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49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60377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Full Stack Development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833199" y="419742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Full stack development encompasses both front-end and back-end components, allowing developers to build complete, integrated web applications. This presentation will guide you through the key steps in creating a Doctor Search Website using full stack principles.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9703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80465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780365"/>
            <a:ext cx="26003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AMARJEET KUMAR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2702"/>
            <a:ext cx="9306401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the Doctor Search Website</a:t>
            </a:r>
            <a:endParaRPr lang="en-US" sz="4117" dirty="0"/>
          </a:p>
        </p:txBody>
      </p:sp>
      <p:sp>
        <p:nvSpPr>
          <p:cNvPr id="6" name="Shape 3"/>
          <p:cNvSpPr/>
          <p:nvPr/>
        </p:nvSpPr>
        <p:spPr>
          <a:xfrm>
            <a:off x="833199" y="3252787"/>
            <a:ext cx="4542115" cy="1904167"/>
          </a:xfrm>
          <a:prstGeom prst="roundRect">
            <a:avLst>
              <a:gd name="adj" fmla="val 3501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474958"/>
            <a:ext cx="285261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User-Friendly Interface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1055370" y="3935016"/>
            <a:ext cx="40977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easily search for doctors by specialty, location, and availability.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252787"/>
            <a:ext cx="4542115" cy="1904167"/>
          </a:xfrm>
          <a:prstGeom prst="roundRect">
            <a:avLst>
              <a:gd name="adj" fmla="val 3501"/>
            </a:avLst>
          </a:prstGeom>
          <a:solidFill>
            <a:srgbClr val="F6E9D5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47495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Doctor Profiles</a:t>
            </a:r>
            <a:endParaRPr lang="en-US" sz="2058" dirty="0"/>
          </a:p>
        </p:txBody>
      </p:sp>
      <p:sp>
        <p:nvSpPr>
          <p:cNvPr id="11" name="Text 8"/>
          <p:cNvSpPr/>
          <p:nvPr/>
        </p:nvSpPr>
        <p:spPr>
          <a:xfrm>
            <a:off x="5819656" y="3935016"/>
            <a:ext cx="40977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profiles allow patients to learn about a doctor's experience, reviews, and services offered.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379125"/>
            <a:ext cx="9306401" cy="1237655"/>
          </a:xfrm>
          <a:prstGeom prst="roundRect">
            <a:avLst>
              <a:gd name="adj" fmla="val 5386"/>
            </a:avLst>
          </a:prstGeom>
          <a:solidFill>
            <a:srgbClr val="F6E9D5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01295"/>
            <a:ext cx="264616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Appointment Booking</a:t>
            </a:r>
            <a:endParaRPr lang="en-US" sz="2058" dirty="0"/>
          </a:p>
        </p:txBody>
      </p:sp>
      <p:sp>
        <p:nvSpPr>
          <p:cNvPr id="14" name="Text 11"/>
          <p:cNvSpPr/>
          <p:nvPr/>
        </p:nvSpPr>
        <p:spPr>
          <a:xfrm>
            <a:off x="1055370" y="6061353"/>
            <a:ext cx="886206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conveniently schedule appointments directly through the website.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42649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Front-end Development: User Interface and Experience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400490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Responsive Design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2348389" y="4553902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website will be optimized for desktop, tablet, and mobile devices to provide a seamless user experience.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400490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Intuitive Navigation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5847398" y="4553902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 menus, search functionality, and visual cues will guide patients through the website.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400490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Dynamic Content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9346406" y="4553902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elements, such as doctor profile carousels and appointment calendars, will engage users.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57206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Back-end Development: Server-side Logic and API Integration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208377"/>
            <a:ext cx="3311128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0559" y="4430316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Endpoints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570559" y="4890373"/>
            <a:ext cx="286678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API endpoints will handle user authentication, doctor data retrieval, and appointment scheduling.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517" y="3208377"/>
            <a:ext cx="331112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81687" y="4430316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Server-side Logic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5881687" y="4890373"/>
            <a:ext cx="286678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back-end will process user requests, validate data, and manage the integration with the database.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45" y="3208377"/>
            <a:ext cx="3311247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30316"/>
            <a:ext cx="286690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Third-party Integrations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9192816" y="5217200"/>
            <a:ext cx="286690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website will seamlessly integrate with external services, such as payment gateways and calendar APIs.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45099"/>
            <a:ext cx="8377476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Database Design and Management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2348389" y="30927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41270" y="3146703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3070503" y="309276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Relational Database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3070503" y="3552825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well-designed relational database will store patient, doctor, and appointment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0927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7592020" y="3146703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8148399" y="309276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Normalization</a:t>
            </a:r>
            <a:endParaRPr lang="en-US" sz="2058" dirty="0"/>
          </a:p>
        </p:txBody>
      </p:sp>
      <p:sp>
        <p:nvSpPr>
          <p:cNvPr id="12" name="Text 10"/>
          <p:cNvSpPr/>
          <p:nvPr/>
        </p:nvSpPr>
        <p:spPr>
          <a:xfrm>
            <a:off x="8148399" y="3552825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database schema will be normalized to minimize data redundancy and ensure data integrity.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02467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2510909" y="5078611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3070503" y="5024676"/>
            <a:ext cx="277891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Scalable Infrastructure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3070503" y="5484733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database infrastructure will be designed to handle increasing user and data volumes.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02467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591187" y="5078611"/>
            <a:ext cx="17002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470" dirty="0"/>
          </a:p>
        </p:txBody>
      </p:sp>
      <p:sp>
        <p:nvSpPr>
          <p:cNvPr id="19" name="Text 17"/>
          <p:cNvSpPr/>
          <p:nvPr/>
        </p:nvSpPr>
        <p:spPr>
          <a:xfrm>
            <a:off x="8148399" y="5024676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Backup and Security</a:t>
            </a:r>
            <a:endParaRPr lang="en-US" sz="2058" dirty="0"/>
          </a:p>
        </p:txBody>
      </p:sp>
      <p:sp>
        <p:nvSpPr>
          <p:cNvPr id="20" name="Text 18"/>
          <p:cNvSpPr/>
          <p:nvPr/>
        </p:nvSpPr>
        <p:spPr>
          <a:xfrm>
            <a:off x="8148399" y="5484733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Robust backup procedures and security measures will protect sensitive patient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779502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Integrating Front-end and Back-end Components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2348389" y="4990386"/>
            <a:ext cx="9933503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4762321" y="4212848"/>
            <a:ext cx="27742" cy="77759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4526280" y="4740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4719161" y="4794349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7"/>
          <p:cNvSpPr/>
          <p:nvPr/>
        </p:nvSpPr>
        <p:spPr>
          <a:xfrm>
            <a:off x="3469124" y="253067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Integration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2570559" y="2990731"/>
            <a:ext cx="441126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front-end will seamlessly communicate with the back-end API to retrieve and send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301210" y="4990326"/>
            <a:ext cx="27742" cy="77759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740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30904" y="4794349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4" name="Text 12"/>
          <p:cNvSpPr/>
          <p:nvPr/>
        </p:nvSpPr>
        <p:spPr>
          <a:xfrm>
            <a:off x="6008013" y="5990273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State Management</a:t>
            </a:r>
            <a:endParaRPr lang="en-US" sz="2058" dirty="0"/>
          </a:p>
        </p:txBody>
      </p:sp>
      <p:sp>
        <p:nvSpPr>
          <p:cNvPr id="15" name="Text 13"/>
          <p:cNvSpPr/>
          <p:nvPr/>
        </p:nvSpPr>
        <p:spPr>
          <a:xfrm>
            <a:off x="5109448" y="6450330"/>
            <a:ext cx="441126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state management techniques will ensure a smooth and responsive user experience.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840099" y="4212848"/>
            <a:ext cx="27742" cy="77759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9604058" y="474041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9766578" y="4794349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9" name="Text 17"/>
          <p:cNvSpPr/>
          <p:nvPr/>
        </p:nvSpPr>
        <p:spPr>
          <a:xfrm>
            <a:off x="8235553" y="2863929"/>
            <a:ext cx="323683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 Optimization</a:t>
            </a:r>
            <a:endParaRPr lang="en-US" sz="2058" dirty="0"/>
          </a:p>
        </p:txBody>
      </p:sp>
      <p:sp>
        <p:nvSpPr>
          <p:cNvPr id="20" name="Text 18"/>
          <p:cNvSpPr/>
          <p:nvPr/>
        </p:nvSpPr>
        <p:spPr>
          <a:xfrm>
            <a:off x="7648337" y="3323987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Techniques like caching and code splitting will be employed to optimize website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80523"/>
            <a:ext cx="9859685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 and Hosting Considerations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37827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15587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Cloud Hosting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615934"/>
            <a:ext cx="308895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website will be hosted on a reliable cloud platform, ensuring scalability and high availability.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37827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15587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CI/CD Pipeline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5770602" y="4615934"/>
            <a:ext cx="308895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Automated build, test, and deployment processes will ensure seamless updates and bug fixes.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37827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155877"/>
            <a:ext cx="293417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Monitoring and Logging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9192816" y="4615934"/>
            <a:ext cx="308907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Comprehensive monitoring and logging solutions will provide insights into website performance and usage.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967270"/>
            <a:ext cx="6533078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Next Steps</a:t>
            </a:r>
            <a:endParaRPr lang="en-US" sz="4117" dirty="0"/>
          </a:p>
        </p:txBody>
      </p:sp>
      <p:sp>
        <p:nvSpPr>
          <p:cNvPr id="6" name="Shape 3"/>
          <p:cNvSpPr/>
          <p:nvPr/>
        </p:nvSpPr>
        <p:spPr>
          <a:xfrm>
            <a:off x="4490799" y="32038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4683681" y="3257788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8" name="Text 5"/>
          <p:cNvSpPr/>
          <p:nvPr/>
        </p:nvSpPr>
        <p:spPr>
          <a:xfrm>
            <a:off x="5212913" y="3203853"/>
            <a:ext cx="298954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Continued Improvement</a:t>
            </a:r>
            <a:endParaRPr lang="en-US" sz="2058" dirty="0"/>
          </a:p>
        </p:txBody>
      </p:sp>
      <p:sp>
        <p:nvSpPr>
          <p:cNvPr id="9" name="Text 6"/>
          <p:cNvSpPr/>
          <p:nvPr/>
        </p:nvSpPr>
        <p:spPr>
          <a:xfrm>
            <a:off x="5212913" y="3663910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Doctor Search Website will undergo regular updates and enhancements based on user feedback.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038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9420820" y="3257788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2" name="Text 9"/>
          <p:cNvSpPr/>
          <p:nvPr/>
        </p:nvSpPr>
        <p:spPr>
          <a:xfrm>
            <a:off x="9977199" y="3203853"/>
            <a:ext cx="2756178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Scalability and Growth</a:t>
            </a:r>
            <a:endParaRPr lang="en-US" sz="2058" dirty="0"/>
          </a:p>
        </p:txBody>
      </p:sp>
      <p:sp>
        <p:nvSpPr>
          <p:cNvPr id="13" name="Text 10"/>
          <p:cNvSpPr/>
          <p:nvPr/>
        </p:nvSpPr>
        <p:spPr>
          <a:xfrm>
            <a:off x="9977199" y="3663910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full stack architecture will enable the website to scale and support increasing user demands.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1357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4653320" y="5189696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6" name="Text 13"/>
          <p:cNvSpPr/>
          <p:nvPr/>
        </p:nvSpPr>
        <p:spPr>
          <a:xfrm>
            <a:off x="5212913" y="5135761"/>
            <a:ext cx="304335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Expansion Opportunities</a:t>
            </a:r>
            <a:endParaRPr lang="en-US" sz="2058" dirty="0"/>
          </a:p>
        </p:txBody>
      </p:sp>
      <p:sp>
        <p:nvSpPr>
          <p:cNvPr id="17" name="Text 14"/>
          <p:cNvSpPr/>
          <p:nvPr/>
        </p:nvSpPr>
        <p:spPr>
          <a:xfrm>
            <a:off x="5212913" y="5595818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successful implementation of this Doctor Search Website can lead to further expansion, such as mobile apps and additional features.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495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Amarjeet kumar</cp:lastModifiedBy>
  <cp:revision>2</cp:revision>
  <dcterms:created xsi:type="dcterms:W3CDTF">2024-06-11T17:26:09Z</dcterms:created>
  <dcterms:modified xsi:type="dcterms:W3CDTF">2024-06-11T17:42:48Z</dcterms:modified>
</cp:coreProperties>
</file>