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7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3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7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9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2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8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1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22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0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8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0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9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4B9C48-3263-4086-BFFE-56C2D4F0EB81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96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CD19F-39FD-C0C7-AB7D-FBA7D3AE2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漫畫租書及預約系統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3D30B3-5BDB-15B0-5B6D-4CA5052B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7178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組員</a:t>
            </a:r>
            <a:endParaRPr lang="en-US" altLang="zh-TW" dirty="0"/>
          </a:p>
          <a:p>
            <a:r>
              <a:rPr lang="en-US" altLang="zh-TW" dirty="0"/>
              <a:t>N10170005 </a:t>
            </a:r>
            <a:r>
              <a:rPr lang="zh-TW" altLang="en-US" dirty="0"/>
              <a:t>宋昌融</a:t>
            </a:r>
            <a:endParaRPr lang="en-US" altLang="zh-TW" dirty="0"/>
          </a:p>
          <a:p>
            <a:r>
              <a:rPr lang="en-US" altLang="zh-TW" dirty="0"/>
              <a:t>N10170008</a:t>
            </a:r>
            <a:r>
              <a:rPr lang="zh-TW" altLang="en-US" dirty="0"/>
              <a:t>梁偉賢</a:t>
            </a:r>
            <a:endParaRPr lang="en-US" altLang="zh-TW" dirty="0"/>
          </a:p>
          <a:p>
            <a:r>
              <a:rPr lang="en-US" altLang="zh-TW" dirty="0"/>
              <a:t>N10170012</a:t>
            </a:r>
            <a:r>
              <a:rPr lang="zh-TW" altLang="en-US" dirty="0"/>
              <a:t>劉名哲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48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E6A3C-C2BB-635C-D404-9505D457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CBD63-733B-FDB3-D8BE-D61E9BD8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一、類別圖</a:t>
            </a:r>
            <a:endParaRPr lang="en-US" altLang="zh-TW" dirty="0"/>
          </a:p>
          <a:p>
            <a:r>
              <a:rPr lang="zh-TW" altLang="en-US" dirty="0"/>
              <a:t>二、循序圖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075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81E7E-F3AF-5A38-45B3-AEDDC776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6751"/>
            <a:ext cx="9601196" cy="7048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類別圖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3B102F14-1B7C-123A-C830-2DC698542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87" y="1138239"/>
            <a:ext cx="2864733" cy="3300412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7D0E408-F5A2-5BD7-D8FF-AA8FA325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99" y="1233488"/>
            <a:ext cx="3423951" cy="279558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072E812-81AB-7EF2-938B-1041692E4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51" y="1285633"/>
            <a:ext cx="4105848" cy="346758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97491B7-8EEF-26AD-4A8B-5DBA115EF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44" y="4248059"/>
            <a:ext cx="2048161" cy="132416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C159948-65B8-836E-AD80-55C774C09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034" y="3810000"/>
            <a:ext cx="2810267" cy="23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7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2890E-CC77-8655-7047-768CB0EF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0AE2177-662D-6B03-2F38-7998A0480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948" y="2557463"/>
            <a:ext cx="8692103" cy="3317875"/>
          </a:xfrm>
        </p:spPr>
      </p:pic>
    </p:spTree>
    <p:extLst>
      <p:ext uri="{BB962C8B-B14F-4D97-AF65-F5344CB8AC3E}">
        <p14:creationId xmlns:p14="http://schemas.microsoft.com/office/powerpoint/2010/main" val="163955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3831-0B2C-A78F-C0BE-72C59E75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73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</TotalTime>
  <Words>30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Garamond</vt:lpstr>
      <vt:lpstr>有機</vt:lpstr>
      <vt:lpstr>漫畫租書及預約系統</vt:lpstr>
      <vt:lpstr>目錄</vt:lpstr>
      <vt:lpstr>類別圖</vt:lpstr>
      <vt:lpstr>循序圖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宋昌融</dc:creator>
  <cp:lastModifiedBy>宋昌融</cp:lastModifiedBy>
  <cp:revision>3</cp:revision>
  <dcterms:created xsi:type="dcterms:W3CDTF">2025-06-07T10:45:54Z</dcterms:created>
  <dcterms:modified xsi:type="dcterms:W3CDTF">2025-06-08T10:34:42Z</dcterms:modified>
</cp:coreProperties>
</file>