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6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49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37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35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276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699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27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8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93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18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21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2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0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08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9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4B9C48-3263-4086-BFFE-56C2D4F0EB81}" type="datetimeFigureOut">
              <a:rPr lang="zh-TW" altLang="en-US" smtClean="0"/>
              <a:t>2025/6/15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524D2AA-1737-41A0-9F24-2053A0ABC3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6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CD19F-39FD-C0C7-AB7D-FBA7D3AE2B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漫畫租書及預約系統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3D30B3-5BDB-15B0-5B6D-4CA5052B3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71785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組員</a:t>
            </a:r>
            <a:endParaRPr lang="en-US" altLang="zh-TW" dirty="0"/>
          </a:p>
          <a:p>
            <a:r>
              <a:rPr lang="en-US" altLang="zh-TW" dirty="0"/>
              <a:t>N10170005 </a:t>
            </a:r>
            <a:r>
              <a:rPr lang="zh-TW" altLang="en-US" dirty="0"/>
              <a:t>宋昌融</a:t>
            </a:r>
            <a:endParaRPr lang="en-US" altLang="zh-TW" dirty="0"/>
          </a:p>
          <a:p>
            <a:r>
              <a:rPr lang="en-US" altLang="zh-TW" dirty="0"/>
              <a:t>N10170008</a:t>
            </a:r>
            <a:r>
              <a:rPr lang="zh-TW" altLang="en-US" dirty="0"/>
              <a:t>梁偉賢</a:t>
            </a:r>
            <a:endParaRPr lang="en-US" altLang="zh-TW" dirty="0"/>
          </a:p>
          <a:p>
            <a:r>
              <a:rPr lang="en-US" altLang="zh-TW" dirty="0"/>
              <a:t>N10170012</a:t>
            </a:r>
            <a:r>
              <a:rPr lang="zh-TW" altLang="en-US" dirty="0"/>
              <a:t>劉名哲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48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E6A3C-C2BB-635C-D404-9505D457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CBD63-733B-FDB3-D8BE-D61E9BD8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一、類別圖</a:t>
            </a:r>
            <a:endParaRPr lang="en-US" altLang="zh-TW" dirty="0"/>
          </a:p>
          <a:p>
            <a:r>
              <a:rPr lang="zh-TW" altLang="en-US" dirty="0"/>
              <a:t>二、循序圖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8075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981E7E-F3AF-5A38-45B3-AEDDC776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6751"/>
            <a:ext cx="9601196" cy="70485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類別圖</a:t>
            </a:r>
          </a:p>
        </p:txBody>
      </p:sp>
      <p:pic>
        <p:nvPicPr>
          <p:cNvPr id="22" name="內容版面配置區 21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06A8DDFA-B93A-F39F-5743-0339CE701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46" y="2557463"/>
            <a:ext cx="4957907" cy="3317875"/>
          </a:xfrm>
        </p:spPr>
      </p:pic>
    </p:spTree>
    <p:extLst>
      <p:ext uri="{BB962C8B-B14F-4D97-AF65-F5344CB8AC3E}">
        <p14:creationId xmlns:p14="http://schemas.microsoft.com/office/powerpoint/2010/main" val="328117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2890E-CC77-8655-7047-768CB0EF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循序圖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0AE2177-662D-6B03-2F38-7998A0480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948" y="2557463"/>
            <a:ext cx="8692103" cy="3317875"/>
          </a:xfrm>
        </p:spPr>
      </p:pic>
    </p:spTree>
    <p:extLst>
      <p:ext uri="{BB962C8B-B14F-4D97-AF65-F5344CB8AC3E}">
        <p14:creationId xmlns:p14="http://schemas.microsoft.com/office/powerpoint/2010/main" val="163955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3831-0B2C-A78F-C0BE-72C59E75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6739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278</TotalTime>
  <Words>30</Words>
  <Application>Microsoft Office PowerPoint</Application>
  <PresentationFormat>寬螢幕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Garamond</vt:lpstr>
      <vt:lpstr>有機</vt:lpstr>
      <vt:lpstr>漫畫租書及預約系統</vt:lpstr>
      <vt:lpstr>目錄</vt:lpstr>
      <vt:lpstr>類別圖</vt:lpstr>
      <vt:lpstr>循序圖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宋昌融</dc:creator>
  <cp:lastModifiedBy>劉名哲</cp:lastModifiedBy>
  <cp:revision>4</cp:revision>
  <dcterms:created xsi:type="dcterms:W3CDTF">2025-06-07T10:45:54Z</dcterms:created>
  <dcterms:modified xsi:type="dcterms:W3CDTF">2025-06-15T10:48:43Z</dcterms:modified>
</cp:coreProperties>
</file>