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Transreality Copilot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PoC → Prototype → Premier de Série → Commercialisation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Problème &amp;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Problème:</a:t>
            </a:r>
          </a:p>
          <a:p>
            <a:r>
              <a:t>- Surcharge informationnelle</a:t>
            </a:r>
          </a:p>
          <a:p>
            <a:r>
              <a:t>- Temps long pour décision</a:t>
            </a:r>
          </a:p>
          <a:p>
            <a:r>
              <a:t>- Tâches répétitives</a:t>
            </a:r>
          </a:p>
          <a:p/>
          <a:p>
            <a:r>
              <a:t>Solution:</a:t>
            </a:r>
          </a:p>
          <a:p>
            <a:r>
              <a:t>- Synthèse IA</a:t>
            </a:r>
          </a:p>
          <a:p>
            <a:r>
              <a:t>- Scénarios / simulations</a:t>
            </a:r>
          </a:p>
          <a:p>
            <a:r>
              <a:t>- Agents automatisés</a:t>
            </a:r>
          </a:p>
          <a:p>
            <a:r>
              <a:t>- Interface guidée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 d'usage &amp; Pilote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Planification mission</a:t>
            </a:r>
          </a:p>
          <a:p>
            <a:r>
              <a:t>- Analyse ISR</a:t>
            </a:r>
          </a:p>
          <a:p>
            <a:r>
              <a:t>- Gestion crise civile</a:t>
            </a:r>
          </a:p>
          <a:p/>
          <a:p>
            <a:r>
              <a:t>Pilote:</a:t>
            </a:r>
          </a:p>
          <a:p>
            <a:r>
              <a:t>- Atelier cadrage 1-2 sem</a:t>
            </a:r>
          </a:p>
          <a:p>
            <a:r>
              <a:t>- Démo 6-8 sem</a:t>
            </a:r>
          </a:p>
          <a:p>
            <a:r>
              <a:t>- Bilan &amp; roadmap 2 sem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