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  <p:sldId id="299" r:id="rId39"/>
    <p:sldId id="303" r:id="rId40"/>
    <p:sldId id="300" r:id="rId41"/>
    <p:sldId id="306" r:id="rId42"/>
    <p:sldId id="307" r:id="rId43"/>
    <p:sldId id="308" r:id="rId44"/>
    <p:sldId id="301" r:id="rId45"/>
    <p:sldId id="309" r:id="rId46"/>
    <p:sldId id="310" r:id="rId4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13"/>
    <p:restoredTop sz="97327"/>
  </p:normalViewPr>
  <p:slideViewPr>
    <p:cSldViewPr snapToGrid="0" snapToObjects="1">
      <p:cViewPr varScale="1">
        <p:scale>
          <a:sx n="205" d="100"/>
          <a:sy n="205" d="100"/>
        </p:scale>
        <p:origin x="1296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54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54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19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669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33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952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298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694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9.png"/><Relationship Id="rId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11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6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Single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Ensemble(Soft Voting)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Survival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Real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돌리는 중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사용량 떨어짐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학습에 영향이 있는 것 같다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사용량을 최대화 시킬 수 있는 코드로 수정이 필요할 것 같음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Tensorflow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Pytorch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등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일단 첫번째로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사용량 늘리기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: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/ Test Device : 3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021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단일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3AD116-A742-1E4E-AB8F-6AE3AE52C15D}"/>
              </a:ext>
            </a:extLst>
          </p:cNvPr>
          <p:cNvSpPr/>
          <p:nvPr/>
        </p:nvSpPr>
        <p:spPr>
          <a:xfrm>
            <a:off x="1425484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121.81412863731384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5923639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100.24338579177856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841172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7146473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11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앙상블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소프트보팅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2.21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50FF84-5BBE-E347-9677-0138372BDD55}"/>
              </a:ext>
            </a:extLst>
          </p:cNvPr>
          <p:cNvSpPr/>
          <p:nvPr/>
        </p:nvSpPr>
        <p:spPr>
          <a:xfrm>
            <a:off x="248454" y="6068901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158.0142524242401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67.42934513092041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90.6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267443-4569-5F49-A241-2BD610397326}"/>
              </a:ext>
            </a:extLst>
          </p:cNvPr>
          <p:cNvSpPr/>
          <p:nvPr/>
        </p:nvSpPr>
        <p:spPr>
          <a:xfrm>
            <a:off x="10274081" y="2912334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307.8056275844574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241.40382862091064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66.4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1BB152-AFCC-6D45-A97B-A9B7F3074835}"/>
              </a:ext>
            </a:extLst>
          </p:cNvPr>
          <p:cNvSpPr/>
          <p:nvPr/>
        </p:nvSpPr>
        <p:spPr>
          <a:xfrm>
            <a:off x="6620117" y="5599542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로 돌릴 땐 학습의 시간이 줄어드나 평가의 시간이 훨씬 </a:t>
            </a:r>
            <a:r>
              <a:rPr lang="ko-KR" altLang="en-US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오래걸려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Gpu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의 사용률을 높였음에도 불구하고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en-US" altLang="ko-Kore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&lt;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결과가 나온다</a:t>
            </a:r>
            <a:r>
              <a:rPr lang="en-US" altLang="ko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.</a:t>
            </a: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79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서바이벌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AEE8C-D63C-4F4D-80ED-2B2BAEBF7444}"/>
              </a:ext>
            </a:extLst>
          </p:cNvPr>
          <p:cNvSpPr/>
          <p:nvPr/>
        </p:nvSpPr>
        <p:spPr>
          <a:xfrm>
            <a:off x="248454" y="6068901"/>
            <a:ext cx="175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" altLang="ko-Kore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158.90631580352783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64.40662050247192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94,5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BB00D8-64D2-D440-AD55-7AEAA9EC0144}"/>
              </a:ext>
            </a:extLst>
          </p:cNvPr>
          <p:cNvSpPr/>
          <p:nvPr/>
        </p:nvSpPr>
        <p:spPr>
          <a:xfrm>
            <a:off x="10274081" y="2912334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286.32894921302795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245.3780233860016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082875-BE53-F242-8EC1-A244FAB7E697}"/>
              </a:ext>
            </a:extLst>
          </p:cNvPr>
          <p:cNvSpPr/>
          <p:nvPr/>
        </p:nvSpPr>
        <p:spPr>
          <a:xfrm>
            <a:off x="6534773" y="5354742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로 돌릴 땐 학습의 시간이 줄어드나 평가의 시간이 훨씬 </a:t>
            </a:r>
            <a:r>
              <a:rPr lang="ko-KR" altLang="en-US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오래걸려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Gpu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의 사용률을 높였음에도 불구하고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en-US" altLang="ko-Kore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&lt;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결과가 나온다</a:t>
            </a:r>
            <a:r>
              <a:rPr lang="en-US" altLang="ko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.</a:t>
            </a: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777709-9A80-9A43-AA08-1AE449D44B8E}"/>
              </a:ext>
            </a:extLst>
          </p:cNvPr>
          <p:cNvSpPr/>
          <p:nvPr/>
        </p:nvSpPr>
        <p:spPr>
          <a:xfrm>
            <a:off x="6534772" y="6006938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평가에서 </a:t>
            </a:r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로 만들면 시간이 증가함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이 부분을 </a:t>
            </a:r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로 다시 만들어서 테스트 필요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97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다수결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AE5EA-9DC8-F046-9B50-A1FEF78B38C8}"/>
              </a:ext>
            </a:extLst>
          </p:cNvPr>
          <p:cNvSpPr/>
          <p:nvPr/>
        </p:nvSpPr>
        <p:spPr>
          <a:xfrm>
            <a:off x="248454" y="6068901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" altLang="ko-Kore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157.42912459373474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67.4705696105957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90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EF290-5CF7-5E46-8524-D993089361F5}"/>
              </a:ext>
            </a:extLst>
          </p:cNvPr>
          <p:cNvSpPr/>
          <p:nvPr/>
        </p:nvSpPr>
        <p:spPr>
          <a:xfrm>
            <a:off x="10274081" y="2912334"/>
            <a:ext cx="75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18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</a:t>
            </a: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전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7231" cy="3666819"/>
            <a:chOff x="6079040" y="2183100"/>
            <a:chExt cx="2787231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7231" cy="3293422"/>
              <a:chOff x="6079040" y="2556497"/>
              <a:chExt cx="2787231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46.000 %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50.480 %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51.580 %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52.460 %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2896" y="2556497"/>
                <a:ext cx="2583375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8885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</a:t>
            </a: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후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FEB25D-7407-4C4C-AD74-EE1847BD42E0}"/>
              </a:ext>
            </a:extLst>
          </p:cNvPr>
          <p:cNvGrpSpPr/>
          <p:nvPr/>
        </p:nvGrpSpPr>
        <p:grpSpPr>
          <a:xfrm>
            <a:off x="6079040" y="2183100"/>
            <a:ext cx="2780899" cy="3666819"/>
            <a:chOff x="6079040" y="2183100"/>
            <a:chExt cx="2780899" cy="36668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4C4947-7D36-AE48-AD68-A917615C944A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F0D8DAB-BF92-D742-B48A-B266437CA78D}"/>
                </a:ext>
              </a:extLst>
            </p:cNvPr>
            <p:cNvGrpSpPr/>
            <p:nvPr/>
          </p:nvGrpSpPr>
          <p:grpSpPr>
            <a:xfrm>
              <a:off x="6079040" y="2556497"/>
              <a:ext cx="2780899" cy="3293422"/>
              <a:chOff x="6079040" y="2556497"/>
              <a:chExt cx="2780899" cy="329342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34EF944-3FCA-7F4B-8212-DC171A7A65B9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54.940 %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55.920 %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56.540 %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57.120 %</a:t>
                </a: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1CECE37-797A-EF47-8B38-55C09D3D5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6289228" y="2556497"/>
                <a:ext cx="2570711" cy="19375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58786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향상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099"/>
            <a:ext cx="2812702" cy="3668400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0899" cy="3666819"/>
            <a:chOff x="6079040" y="2183100"/>
            <a:chExt cx="2780899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0899" cy="3293422"/>
              <a:chOff x="6079040" y="2556497"/>
              <a:chExt cx="2780899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54.940 %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55.920 %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56.540 %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57.120 %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6289228" y="2556497"/>
                <a:ext cx="2570711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148031-DCD4-4946-AB74-BDD06F4B7C63}"/>
              </a:ext>
            </a:extLst>
          </p:cNvPr>
          <p:cNvSpPr/>
          <p:nvPr/>
        </p:nvSpPr>
        <p:spPr>
          <a:xfrm>
            <a:off x="1046973" y="6313258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실행중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F86AB-CBA4-8249-B4AD-83698B65F2D9}"/>
              </a:ext>
            </a:extLst>
          </p:cNvPr>
          <p:cNvSpPr/>
          <p:nvPr/>
        </p:nvSpPr>
        <p:spPr>
          <a:xfrm>
            <a:off x="6554364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실행중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D84701-CCCB-3540-AD21-B641A3DD8109}"/>
              </a:ext>
            </a:extLst>
          </p:cNvPr>
          <p:cNvSpPr/>
          <p:nvPr/>
        </p:nvSpPr>
        <p:spPr>
          <a:xfrm>
            <a:off x="9447865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실행중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ACA985-6E77-6B4D-B65C-1167B543C69E}"/>
              </a:ext>
            </a:extLst>
          </p:cNvPr>
          <p:cNvSpPr/>
          <p:nvPr/>
        </p:nvSpPr>
        <p:spPr>
          <a:xfrm>
            <a:off x="3800668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대기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9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32436</TotalTime>
  <Words>14420</Words>
  <Application>Microsoft Macintosh PowerPoint</Application>
  <PresentationFormat>와이드스크린</PresentationFormat>
  <Paragraphs>1773</Paragraphs>
  <Slides>46</Slides>
  <Notes>32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Apple SD Gothic Neo</vt:lpstr>
      <vt:lpstr>MARU Buri Beta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223</cp:revision>
  <dcterms:created xsi:type="dcterms:W3CDTF">2021-08-30T14:06:47Z</dcterms:created>
  <dcterms:modified xsi:type="dcterms:W3CDTF">2021-11-11T08:25:39Z</dcterms:modified>
</cp:coreProperties>
</file>