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86" r:id="rId2"/>
    <p:sldId id="288" r:id="rId3"/>
    <p:sldId id="287" r:id="rId4"/>
    <p:sldId id="296" r:id="rId5"/>
    <p:sldId id="290" r:id="rId6"/>
    <p:sldId id="295" r:id="rId7"/>
    <p:sldId id="297" r:id="rId8"/>
    <p:sldId id="291" r:id="rId9"/>
    <p:sldId id="298" r:id="rId10"/>
    <p:sldId id="259" r:id="rId11"/>
    <p:sldId id="260" r:id="rId12"/>
    <p:sldId id="261" r:id="rId13"/>
    <p:sldId id="262" r:id="rId14"/>
    <p:sldId id="264" r:id="rId15"/>
    <p:sldId id="263" r:id="rId16"/>
    <p:sldId id="271" r:id="rId17"/>
    <p:sldId id="268" r:id="rId18"/>
    <p:sldId id="272" r:id="rId19"/>
    <p:sldId id="269" r:id="rId20"/>
    <p:sldId id="270" r:id="rId21"/>
    <p:sldId id="267" r:id="rId22"/>
    <p:sldId id="273" r:id="rId23"/>
    <p:sldId id="275" r:id="rId24"/>
    <p:sldId id="276" r:id="rId25"/>
    <p:sldId id="277" r:id="rId26"/>
    <p:sldId id="278" r:id="rId27"/>
    <p:sldId id="274" r:id="rId28"/>
    <p:sldId id="279" r:id="rId29"/>
    <p:sldId id="281" r:id="rId30"/>
    <p:sldId id="284" r:id="rId31"/>
    <p:sldId id="280" r:id="rId32"/>
    <p:sldId id="282" r:id="rId33"/>
    <p:sldId id="283" r:id="rId34"/>
    <p:sldId id="285" r:id="rId35"/>
    <p:sldId id="292" r:id="rId36"/>
    <p:sldId id="294" r:id="rId37"/>
    <p:sldId id="293" r:id="rId38"/>
    <p:sldId id="299" r:id="rId39"/>
    <p:sldId id="303" r:id="rId40"/>
    <p:sldId id="300" r:id="rId41"/>
    <p:sldId id="306" r:id="rId42"/>
    <p:sldId id="307" r:id="rId43"/>
    <p:sldId id="308" r:id="rId44"/>
    <p:sldId id="301" r:id="rId45"/>
    <p:sldId id="309" r:id="rId46"/>
    <p:sldId id="310" r:id="rId4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/>
    <p:restoredTop sz="85323"/>
  </p:normalViewPr>
  <p:slideViewPr>
    <p:cSldViewPr snapToGrid="0" snapToObjects="1">
      <p:cViewPr varScale="1">
        <p:scale>
          <a:sx n="105" d="100"/>
          <a:sy n="105" d="100"/>
        </p:scale>
        <p:origin x="664" y="176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227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254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 문자 별 확률 값에 따라 가장 큰 값을 가지는 문자를 출력해 </a:t>
            </a:r>
            <a:endParaRPr kumimoji="1" lang="en-US" altLang="ko-Kore-KR" dirty="0"/>
          </a:p>
          <a:p>
            <a:r>
              <a:rPr kumimoji="1" lang="ko-Kore-KR" altLang="en-US" dirty="0"/>
              <a:t>최종 결과를 내고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 예에서는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라는 단어가 들어오면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문자 중 가장 큰 값을 가진 인덱스에 해당하는 문자인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12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그런데 이 예제를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와 비슷하게 </a:t>
            </a:r>
            <a:r>
              <a:rPr kumimoji="1" lang="en-US" altLang="ko-Kore-KR" dirty="0" err="1"/>
              <a:t>wodr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을 번역하라고 주었을땐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나무 라고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 </a:t>
            </a:r>
            <a:r>
              <a:rPr kumimoji="1" lang="ko-KR" altLang="en-US" dirty="0"/>
              <a:t>을 주었습니다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실제로 </a:t>
            </a:r>
            <a:r>
              <a:rPr kumimoji="1" lang="en-US" altLang="ko-Kore-KR" dirty="0"/>
              <a:t>argmax </a:t>
            </a:r>
            <a:r>
              <a:rPr kumimoji="1" lang="ko-Kore-KR" altLang="en-US" dirty="0"/>
              <a:t>하기 전에 값을 출력해보니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＇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인덱스들과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단어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인덱스에 해당하는 값들에 차이가 별로 나지 않는다는 것을 볼 수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 이때 </a:t>
            </a:r>
            <a:r>
              <a:rPr kumimoji="1" lang="en-US" altLang="ko-Kore-KR" dirty="0"/>
              <a:t>word</a:t>
            </a:r>
            <a:r>
              <a:rPr kumimoji="1" lang="ko-Kore-KR" altLang="en-US" dirty="0"/>
              <a:t>의 번역이 될 수 있는 </a:t>
            </a:r>
            <a:r>
              <a:rPr kumimoji="1" lang="en-US" altLang="ko-Kore-KR" dirty="0"/>
              <a:t>candidate </a:t>
            </a:r>
            <a:r>
              <a:rPr kumimoji="1" lang="ko-Kore-KR" altLang="en-US" dirty="0"/>
              <a:t>는 다른 인덱스보다 상대적으로 높은 점수를 가지고 있는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</a:t>
            </a:r>
            <a:r>
              <a:rPr kumimoji="1" lang="ko-Kore-KR" altLang="en-US" dirty="0"/>
              <a:t>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있고</a:t>
            </a:r>
            <a:endParaRPr kumimoji="1" lang="en-US" altLang="ko-KR" dirty="0"/>
          </a:p>
          <a:p>
            <a:r>
              <a:rPr kumimoji="1" lang="ko-KR" altLang="en-US" dirty="0"/>
              <a:t>이를 활용해서 </a:t>
            </a:r>
            <a:r>
              <a:rPr kumimoji="1" lang="en-US" altLang="ko-KR" dirty="0"/>
              <a:t>Uncertainty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구해볼 수 있을 것 같다는 결론을 얻었습니다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 이후에 기계번역예제도 돌려보면서 </a:t>
            </a:r>
            <a:r>
              <a:rPr kumimoji="1" lang="en-US" altLang="ko-Kore-KR" dirty="0"/>
              <a:t>I love you </a:t>
            </a:r>
            <a:r>
              <a:rPr kumimoji="1" lang="ko-Kore-KR" altLang="en-US" dirty="0"/>
              <a:t>같이 연속적인 답에서</a:t>
            </a:r>
            <a:r>
              <a:rPr kumimoji="1" lang="en-US" altLang="ko-Kore-KR" dirty="0"/>
              <a:t> Uncertainty </a:t>
            </a:r>
            <a:r>
              <a:rPr kumimoji="1" lang="ko-Kore-KR" altLang="en-US" dirty="0"/>
              <a:t>는 어떻게 평가해야 하나 고민 하던 중</a:t>
            </a:r>
            <a:endParaRPr kumimoji="1" lang="en-US" altLang="ko-Kore-KR" dirty="0"/>
          </a:p>
          <a:p>
            <a:r>
              <a:rPr kumimoji="1" lang="en-US" altLang="ko-Kore-KR" dirty="0"/>
              <a:t>RNN-Ensemble </a:t>
            </a:r>
            <a:r>
              <a:rPr kumimoji="1" lang="ko-Kore-KR" altLang="en-US" dirty="0"/>
              <a:t>을 먼저 진행하게 되었습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자세한건 내 연구노트 확인해봐야 할 듯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917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540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547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190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669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733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RNN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Time-Step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고려하지 않고 원래대로 각 모델마다 결과를 내놓으면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기반으로 다수결을 통해 최종 결과를 도출하는 것이다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 이러한 앙상블을 다수결 앙상블 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기법이라고 한다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115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6952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298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694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0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101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D3C5DED7-44CA-6345-AAF0-78F21AE0102A}"/>
              </a:ext>
            </a:extLst>
          </p:cNvPr>
          <p:cNvGrpSpPr/>
          <p:nvPr/>
        </p:nvGrpSpPr>
        <p:grpSpPr>
          <a:xfrm>
            <a:off x="321926" y="452506"/>
            <a:ext cx="11548148" cy="3220806"/>
            <a:chOff x="318499" y="2610915"/>
            <a:chExt cx="11548148" cy="322080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4C1FC8-FF44-8940-BFDF-9E82FA0F57A8}"/>
                </a:ext>
              </a:extLst>
            </p:cNvPr>
            <p:cNvGrpSpPr/>
            <p:nvPr/>
          </p:nvGrpSpPr>
          <p:grpSpPr>
            <a:xfrm>
              <a:off x="318499" y="3812678"/>
              <a:ext cx="5506947" cy="1122451"/>
              <a:chOff x="380144" y="2709810"/>
              <a:chExt cx="5506947" cy="112245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87D2E57D-5296-5840-BECA-701B33189DAC}"/>
                  </a:ext>
                </a:extLst>
              </p:cNvPr>
              <p:cNvSpPr/>
              <p:nvPr/>
            </p:nvSpPr>
            <p:spPr>
              <a:xfrm>
                <a:off x="380144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오른쪽 화살표[R] 4">
                <a:extLst>
                  <a:ext uri="{FF2B5EF4-FFF2-40B4-BE49-F238E27FC236}">
                    <a16:creationId xmlns:a16="http://schemas.microsoft.com/office/drawing/2014/main" id="{3D6B6CEF-F96A-9D43-9691-68D56457A121}"/>
                  </a:ext>
                </a:extLst>
              </p:cNvPr>
              <p:cNvSpPr/>
              <p:nvPr/>
            </p:nvSpPr>
            <p:spPr>
              <a:xfrm>
                <a:off x="1387011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069F989-5718-0C42-B5BD-735E90751D2F}"/>
                  </a:ext>
                </a:extLst>
              </p:cNvPr>
              <p:cNvCxnSpPr/>
              <p:nvPr/>
            </p:nvCxnSpPr>
            <p:spPr>
              <a:xfrm flipV="1">
                <a:off x="873303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454E01DA-6DEE-1C42-9187-6C95A065C938}"/>
                  </a:ext>
                </a:extLst>
              </p:cNvPr>
              <p:cNvSpPr/>
              <p:nvPr/>
            </p:nvSpPr>
            <p:spPr>
              <a:xfrm>
                <a:off x="1767155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7F6D0CB9-916A-1544-A73E-23D5B7465622}"/>
                  </a:ext>
                </a:extLst>
              </p:cNvPr>
              <p:cNvSpPr/>
              <p:nvPr/>
            </p:nvSpPr>
            <p:spPr>
              <a:xfrm>
                <a:off x="2774022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1204EF2-DB94-5748-B1EE-7E6E32D9D306}"/>
                  </a:ext>
                </a:extLst>
              </p:cNvPr>
              <p:cNvCxnSpPr/>
              <p:nvPr/>
            </p:nvCxnSpPr>
            <p:spPr>
              <a:xfrm flipV="1">
                <a:off x="2260314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A8F2F10A-3107-E54A-9283-8DC09445BB40}"/>
                  </a:ext>
                </a:extLst>
              </p:cNvPr>
              <p:cNvSpPr/>
              <p:nvPr/>
            </p:nvSpPr>
            <p:spPr>
              <a:xfrm>
                <a:off x="3154166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" name="오른쪽 화살표[R] 19">
                <a:extLst>
                  <a:ext uri="{FF2B5EF4-FFF2-40B4-BE49-F238E27FC236}">
                    <a16:creationId xmlns:a16="http://schemas.microsoft.com/office/drawing/2014/main" id="{8457C543-6749-0E48-842F-CE0035795759}"/>
                  </a:ext>
                </a:extLst>
              </p:cNvPr>
              <p:cNvSpPr/>
              <p:nvPr/>
            </p:nvSpPr>
            <p:spPr>
              <a:xfrm>
                <a:off x="4161033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D81A0CD-FB99-294F-AA34-679C22460A07}"/>
                  </a:ext>
                </a:extLst>
              </p:cNvPr>
              <p:cNvCxnSpPr/>
              <p:nvPr/>
            </p:nvCxnSpPr>
            <p:spPr>
              <a:xfrm flipV="1">
                <a:off x="3647325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0EA99163-2775-3A40-955D-7A5DDD871D26}"/>
                  </a:ext>
                </a:extLst>
              </p:cNvPr>
              <p:cNvSpPr/>
              <p:nvPr/>
            </p:nvSpPr>
            <p:spPr>
              <a:xfrm>
                <a:off x="4541177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오른쪽 화살표[R] 28">
                <a:extLst>
                  <a:ext uri="{FF2B5EF4-FFF2-40B4-BE49-F238E27FC236}">
                    <a16:creationId xmlns:a16="http://schemas.microsoft.com/office/drawing/2014/main" id="{0784CA93-419F-FE42-84C6-6F7A8BCB84E6}"/>
                  </a:ext>
                </a:extLst>
              </p:cNvPr>
              <p:cNvSpPr/>
              <p:nvPr/>
            </p:nvSpPr>
            <p:spPr>
              <a:xfrm>
                <a:off x="5548044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3BFC8C-AB9D-EE4E-8B00-EDB0E8A98D08}"/>
                  </a:ext>
                </a:extLst>
              </p:cNvPr>
              <p:cNvCxnSpPr/>
              <p:nvPr/>
            </p:nvCxnSpPr>
            <p:spPr>
              <a:xfrm flipV="1">
                <a:off x="5034336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4339A0A6-863B-6E4B-A85F-70183D74AD54}"/>
                </a:ext>
              </a:extLst>
            </p:cNvPr>
            <p:cNvSpPr/>
            <p:nvPr/>
          </p:nvSpPr>
          <p:spPr>
            <a:xfrm>
              <a:off x="7705614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225597C4-ECF3-7444-82AA-B1966B42288D}"/>
                </a:ext>
              </a:extLst>
            </p:cNvPr>
            <p:cNvSpPr/>
            <p:nvPr/>
          </p:nvSpPr>
          <p:spPr>
            <a:xfrm>
              <a:off x="9092625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오른쪽 화살표[R] 37">
              <a:extLst>
                <a:ext uri="{FF2B5EF4-FFF2-40B4-BE49-F238E27FC236}">
                  <a16:creationId xmlns:a16="http://schemas.microsoft.com/office/drawing/2014/main" id="{57CA23B2-97C0-3B43-81E0-937B563DEC88}"/>
                </a:ext>
              </a:extLst>
            </p:cNvPr>
            <p:cNvSpPr/>
            <p:nvPr/>
          </p:nvSpPr>
          <p:spPr>
            <a:xfrm>
              <a:off x="10479636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/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/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/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/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BD8EE-FB97-5644-ABF8-CDB3EA6B0F30}"/>
                </a:ext>
              </a:extLst>
            </p:cNvPr>
            <p:cNvSpPr txBox="1"/>
            <p:nvPr/>
          </p:nvSpPr>
          <p:spPr>
            <a:xfrm>
              <a:off x="4037742" y="4996773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3C13E75D-9DB3-0042-B36C-9E8EA7BA05EB}"/>
                </a:ext>
              </a:extLst>
            </p:cNvPr>
            <p:cNvSpPr/>
            <p:nvPr/>
          </p:nvSpPr>
          <p:spPr>
            <a:xfrm>
              <a:off x="6327846" y="4033571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46FF643-EED5-6E41-9936-733CFFC88A67}"/>
                </a:ext>
              </a:extLst>
            </p:cNvPr>
            <p:cNvCxnSpPr/>
            <p:nvPr/>
          </p:nvCxnSpPr>
          <p:spPr>
            <a:xfrm flipV="1">
              <a:off x="7202180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642F80-068E-C04C-B62D-0F48D450FE71}"/>
                </a:ext>
              </a:extLst>
            </p:cNvPr>
            <p:cNvCxnSpPr/>
            <p:nvPr/>
          </p:nvCxnSpPr>
          <p:spPr>
            <a:xfrm flipV="1">
              <a:off x="8589191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2B254F-5B48-1D43-9A0B-E0D723422C14}"/>
                </a:ext>
              </a:extLst>
            </p:cNvPr>
            <p:cNvCxnSpPr/>
            <p:nvPr/>
          </p:nvCxnSpPr>
          <p:spPr>
            <a:xfrm flipV="1">
              <a:off x="9976202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83D86AD-E1ED-8C4E-BCD8-17740354776A}"/>
                </a:ext>
              </a:extLst>
            </p:cNvPr>
            <p:cNvCxnSpPr/>
            <p:nvPr/>
          </p:nvCxnSpPr>
          <p:spPr>
            <a:xfrm flipV="1">
              <a:off x="11363213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76AAFE4-F0E4-4B4F-84FE-D478CE14A737}"/>
                </a:ext>
              </a:extLst>
            </p:cNvPr>
            <p:cNvGrpSpPr/>
            <p:nvPr/>
          </p:nvGrpSpPr>
          <p:grpSpPr>
            <a:xfrm>
              <a:off x="7202181" y="3812677"/>
              <a:ext cx="1387011" cy="951644"/>
              <a:chOff x="7202181" y="3812677"/>
              <a:chExt cx="1387011" cy="951644"/>
            </a:xfrm>
          </p:grpSpPr>
          <p:cxnSp>
            <p:nvCxnSpPr>
              <p:cNvPr id="1025" name="꺾인 연결선[E] 1024">
                <a:extLst>
                  <a:ext uri="{FF2B5EF4-FFF2-40B4-BE49-F238E27FC236}">
                    <a16:creationId xmlns:a16="http://schemas.microsoft.com/office/drawing/2014/main" id="{2EE952DD-72B0-DE4A-A001-9DFFA107206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꺾인 연결선[E] 1030">
                <a:extLst>
                  <a:ext uri="{FF2B5EF4-FFF2-40B4-BE49-F238E27FC236}">
                    <a16:creationId xmlns:a16="http://schemas.microsoft.com/office/drawing/2014/main" id="{F48C171F-6967-6046-B317-DA6F5FBC632D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/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/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/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/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3E664-2299-7048-A5BE-8AAADC563567}"/>
                </a:ext>
              </a:extLst>
            </p:cNvPr>
            <p:cNvSpPr txBox="1"/>
            <p:nvPr/>
          </p:nvSpPr>
          <p:spPr>
            <a:xfrm>
              <a:off x="10447737" y="3044094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CE9904-CF10-544F-9647-613C822158DF}"/>
                </a:ext>
              </a:extLst>
            </p:cNvPr>
            <p:cNvGrpSpPr/>
            <p:nvPr/>
          </p:nvGrpSpPr>
          <p:grpSpPr>
            <a:xfrm>
              <a:off x="8587085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88" name="꺾인 연결선[E] 87">
                <a:extLst>
                  <a:ext uri="{FF2B5EF4-FFF2-40B4-BE49-F238E27FC236}">
                    <a16:creationId xmlns:a16="http://schemas.microsoft.com/office/drawing/2014/main" id="{2BFEAFC8-D957-9A4F-A5FE-793FDEE083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[E] 88">
                <a:extLst>
                  <a:ext uri="{FF2B5EF4-FFF2-40B4-BE49-F238E27FC236}">
                    <a16:creationId xmlns:a16="http://schemas.microsoft.com/office/drawing/2014/main" id="{2B8D24A2-1D65-8E46-8D33-E23B0C5A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63C713-1AAF-B940-9410-C8AB800D876A}"/>
                </a:ext>
              </a:extLst>
            </p:cNvPr>
            <p:cNvGrpSpPr/>
            <p:nvPr/>
          </p:nvGrpSpPr>
          <p:grpSpPr>
            <a:xfrm>
              <a:off x="10005948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B9D9A11A-13DE-6D4A-91DD-78281675D3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56B1D25C-75EF-6E49-9931-B372E30D8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꺾인 연결선[E] 1048">
              <a:extLst>
                <a:ext uri="{FF2B5EF4-FFF2-40B4-BE49-F238E27FC236}">
                  <a16:creationId xmlns:a16="http://schemas.microsoft.com/office/drawing/2014/main" id="{34647659-B98B-9A40-AE41-DEB59419A7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958335" y="4470224"/>
              <a:ext cx="2243846" cy="35574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43C085B-D9FE-BA48-9E5F-5830EEDDFC15}"/>
                </a:ext>
              </a:extLst>
            </p:cNvPr>
            <p:cNvGrpSpPr/>
            <p:nvPr/>
          </p:nvGrpSpPr>
          <p:grpSpPr>
            <a:xfrm>
              <a:off x="5825445" y="3355478"/>
              <a:ext cx="493161" cy="1684962"/>
              <a:chOff x="5825445" y="3355478"/>
              <a:chExt cx="493161" cy="1684962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08677E9-D283-2F47-BE30-F58F9733C0E9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C15706-627A-0D42-BC0C-162CB244D46B}"/>
                  </a:ext>
                </a:extLst>
              </p:cNvPr>
              <p:cNvSpPr txBox="1"/>
              <p:nvPr/>
            </p:nvSpPr>
            <p:spPr>
              <a:xfrm rot="16200000">
                <a:off x="5568861" y="4039778"/>
                <a:ext cx="1006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01F1A7F-DBDD-AE42-BD80-D79B6747D7AC}"/>
                </a:ext>
              </a:extLst>
            </p:cNvPr>
            <p:cNvSpPr/>
            <p:nvPr/>
          </p:nvSpPr>
          <p:spPr>
            <a:xfrm>
              <a:off x="6698747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C95A262-AD0B-7440-9147-8556C5A6FCB0}"/>
                </a:ext>
              </a:extLst>
            </p:cNvPr>
            <p:cNvSpPr/>
            <p:nvPr/>
          </p:nvSpPr>
          <p:spPr>
            <a:xfrm>
              <a:off x="8085758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D6DBAD8-094A-F24B-A847-98956FBFE665}"/>
                </a:ext>
              </a:extLst>
            </p:cNvPr>
            <p:cNvSpPr/>
            <p:nvPr/>
          </p:nvSpPr>
          <p:spPr>
            <a:xfrm>
              <a:off x="9472769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5F8D8FA-FD44-BF42-8B39-117E7D717CD5}"/>
                </a:ext>
              </a:extLst>
            </p:cNvPr>
            <p:cNvSpPr/>
            <p:nvPr/>
          </p:nvSpPr>
          <p:spPr>
            <a:xfrm>
              <a:off x="10859780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AEF2C66-7985-1040-BB2B-A590E8DFA01F}"/>
                </a:ext>
              </a:extLst>
            </p:cNvPr>
            <p:cNvSpPr txBox="1"/>
            <p:nvPr/>
          </p:nvSpPr>
          <p:spPr>
            <a:xfrm>
              <a:off x="2460660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Encoder</a:t>
              </a:r>
              <a:endParaRPr kumimoji="1" lang="ko-Kore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BEE913-9129-C240-9BD3-F8B69EC8310C}"/>
                </a:ext>
              </a:extLst>
            </p:cNvPr>
            <p:cNvSpPr txBox="1"/>
            <p:nvPr/>
          </p:nvSpPr>
          <p:spPr>
            <a:xfrm>
              <a:off x="8928239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Decoder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7855C5BF-BF69-324D-96B3-214E3BCB74F9}"/>
              </a:ext>
            </a:extLst>
          </p:cNvPr>
          <p:cNvGrpSpPr/>
          <p:nvPr/>
        </p:nvGrpSpPr>
        <p:grpSpPr>
          <a:xfrm>
            <a:off x="1427023" y="764367"/>
            <a:ext cx="9153178" cy="5521058"/>
            <a:chOff x="-500337" y="351771"/>
            <a:chExt cx="11940153" cy="689326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B80632A9-9347-234D-A044-8D3F068E9B08}"/>
                </a:ext>
              </a:extLst>
            </p:cNvPr>
            <p:cNvSpPr/>
            <p:nvPr/>
          </p:nvSpPr>
          <p:spPr>
            <a:xfrm>
              <a:off x="415112" y="1218334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5DED71D8-ACF6-0A48-9D15-9EE8676A550A}"/>
                </a:ext>
              </a:extLst>
            </p:cNvPr>
            <p:cNvSpPr/>
            <p:nvPr/>
          </p:nvSpPr>
          <p:spPr>
            <a:xfrm>
              <a:off x="1998363" y="1439228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E54A15-44D7-F847-BCB1-B8562D785715}"/>
                </a:ext>
              </a:extLst>
            </p:cNvPr>
            <p:cNvCxnSpPr/>
            <p:nvPr/>
          </p:nvCxnSpPr>
          <p:spPr>
            <a:xfrm flipV="1">
              <a:off x="1238028" y="1942536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60618F1C-3E0B-F64B-A215-D71BC983812E}"/>
                </a:ext>
              </a:extLst>
            </p:cNvPr>
            <p:cNvSpPr/>
            <p:nvPr/>
          </p:nvSpPr>
          <p:spPr>
            <a:xfrm>
              <a:off x="2821280" y="143922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A92DD5-9E18-C946-B036-5635463F9E8E}"/>
                </a:ext>
              </a:extLst>
            </p:cNvPr>
            <p:cNvGrpSpPr/>
            <p:nvPr/>
          </p:nvGrpSpPr>
          <p:grpSpPr>
            <a:xfrm>
              <a:off x="2335974" y="1073888"/>
              <a:ext cx="341266" cy="1073892"/>
              <a:chOff x="5823355" y="3355478"/>
              <a:chExt cx="497906" cy="168496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F8A0603-887C-7442-949C-FD4E9865A8B5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C1659-5306-9B42-B152-B420EC086E4B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38D23-DEAC-E24A-B6A7-41980153B06E}"/>
                </a:ext>
              </a:extLst>
            </p:cNvPr>
            <p:cNvSpPr txBox="1"/>
            <p:nvPr/>
          </p:nvSpPr>
          <p:spPr>
            <a:xfrm>
              <a:off x="537850" y="2299468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24FC03C-AAFD-4F4E-A472-E83536F91075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7C7CD379-7FF6-6042-BD20-00F371E4A228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6CBDB3-A326-4E41-8420-D25E0EE5680C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EAF79165-52CB-2443-ADEF-842464D6E69A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20970B-BEDC-DE49-A09F-670205BC278C}"/>
                </a:ext>
              </a:extLst>
            </p:cNvPr>
            <p:cNvGrpSpPr/>
            <p:nvPr/>
          </p:nvGrpSpPr>
          <p:grpSpPr>
            <a:xfrm>
              <a:off x="2335974" y="2666477"/>
              <a:ext cx="341266" cy="1073892"/>
              <a:chOff x="5823355" y="3355478"/>
              <a:chExt cx="497906" cy="1684962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324EBFB7-DB46-544D-9D81-C64FB0FB4E2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B4F06-4159-674A-BAE4-E1CF5133AC28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C244D-08F0-1043-818C-1C1D8D33370C}"/>
                </a:ext>
              </a:extLst>
            </p:cNvPr>
            <p:cNvSpPr txBox="1"/>
            <p:nvPr/>
          </p:nvSpPr>
          <p:spPr>
            <a:xfrm>
              <a:off x="537850" y="3892057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E347FADF-9593-A64A-BA0C-A1410BD3230D}"/>
                </a:ext>
              </a:extLst>
            </p:cNvPr>
            <p:cNvSpPr/>
            <p:nvPr/>
          </p:nvSpPr>
          <p:spPr>
            <a:xfrm>
              <a:off x="415112" y="5229750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19E5C27E-C882-2149-9C28-1D2F2A6CEDE0}"/>
                </a:ext>
              </a:extLst>
            </p:cNvPr>
            <p:cNvSpPr/>
            <p:nvPr/>
          </p:nvSpPr>
          <p:spPr>
            <a:xfrm>
              <a:off x="1998363" y="5450644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950D74-AC80-3A44-A260-9EC6A4E0FF17}"/>
                </a:ext>
              </a:extLst>
            </p:cNvPr>
            <p:cNvCxnSpPr/>
            <p:nvPr/>
          </p:nvCxnSpPr>
          <p:spPr>
            <a:xfrm flipV="1">
              <a:off x="1238028" y="5953952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090902BE-1D55-0B4B-B436-25F1D01E576C}"/>
                </a:ext>
              </a:extLst>
            </p:cNvPr>
            <p:cNvSpPr/>
            <p:nvPr/>
          </p:nvSpPr>
          <p:spPr>
            <a:xfrm>
              <a:off x="2821280" y="5450643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91DC34-2BF9-CF40-A5A6-C2F439D3D587}"/>
                </a:ext>
              </a:extLst>
            </p:cNvPr>
            <p:cNvGrpSpPr/>
            <p:nvPr/>
          </p:nvGrpSpPr>
          <p:grpSpPr>
            <a:xfrm>
              <a:off x="2335970" y="5085304"/>
              <a:ext cx="341266" cy="1073892"/>
              <a:chOff x="5823352" y="3355478"/>
              <a:chExt cx="497906" cy="1684962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FC2ADD7D-1EE7-9C4F-A894-180BB77205F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51F30E-9379-CE4E-829F-13E2FCB7D8EF}"/>
                  </a:ext>
                </a:extLst>
              </p:cNvPr>
              <p:cNvSpPr txBox="1"/>
              <p:nvPr/>
            </p:nvSpPr>
            <p:spPr>
              <a:xfrm rot="16200000">
                <a:off x="5361081" y="3905129"/>
                <a:ext cx="1422448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70EFDC-6546-2F49-9694-EC51F46C47C0}"/>
                </a:ext>
              </a:extLst>
            </p:cNvPr>
            <p:cNvSpPr txBox="1"/>
            <p:nvPr/>
          </p:nvSpPr>
          <p:spPr>
            <a:xfrm>
              <a:off x="537850" y="6310882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18F3F1-4305-034A-AF63-14F51A09C5B1}"/>
                </a:ext>
              </a:extLst>
            </p:cNvPr>
            <p:cNvSpPr txBox="1"/>
            <p:nvPr/>
          </p:nvSpPr>
          <p:spPr>
            <a:xfrm rot="5400000">
              <a:off x="2336384" y="4126482"/>
              <a:ext cx="525272" cy="602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…</a:t>
              </a:r>
              <a:endParaRPr kumimoji="1" lang="ko-Kore-KR" altLang="en-US" sz="24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C71E29-4368-3846-9D5F-2DAB1A9A4213}"/>
                </a:ext>
              </a:extLst>
            </p:cNvPr>
            <p:cNvGrpSpPr/>
            <p:nvPr/>
          </p:nvGrpSpPr>
          <p:grpSpPr>
            <a:xfrm>
              <a:off x="3192181" y="560110"/>
              <a:ext cx="1345914" cy="5327186"/>
              <a:chOff x="3192181" y="560110"/>
              <a:chExt cx="1345914" cy="5327186"/>
            </a:xfrm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F942A6EE-9A71-9842-AF2C-B838890A1140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7BFAF6B3-FA69-1E42-A041-885AD67B8D47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오른쪽 화살표[R] 31">
                <a:extLst>
                  <a:ext uri="{FF2B5EF4-FFF2-40B4-BE49-F238E27FC236}">
                    <a16:creationId xmlns:a16="http://schemas.microsoft.com/office/drawing/2014/main" id="{91F11B13-66A2-7343-9E91-6738F271077E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9514FAB0-6AB6-1B4F-B477-94EE6310302E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오른쪽 화살표[R] 33">
                <a:extLst>
                  <a:ext uri="{FF2B5EF4-FFF2-40B4-BE49-F238E27FC236}">
                    <a16:creationId xmlns:a16="http://schemas.microsoft.com/office/drawing/2014/main" id="{31DF6F08-8F00-1746-A72A-1C58C2A57EFC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75989922-B1D5-9645-A2C4-2C345D56B09F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841F5B9-EB81-0D4B-9851-D9F22B214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E5BDCF3-8B24-6841-B120-75C402DA0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79757C-2E05-0640-A8C1-90078F363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26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A5CC8D1-2B42-3247-A0C6-E7F807F4A63C}"/>
                </a:ext>
              </a:extLst>
            </p:cNvPr>
            <p:cNvGrpSpPr/>
            <p:nvPr/>
          </p:nvGrpSpPr>
          <p:grpSpPr>
            <a:xfrm>
              <a:off x="4660798" y="1218334"/>
              <a:ext cx="649301" cy="4668962"/>
              <a:chOff x="5825445" y="3355478"/>
              <a:chExt cx="493161" cy="1684962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EC169507-0F1A-174D-A5A3-89F7D42A22EB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2FBFA-D3DE-2F44-877A-ECBDD8530708}"/>
                  </a:ext>
                </a:extLst>
              </p:cNvPr>
              <p:cNvSpPr txBox="1"/>
              <p:nvPr/>
            </p:nvSpPr>
            <p:spPr>
              <a:xfrm rot="16200000">
                <a:off x="5638664" y="3909003"/>
                <a:ext cx="848488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B88238-5661-3A40-8473-41FA38473FF9}"/>
                </a:ext>
              </a:extLst>
            </p:cNvPr>
            <p:cNvGrpSpPr/>
            <p:nvPr/>
          </p:nvGrpSpPr>
          <p:grpSpPr>
            <a:xfrm>
              <a:off x="5769047" y="560110"/>
              <a:ext cx="1345914" cy="5327186"/>
              <a:chOff x="3192181" y="560110"/>
              <a:chExt cx="1345914" cy="5327186"/>
            </a:xfrm>
          </p:grpSpPr>
          <p:sp>
            <p:nvSpPr>
              <p:cNvPr id="46" name="오른쪽 화살표[R] 45">
                <a:extLst>
                  <a:ext uri="{FF2B5EF4-FFF2-40B4-BE49-F238E27FC236}">
                    <a16:creationId xmlns:a16="http://schemas.microsoft.com/office/drawing/2014/main" id="{36BCAE7F-2176-314D-853C-CF3ABBCD2E0A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5DBFD6DF-6323-2F47-9402-4A7CC59A7D7A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오른쪽 화살표[R] 47">
                <a:extLst>
                  <a:ext uri="{FF2B5EF4-FFF2-40B4-BE49-F238E27FC236}">
                    <a16:creationId xmlns:a16="http://schemas.microsoft.com/office/drawing/2014/main" id="{93EA162C-AC0B-5F45-B2EA-3A269F07AD78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069713E9-F68A-2545-9D81-D720461FAE2F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오른쪽 화살표[R] 49">
                <a:extLst>
                  <a:ext uri="{FF2B5EF4-FFF2-40B4-BE49-F238E27FC236}">
                    <a16:creationId xmlns:a16="http://schemas.microsoft.com/office/drawing/2014/main" id="{AF69E4BA-7ECB-654F-914F-EFCA1833F03A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74AFD72A-5390-AA49-9F57-3713E7627FC9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239E60A6-000F-8A4E-AE9E-D734424B2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12D8EAD-7DA8-2243-B239-6EA5F6027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B7B49A-3510-6A47-866F-BD998C1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25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EFEFE8-18BB-7440-A68A-BEE1E24D2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00" y="3139694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A56B6FA5-37C9-194C-BC44-606C689FC08F}"/>
                </a:ext>
              </a:extLst>
            </p:cNvPr>
            <p:cNvCxnSpPr>
              <a:endCxn id="47" idx="1"/>
            </p:cNvCxnSpPr>
            <p:nvPr/>
          </p:nvCxnSpPr>
          <p:spPr>
            <a:xfrm rot="5400000" flipH="1" flipV="1">
              <a:off x="4858017" y="2228664"/>
              <a:ext cx="1592587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10D534A4-837D-9444-879B-3E4353A74AC6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444896" y="4234371"/>
              <a:ext cx="2418829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F6C3D-4584-6C47-92D0-2B6A09DE5FD1}"/>
                </a:ext>
              </a:extLst>
            </p:cNvPr>
            <p:cNvSpPr txBox="1"/>
            <p:nvPr/>
          </p:nvSpPr>
          <p:spPr>
            <a:xfrm>
              <a:off x="7475754" y="2795190"/>
              <a:ext cx="458947" cy="65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F27CF5-941E-0848-9B24-537E738BFED6}"/>
                </a:ext>
              </a:extLst>
            </p:cNvPr>
            <p:cNvSpPr txBox="1"/>
            <p:nvPr/>
          </p:nvSpPr>
          <p:spPr>
            <a:xfrm>
              <a:off x="5676525" y="6822334"/>
              <a:ext cx="1492695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Decoder</a:t>
              </a:r>
              <a:endParaRPr kumimoji="1" lang="ko-Kore-KR" altLang="en-US" sz="16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90F8ACA-A1A3-1648-8508-E2FDADD17BB0}"/>
                </a:ext>
              </a:extLst>
            </p:cNvPr>
            <p:cNvGrpSpPr/>
            <p:nvPr/>
          </p:nvGrpSpPr>
          <p:grpSpPr>
            <a:xfrm>
              <a:off x="8345912" y="560110"/>
              <a:ext cx="1345914" cy="5327186"/>
              <a:chOff x="3192181" y="560110"/>
              <a:chExt cx="1345914" cy="5327186"/>
            </a:xfrm>
          </p:grpSpPr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3652129-6641-2E48-946E-4FF58F4A7668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BEA1A9DD-46EE-174E-A277-8F72C9B1CBD9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오른쪽 화살표[R] 65">
                <a:extLst>
                  <a:ext uri="{FF2B5EF4-FFF2-40B4-BE49-F238E27FC236}">
                    <a16:creationId xmlns:a16="http://schemas.microsoft.com/office/drawing/2014/main" id="{B5E9DA0D-DEC9-DE42-B6E1-AC1AF74BFDCF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D8DEC4CB-8DC4-BF4B-AD70-C408FE67704A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오른쪽 화살표[R] 67">
                <a:extLst>
                  <a:ext uri="{FF2B5EF4-FFF2-40B4-BE49-F238E27FC236}">
                    <a16:creationId xmlns:a16="http://schemas.microsoft.com/office/drawing/2014/main" id="{E164D84C-D10D-D749-8797-81F39C2A40F0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0710CA49-3FF5-9B45-BFEF-1FF21882AFFB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10CE80D-561C-8F45-99E0-09920AD1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DD62A26-6BC1-E445-B11E-0E13D87EB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A49CCAF-EED2-C840-8D74-E1BA2C88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F5A5F1-DF97-8D44-868D-189552E937E3}"/>
                </a:ext>
              </a:extLst>
            </p:cNvPr>
            <p:cNvGrpSpPr/>
            <p:nvPr/>
          </p:nvGrpSpPr>
          <p:grpSpPr>
            <a:xfrm>
              <a:off x="9812356" y="1182795"/>
              <a:ext cx="649301" cy="4668962"/>
              <a:chOff x="5825445" y="3355478"/>
              <a:chExt cx="493161" cy="1684962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135C4988-E4DB-7840-8EB4-7F9697B9475A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0CA9EC-09F8-0646-AA18-6D1CD4BA665C}"/>
                  </a:ext>
                </a:extLst>
              </p:cNvPr>
              <p:cNvSpPr txBox="1"/>
              <p:nvPr/>
            </p:nvSpPr>
            <p:spPr>
              <a:xfrm rot="16200000">
                <a:off x="5638663" y="3909002"/>
                <a:ext cx="848489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A9050F3-0056-D044-AD06-62AAB7B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287" y="3139693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/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236D99-3A9A-8D4F-85CD-580FFD3943B7}"/>
                </a:ext>
              </a:extLst>
            </p:cNvPr>
            <p:cNvSpPr txBox="1"/>
            <p:nvPr/>
          </p:nvSpPr>
          <p:spPr>
            <a:xfrm>
              <a:off x="-498712" y="144037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1</a:t>
              </a:r>
              <a:endParaRPr kumimoji="1" lang="ko-Kore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F8D8AF-BF6D-5649-9C7A-96CF492D0713}"/>
                </a:ext>
              </a:extLst>
            </p:cNvPr>
            <p:cNvSpPr txBox="1"/>
            <p:nvPr/>
          </p:nvSpPr>
          <p:spPr>
            <a:xfrm>
              <a:off x="-500337" y="304945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2</a:t>
              </a:r>
              <a:endParaRPr kumimoji="1" lang="ko-Kore-KR" alt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3EC4EE-97BD-5143-ACF8-5DBF3D24B598}"/>
                </a:ext>
              </a:extLst>
            </p:cNvPr>
            <p:cNvSpPr txBox="1"/>
            <p:nvPr/>
          </p:nvSpPr>
          <p:spPr>
            <a:xfrm>
              <a:off x="-492611" y="5495783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M</a:t>
              </a:r>
              <a:endParaRPr kumimoji="1" lang="ko-Kore-KR" altLang="en-US" sz="11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FE1EB2F-7655-8B44-9C7C-2538FE5D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149" y="744776"/>
              <a:ext cx="0" cy="4498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/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blipFill>
                  <a:blip r:embed="rId1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216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A3425BA-8D5C-324C-8AB6-4657806FD150}"/>
              </a:ext>
            </a:extLst>
          </p:cNvPr>
          <p:cNvGrpSpPr/>
          <p:nvPr/>
        </p:nvGrpSpPr>
        <p:grpSpPr>
          <a:xfrm>
            <a:off x="1648349" y="278026"/>
            <a:ext cx="9009403" cy="6339646"/>
            <a:chOff x="-562012" y="59254"/>
            <a:chExt cx="10959423" cy="866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D5456-A026-C04B-B9FC-1D5706C71492}"/>
                </a:ext>
              </a:extLst>
            </p:cNvPr>
            <p:cNvSpPr txBox="1"/>
            <p:nvPr/>
          </p:nvSpPr>
          <p:spPr>
            <a:xfrm rot="5400000">
              <a:off x="2336383" y="4184242"/>
              <a:ext cx="525273" cy="48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…</a:t>
              </a:r>
              <a:endParaRPr kumimoji="1" lang="ko-Kore-KR" altLang="en-US" sz="2000" dirty="0"/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7F2BFCB9-B19F-CB4A-8291-8540DBE8E8E9}"/>
                </a:ext>
              </a:extLst>
            </p:cNvPr>
            <p:cNvGrpSpPr/>
            <p:nvPr/>
          </p:nvGrpSpPr>
          <p:grpSpPr>
            <a:xfrm>
              <a:off x="415112" y="2168464"/>
              <a:ext cx="7901762" cy="2143286"/>
              <a:chOff x="415112" y="2168464"/>
              <a:chExt cx="7901762" cy="2143286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337C5897-F9F9-184F-A49D-B88FEA440540}"/>
                  </a:ext>
                </a:extLst>
              </p:cNvPr>
              <p:cNvSpPr/>
              <p:nvPr/>
            </p:nvSpPr>
            <p:spPr>
              <a:xfrm>
                <a:off x="415112" y="2810923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오른쪽 화살표[R] 58">
                <a:extLst>
                  <a:ext uri="{FF2B5EF4-FFF2-40B4-BE49-F238E27FC236}">
                    <a16:creationId xmlns:a16="http://schemas.microsoft.com/office/drawing/2014/main" id="{23293F68-DF18-6347-9452-8239F4E00115}"/>
                  </a:ext>
                </a:extLst>
              </p:cNvPr>
              <p:cNvSpPr/>
              <p:nvPr/>
            </p:nvSpPr>
            <p:spPr>
              <a:xfrm>
                <a:off x="1998363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BEA6466-99BD-094F-956A-3E806BDA9DB2}"/>
                  </a:ext>
                </a:extLst>
              </p:cNvPr>
              <p:cNvCxnSpPr/>
              <p:nvPr/>
            </p:nvCxnSpPr>
            <p:spPr>
              <a:xfrm flipV="1">
                <a:off x="1238028" y="3535125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화살표[R] 61">
                <a:extLst>
                  <a:ext uri="{FF2B5EF4-FFF2-40B4-BE49-F238E27FC236}">
                    <a16:creationId xmlns:a16="http://schemas.microsoft.com/office/drawing/2014/main" id="{977C8231-285D-5E44-BC1D-611B38744CC1}"/>
                  </a:ext>
                </a:extLst>
              </p:cNvPr>
              <p:cNvSpPr/>
              <p:nvPr/>
            </p:nvSpPr>
            <p:spPr>
              <a:xfrm>
                <a:off x="2821280" y="30318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8DFC1D0-01FE-714A-85B6-381174397A92}"/>
                  </a:ext>
                </a:extLst>
              </p:cNvPr>
              <p:cNvGrpSpPr/>
              <p:nvPr/>
            </p:nvGrpSpPr>
            <p:grpSpPr>
              <a:xfrm>
                <a:off x="2337411" y="2666479"/>
                <a:ext cx="338014" cy="1073893"/>
                <a:chOff x="5825445" y="3355478"/>
                <a:chExt cx="493161" cy="1684962"/>
              </a:xfrm>
            </p:grpSpPr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BA760C4F-5E2F-714D-835A-B645F38CA397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2FDA51-451F-2F4E-91D5-867CA89E1ED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12AE04-B009-9247-BA83-DEDC69191AB8}"/>
                  </a:ext>
                </a:extLst>
              </p:cNvPr>
              <p:cNvSpPr txBox="1"/>
              <p:nvPr/>
            </p:nvSpPr>
            <p:spPr>
              <a:xfrm>
                <a:off x="629036" y="3890865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1" name="오른쪽 화살표[R] 60">
                <a:extLst>
                  <a:ext uri="{FF2B5EF4-FFF2-40B4-BE49-F238E27FC236}">
                    <a16:creationId xmlns:a16="http://schemas.microsoft.com/office/drawing/2014/main" id="{E95BCEA9-23AC-CE46-8CA7-562B7A4480F7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442548F6-BCD8-2641-A8BA-0F1269C828C2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6DA90B-BF3F-404D-9F9A-269170D45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오른쪽 화살표[R] 167">
                <a:extLst>
                  <a:ext uri="{FF2B5EF4-FFF2-40B4-BE49-F238E27FC236}">
                    <a16:creationId xmlns:a16="http://schemas.microsoft.com/office/drawing/2014/main" id="{D30C897E-1ED2-7C41-AA14-2DE23E8FFE48}"/>
                  </a:ext>
                </a:extLst>
              </p:cNvPr>
              <p:cNvSpPr/>
              <p:nvPr/>
            </p:nvSpPr>
            <p:spPr>
              <a:xfrm>
                <a:off x="5542852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69" name="오른쪽 화살표[R] 168">
                <a:extLst>
                  <a:ext uri="{FF2B5EF4-FFF2-40B4-BE49-F238E27FC236}">
                    <a16:creationId xmlns:a16="http://schemas.microsoft.com/office/drawing/2014/main" id="{60896B0A-EAAB-C745-BD14-83102AE91166}"/>
                  </a:ext>
                </a:extLst>
              </p:cNvPr>
              <p:cNvSpPr/>
              <p:nvPr/>
            </p:nvSpPr>
            <p:spPr>
              <a:xfrm>
                <a:off x="6929863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F9BBED1-9414-E743-9049-EFF5E51C92DC}"/>
                  </a:ext>
                </a:extLst>
              </p:cNvPr>
              <p:cNvGrpSpPr/>
              <p:nvPr/>
            </p:nvGrpSpPr>
            <p:grpSpPr>
              <a:xfrm>
                <a:off x="5037312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5" name="꺾인 연결선[E] 174">
                  <a:extLst>
                    <a:ext uri="{FF2B5EF4-FFF2-40B4-BE49-F238E27FC236}">
                      <a16:creationId xmlns:a16="http://schemas.microsoft.com/office/drawing/2014/main" id="{554DF0C6-26B2-B94B-90EC-4124143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꺾인 연결선[E] 175">
                  <a:extLst>
                    <a:ext uri="{FF2B5EF4-FFF2-40B4-BE49-F238E27FC236}">
                      <a16:creationId xmlns:a16="http://schemas.microsoft.com/office/drawing/2014/main" id="{1A29B877-4FB8-F245-AC95-5D475CE4C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F1C4FA42-5C40-BD4B-9D68-DF4569F871C4}"/>
                  </a:ext>
                </a:extLst>
              </p:cNvPr>
              <p:cNvGrpSpPr/>
              <p:nvPr/>
            </p:nvGrpSpPr>
            <p:grpSpPr>
              <a:xfrm>
                <a:off x="6456175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D57BC375-2EDD-074D-8C1D-945B697D5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8C2C13A9-8D58-7346-924F-9231586B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55C601FE-9B52-554C-ACD5-CB1D152E129A}"/>
                  </a:ext>
                </a:extLst>
              </p:cNvPr>
              <p:cNvSpPr/>
              <p:nvPr/>
            </p:nvSpPr>
            <p:spPr>
              <a:xfrm>
                <a:off x="5922996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모서리가 둥근 직사각형 181">
                <a:extLst>
                  <a:ext uri="{FF2B5EF4-FFF2-40B4-BE49-F238E27FC236}">
                    <a16:creationId xmlns:a16="http://schemas.microsoft.com/office/drawing/2014/main" id="{A8A9474A-C899-AB46-9CF4-7C797448ABB3}"/>
                  </a:ext>
                </a:extLst>
              </p:cNvPr>
              <p:cNvSpPr/>
              <p:nvPr/>
            </p:nvSpPr>
            <p:spPr>
              <a:xfrm>
                <a:off x="7310007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F821FE9D-F602-0E4C-9E80-5C40B666B140}"/>
                  </a:ext>
                </a:extLst>
              </p:cNvPr>
              <p:cNvGrpSpPr/>
              <p:nvPr/>
            </p:nvGrpSpPr>
            <p:grpSpPr>
              <a:xfrm>
                <a:off x="3688280" y="284962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8" name="꺾인 연결선[E] 227">
                  <a:extLst>
                    <a:ext uri="{FF2B5EF4-FFF2-40B4-BE49-F238E27FC236}">
                      <a16:creationId xmlns:a16="http://schemas.microsoft.com/office/drawing/2014/main" id="{40031E34-6B0D-D749-A40A-68DB381CB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꺾인 연결선[E] 228">
                  <a:extLst>
                    <a:ext uri="{FF2B5EF4-FFF2-40B4-BE49-F238E27FC236}">
                      <a16:creationId xmlns:a16="http://schemas.microsoft.com/office/drawing/2014/main" id="{F44BB207-15F3-234A-86E2-4ADB47D1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모서리가 둥근 직사각형 179">
                <a:extLst>
                  <a:ext uri="{FF2B5EF4-FFF2-40B4-BE49-F238E27FC236}">
                    <a16:creationId xmlns:a16="http://schemas.microsoft.com/office/drawing/2014/main" id="{72E032CE-5083-CB49-A6B6-80E7C051ACF9}"/>
                  </a:ext>
                </a:extLst>
              </p:cNvPr>
              <p:cNvSpPr/>
              <p:nvPr/>
            </p:nvSpPr>
            <p:spPr>
              <a:xfrm>
                <a:off x="4535985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87251075-0585-5143-9C89-A5D02A3B081B}"/>
                </a:ext>
              </a:extLst>
            </p:cNvPr>
            <p:cNvGrpSpPr/>
            <p:nvPr/>
          </p:nvGrpSpPr>
          <p:grpSpPr>
            <a:xfrm>
              <a:off x="415112" y="59254"/>
              <a:ext cx="7903872" cy="2303655"/>
              <a:chOff x="415112" y="59254"/>
              <a:chExt cx="7903872" cy="2303655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D67ADDD2-1661-334C-ACD6-520082639FA0}"/>
                  </a:ext>
                </a:extLst>
              </p:cNvPr>
              <p:cNvSpPr/>
              <p:nvPr/>
            </p:nvSpPr>
            <p:spPr>
              <a:xfrm>
                <a:off x="415112" y="838322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0F4FCC99-B73F-434B-995E-6AF9CFA0CAFD}"/>
                  </a:ext>
                </a:extLst>
              </p:cNvPr>
              <p:cNvSpPr/>
              <p:nvPr/>
            </p:nvSpPr>
            <p:spPr>
              <a:xfrm>
                <a:off x="19983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17E57C6-4A6A-6F4A-85CE-E0186B0114CE}"/>
                  </a:ext>
                </a:extLst>
              </p:cNvPr>
              <p:cNvCxnSpPr/>
              <p:nvPr/>
            </p:nvCxnSpPr>
            <p:spPr>
              <a:xfrm flipV="1">
                <a:off x="1238028" y="1562524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30577702-A2CD-B24D-9B3B-AA47798C4B99}"/>
                  </a:ext>
                </a:extLst>
              </p:cNvPr>
              <p:cNvSpPr/>
              <p:nvPr/>
            </p:nvSpPr>
            <p:spPr>
              <a:xfrm>
                <a:off x="2821280" y="1059215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419F09-3268-1643-B377-95EBA82035D6}"/>
                  </a:ext>
                </a:extLst>
              </p:cNvPr>
              <p:cNvGrpSpPr/>
              <p:nvPr/>
            </p:nvGrpSpPr>
            <p:grpSpPr>
              <a:xfrm>
                <a:off x="2337411" y="693878"/>
                <a:ext cx="338014" cy="1073893"/>
                <a:chOff x="5825445" y="3355478"/>
                <a:chExt cx="493161" cy="1684962"/>
              </a:xfrm>
            </p:grpSpPr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238BEAF-E797-B946-B05B-66D05E0AF14E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3F2BDC-139A-C944-8B15-64C41CAC22FB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" name="오른쪽 화살표[R] 6">
                <a:extLst>
                  <a:ext uri="{FF2B5EF4-FFF2-40B4-BE49-F238E27FC236}">
                    <a16:creationId xmlns:a16="http://schemas.microsoft.com/office/drawing/2014/main" id="{3836D12D-E0A0-3544-8BFB-880115D5EB1D}"/>
                  </a:ext>
                </a:extLst>
              </p:cNvPr>
              <p:cNvSpPr/>
              <p:nvPr/>
            </p:nvSpPr>
            <p:spPr>
              <a:xfrm>
                <a:off x="5544962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8043FF1A-FD03-3043-BDFD-2B5077361E55}"/>
                  </a:ext>
                </a:extLst>
              </p:cNvPr>
              <p:cNvSpPr/>
              <p:nvPr/>
            </p:nvSpPr>
            <p:spPr>
              <a:xfrm>
                <a:off x="6931973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7E97A-183B-8D43-AEA7-78FFBB721301}"/>
                  </a:ext>
                </a:extLst>
              </p:cNvPr>
              <p:cNvSpPr txBox="1"/>
              <p:nvPr/>
            </p:nvSpPr>
            <p:spPr>
              <a:xfrm>
                <a:off x="6900074" y="59254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7479921-D687-1F41-902F-C645663A735D}"/>
                  </a:ext>
                </a:extLst>
              </p:cNvPr>
              <p:cNvGrpSpPr/>
              <p:nvPr/>
            </p:nvGrpSpPr>
            <p:grpSpPr>
              <a:xfrm>
                <a:off x="5039422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9" name="꺾인 연결선[E] 38">
                  <a:extLst>
                    <a:ext uri="{FF2B5EF4-FFF2-40B4-BE49-F238E27FC236}">
                      <a16:creationId xmlns:a16="http://schemas.microsoft.com/office/drawing/2014/main" id="{7E1A9AAA-083F-884B-8B44-BE107546F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[E] 39">
                  <a:extLst>
                    <a:ext uri="{FF2B5EF4-FFF2-40B4-BE49-F238E27FC236}">
                      <a16:creationId xmlns:a16="http://schemas.microsoft.com/office/drawing/2014/main" id="{E342B4FA-8B8B-FF49-961A-9ABA2AE22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658F7A4-D558-9548-9964-61B58B2618E8}"/>
                  </a:ext>
                </a:extLst>
              </p:cNvPr>
              <p:cNvGrpSpPr/>
              <p:nvPr/>
            </p:nvGrpSpPr>
            <p:grpSpPr>
              <a:xfrm>
                <a:off x="6458285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FC54E17-70A6-B048-BB88-0437C2C93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CF45B2DD-F8CD-AC4B-B205-5B2F1F6A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00B14844-F157-CE43-9018-1862CF14E7F6}"/>
                  </a:ext>
                </a:extLst>
              </p:cNvPr>
              <p:cNvSpPr/>
              <p:nvPr/>
            </p:nvSpPr>
            <p:spPr>
              <a:xfrm>
                <a:off x="5925106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71EC76E-8C87-B84E-AC30-2356DA780BEE}"/>
                  </a:ext>
                </a:extLst>
              </p:cNvPr>
              <p:cNvSpPr/>
              <p:nvPr/>
            </p:nvSpPr>
            <p:spPr>
              <a:xfrm>
                <a:off x="7312117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3FAF6-0ED4-B24E-86FA-0B338BE8505A}"/>
                  </a:ext>
                </a:extLst>
              </p:cNvPr>
              <p:cNvSpPr txBox="1"/>
              <p:nvPr/>
            </p:nvSpPr>
            <p:spPr>
              <a:xfrm>
                <a:off x="631892" y="1942024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" name="오른쪽 화살표[R] 5">
                <a:extLst>
                  <a:ext uri="{FF2B5EF4-FFF2-40B4-BE49-F238E27FC236}">
                    <a16:creationId xmlns:a16="http://schemas.microsoft.com/office/drawing/2014/main" id="{91DAB0D4-F4E4-8F45-A0E8-9E295A8CE910}"/>
                  </a:ext>
                </a:extLst>
              </p:cNvPr>
              <p:cNvSpPr/>
              <p:nvPr/>
            </p:nvSpPr>
            <p:spPr>
              <a:xfrm>
                <a:off x="42122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F54DD325-30EF-0740-A74A-C28514AE807C}"/>
                  </a:ext>
                </a:extLst>
              </p:cNvPr>
              <p:cNvSpPr/>
              <p:nvPr/>
            </p:nvSpPr>
            <p:spPr>
              <a:xfrm>
                <a:off x="3205396" y="8268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AF3C2963-BD1F-9E44-87C4-8FCDDF2D8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680" y="5734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E255DD-4DB0-4147-8425-72150E26C384}"/>
                  </a:ext>
                </a:extLst>
              </p:cNvPr>
              <p:cNvSpPr txBox="1"/>
              <p:nvPr/>
            </p:nvSpPr>
            <p:spPr>
              <a:xfrm>
                <a:off x="6766687" y="1488837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29CB1FB-7500-9F47-80F4-55422C227ED4}"/>
                  </a:ext>
                </a:extLst>
              </p:cNvPr>
              <p:cNvGrpSpPr/>
              <p:nvPr/>
            </p:nvGrpSpPr>
            <p:grpSpPr>
              <a:xfrm>
                <a:off x="3690499" y="8228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4" name="꺾인 연결선[E] 223">
                  <a:extLst>
                    <a:ext uri="{FF2B5EF4-FFF2-40B4-BE49-F238E27FC236}">
                      <a16:creationId xmlns:a16="http://schemas.microsoft.com/office/drawing/2014/main" id="{1BFFF323-D500-F74C-BAED-47AFCE5F6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꺾인 연결선[E] 224">
                  <a:extLst>
                    <a:ext uri="{FF2B5EF4-FFF2-40B4-BE49-F238E27FC236}">
                      <a16:creationId xmlns:a16="http://schemas.microsoft.com/office/drawing/2014/main" id="{1792808B-86F8-5144-AE78-FAE4DA28A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A2842631-61F8-A142-B5F3-34662FA016F6}"/>
                  </a:ext>
                </a:extLst>
              </p:cNvPr>
              <p:cNvSpPr/>
              <p:nvPr/>
            </p:nvSpPr>
            <p:spPr>
              <a:xfrm>
                <a:off x="4538095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18C3D13-9799-EA40-AF8F-99C5705E1226}"/>
                </a:ext>
              </a:extLst>
            </p:cNvPr>
            <p:cNvGrpSpPr/>
            <p:nvPr/>
          </p:nvGrpSpPr>
          <p:grpSpPr>
            <a:xfrm>
              <a:off x="415112" y="6583596"/>
              <a:ext cx="7918076" cy="2145113"/>
              <a:chOff x="415112" y="4585463"/>
              <a:chExt cx="7918076" cy="2145113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D597E158-E08A-8840-B3E5-473E24D21575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오른쪽 화살표[R] 68">
                <a:extLst>
                  <a:ext uri="{FF2B5EF4-FFF2-40B4-BE49-F238E27FC236}">
                    <a16:creationId xmlns:a16="http://schemas.microsoft.com/office/drawing/2014/main" id="{AD3BA518-CAFA-5F41-8C3F-8E5508ED947B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038707E-1FF5-1344-8D91-DB8262919680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오른쪽 화살표[R] 71">
                <a:extLst>
                  <a:ext uri="{FF2B5EF4-FFF2-40B4-BE49-F238E27FC236}">
                    <a16:creationId xmlns:a16="http://schemas.microsoft.com/office/drawing/2014/main" id="{8AC6F9A2-82A3-2C4B-8414-0F46DD520BDE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CB54B5-52D9-9049-9334-A015D7045831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25B9A114-AC1E-A541-ADA4-61A3B56D5423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34B6236-7B62-CB44-A4C7-655F45C11A3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4F1022-29CD-684C-8208-5C5F7FE913FF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71" name="오른쪽 화살표[R] 70">
                <a:extLst>
                  <a:ext uri="{FF2B5EF4-FFF2-40B4-BE49-F238E27FC236}">
                    <a16:creationId xmlns:a16="http://schemas.microsoft.com/office/drawing/2014/main" id="{A7668432-660E-AF43-B213-AA4C21A85AB7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9113F154-9A5A-E34B-B312-D8741AA10F28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572560E-D394-BB47-9A63-41360F683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오른쪽 화살표[R] 203">
                <a:extLst>
                  <a:ext uri="{FF2B5EF4-FFF2-40B4-BE49-F238E27FC236}">
                    <a16:creationId xmlns:a16="http://schemas.microsoft.com/office/drawing/2014/main" id="{B7C6D0B2-F896-DA49-A4AA-C9609C46C835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05" name="오른쪽 화살표[R] 204">
                <a:extLst>
                  <a:ext uri="{FF2B5EF4-FFF2-40B4-BE49-F238E27FC236}">
                    <a16:creationId xmlns:a16="http://schemas.microsoft.com/office/drawing/2014/main" id="{A8A5C0CD-0B2E-AC4F-B55C-DFFA9FDC084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3C95B26-9F3F-D343-8BA7-FE9249635F53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07" name="꺾인 연결선[E] 206">
                  <a:extLst>
                    <a:ext uri="{FF2B5EF4-FFF2-40B4-BE49-F238E27FC236}">
                      <a16:creationId xmlns:a16="http://schemas.microsoft.com/office/drawing/2014/main" id="{0710D5F1-7E4E-8D4F-A0B3-4170A02A3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꺾인 연결선[E] 207">
                  <a:extLst>
                    <a:ext uri="{FF2B5EF4-FFF2-40B4-BE49-F238E27FC236}">
                      <a16:creationId xmlns:a16="http://schemas.microsoft.com/office/drawing/2014/main" id="{2D47E6A5-6ECD-0445-AE9B-87B77BA3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AC8D644C-1CB4-B345-AC21-1E3EFFFA7296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10" name="꺾인 연결선[E] 209">
                  <a:extLst>
                    <a:ext uri="{FF2B5EF4-FFF2-40B4-BE49-F238E27FC236}">
                      <a16:creationId xmlns:a16="http://schemas.microsoft.com/office/drawing/2014/main" id="{7D87F2F0-8E43-E348-A2A3-DC1BDD2F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꺾인 연결선[E] 210">
                  <a:extLst>
                    <a:ext uri="{FF2B5EF4-FFF2-40B4-BE49-F238E27FC236}">
                      <a16:creationId xmlns:a16="http://schemas.microsoft.com/office/drawing/2014/main" id="{79FACAC5-A7B3-244F-8028-375B57E91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DEF59E02-62CB-934C-8D93-D2469275CF6C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6F6EDF8E-0776-4641-9679-B74CA06E814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A4D568B-4CE1-684A-9564-C720109DA7B4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31" name="꺾인 연결선[E] 230">
                  <a:extLst>
                    <a:ext uri="{FF2B5EF4-FFF2-40B4-BE49-F238E27FC236}">
                      <a16:creationId xmlns:a16="http://schemas.microsoft.com/office/drawing/2014/main" id="{60D2FE4E-83EE-E245-AEFC-8D9B5A0E7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꺾인 연결선[E] 231">
                  <a:extLst>
                    <a:ext uri="{FF2B5EF4-FFF2-40B4-BE49-F238E27FC236}">
                      <a16:creationId xmlns:a16="http://schemas.microsoft.com/office/drawing/2014/main" id="{57A2F547-567A-2045-8263-FB5D0EFF1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AC8616-045B-AD4A-B2D8-B01E4016117D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5A13D9AF-F087-7E42-8A18-B0F9FB9467C8}"/>
                </a:ext>
              </a:extLst>
            </p:cNvPr>
            <p:cNvGrpSpPr/>
            <p:nvPr/>
          </p:nvGrpSpPr>
          <p:grpSpPr>
            <a:xfrm>
              <a:off x="3427612" y="2887531"/>
              <a:ext cx="558140" cy="503962"/>
              <a:chOff x="10606168" y="1365662"/>
              <a:chExt cx="558140" cy="503962"/>
            </a:xfrm>
          </p:grpSpPr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7D4D91AA-0C79-8748-9BDF-67EFCC9CDF0D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[R] 234">
                <a:extLst>
                  <a:ext uri="{FF2B5EF4-FFF2-40B4-BE49-F238E27FC236}">
                    <a16:creationId xmlns:a16="http://schemas.microsoft.com/office/drawing/2014/main" id="{10E10179-7893-AC4A-BBD7-8B893C51A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C198353-B3C4-1E42-816A-8507256B4291}"/>
                </a:ext>
              </a:extLst>
            </p:cNvPr>
            <p:cNvGrpSpPr/>
            <p:nvPr/>
          </p:nvGrpSpPr>
          <p:grpSpPr>
            <a:xfrm>
              <a:off x="415112" y="4486228"/>
              <a:ext cx="7918076" cy="2145113"/>
              <a:chOff x="415112" y="4585463"/>
              <a:chExt cx="7918076" cy="2145113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D7F87111-2D8E-DD4F-BAD0-2A788ED0FEF2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오른쪽 화살표[R] 240">
                <a:extLst>
                  <a:ext uri="{FF2B5EF4-FFF2-40B4-BE49-F238E27FC236}">
                    <a16:creationId xmlns:a16="http://schemas.microsoft.com/office/drawing/2014/main" id="{185E8470-1502-C240-B85D-68CA2FAC9523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28CA8BAE-C4B5-4945-ABB4-EBEE4E0E9B2D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오른쪽 화살표[R] 242">
                <a:extLst>
                  <a:ext uri="{FF2B5EF4-FFF2-40B4-BE49-F238E27FC236}">
                    <a16:creationId xmlns:a16="http://schemas.microsoft.com/office/drawing/2014/main" id="{56D31843-6453-EC41-9B26-0A4D9CD002AB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ED9CDF83-D41A-3C46-8DAA-3A2084455E8B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267" name="모서리가 둥근 직사각형 266">
                  <a:extLst>
                    <a:ext uri="{FF2B5EF4-FFF2-40B4-BE49-F238E27FC236}">
                      <a16:creationId xmlns:a16="http://schemas.microsoft.com/office/drawing/2014/main" id="{2421E942-04E4-7644-B356-50616397EFAB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F5E9AC-670C-A341-B9A9-CD0EA4399EF2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9745C-B6C7-8843-BC99-9DE24EF11232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246" name="오른쪽 화살표[R] 245">
                <a:extLst>
                  <a:ext uri="{FF2B5EF4-FFF2-40B4-BE49-F238E27FC236}">
                    <a16:creationId xmlns:a16="http://schemas.microsoft.com/office/drawing/2014/main" id="{C72C6CBC-B973-394E-ADE6-8365C7BDB6C3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47" name="모서리가 둥근 직사각형 246">
                <a:extLst>
                  <a:ext uri="{FF2B5EF4-FFF2-40B4-BE49-F238E27FC236}">
                    <a16:creationId xmlns:a16="http://schemas.microsoft.com/office/drawing/2014/main" id="{A0FEB68B-503F-E048-A318-D14C52327B45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C627ED-5D91-C74A-86F4-F49EE15D7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273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오른쪽 화살표[R] 249">
                <a:extLst>
                  <a:ext uri="{FF2B5EF4-FFF2-40B4-BE49-F238E27FC236}">
                    <a16:creationId xmlns:a16="http://schemas.microsoft.com/office/drawing/2014/main" id="{642030E2-6491-F74E-9E07-9D4A86D0EA4B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51" name="오른쪽 화살표[R] 250">
                <a:extLst>
                  <a:ext uri="{FF2B5EF4-FFF2-40B4-BE49-F238E27FC236}">
                    <a16:creationId xmlns:a16="http://schemas.microsoft.com/office/drawing/2014/main" id="{CFEB241E-322B-254B-A603-FB7E0E0065E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EB7F7835-DDEA-4641-BD5F-9073A18D4D51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5" name="꺾인 연결선[E] 264">
                  <a:extLst>
                    <a:ext uri="{FF2B5EF4-FFF2-40B4-BE49-F238E27FC236}">
                      <a16:creationId xmlns:a16="http://schemas.microsoft.com/office/drawing/2014/main" id="{8020BE27-87EF-344E-A4CD-2E732D7A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[E] 265">
                  <a:extLst>
                    <a:ext uri="{FF2B5EF4-FFF2-40B4-BE49-F238E27FC236}">
                      <a16:creationId xmlns:a16="http://schemas.microsoft.com/office/drawing/2014/main" id="{79335B1A-7C4F-C944-8510-915AEC20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FAFA1C36-A8E1-5B4A-BC7F-946CC22F6760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3" name="꺾인 연결선[E] 262">
                  <a:extLst>
                    <a:ext uri="{FF2B5EF4-FFF2-40B4-BE49-F238E27FC236}">
                      <a16:creationId xmlns:a16="http://schemas.microsoft.com/office/drawing/2014/main" id="{6C82CD2E-D8F8-CB4F-9BF7-02F130F8E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[E] 263">
                  <a:extLst>
                    <a:ext uri="{FF2B5EF4-FFF2-40B4-BE49-F238E27FC236}">
                      <a16:creationId xmlns:a16="http://schemas.microsoft.com/office/drawing/2014/main" id="{78BCF221-6BF1-0246-A7A8-61F81C28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모서리가 둥근 직사각형 253">
                <a:extLst>
                  <a:ext uri="{FF2B5EF4-FFF2-40B4-BE49-F238E27FC236}">
                    <a16:creationId xmlns:a16="http://schemas.microsoft.com/office/drawing/2014/main" id="{90F07157-0FDD-BE48-B7DA-BABC16593597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모서리가 둥근 직사각형 254">
                <a:extLst>
                  <a:ext uri="{FF2B5EF4-FFF2-40B4-BE49-F238E27FC236}">
                    <a16:creationId xmlns:a16="http://schemas.microsoft.com/office/drawing/2014/main" id="{3B7E4765-96EE-E547-8161-0EA21F7C6EC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6471"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64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AE1822F2-786A-124D-9EA3-C067DD1AFFDA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61" name="꺾인 연결선[E] 260">
                  <a:extLst>
                    <a:ext uri="{FF2B5EF4-FFF2-40B4-BE49-F238E27FC236}">
                      <a16:creationId xmlns:a16="http://schemas.microsoft.com/office/drawing/2014/main" id="{5004B1A7-C381-4845-B81A-B500C657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꺾인 연결선[E] 261">
                  <a:extLst>
                    <a:ext uri="{FF2B5EF4-FFF2-40B4-BE49-F238E27FC236}">
                      <a16:creationId xmlns:a16="http://schemas.microsoft.com/office/drawing/2014/main" id="{68AF685F-EC8D-BC4A-B7A2-52E091A52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모서리가 둥근 직사각형 259">
                <a:extLst>
                  <a:ext uri="{FF2B5EF4-FFF2-40B4-BE49-F238E27FC236}">
                    <a16:creationId xmlns:a16="http://schemas.microsoft.com/office/drawing/2014/main" id="{3A8D6937-D333-8741-B614-3311CC35A5DB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B2B0044-EE76-6249-B4C1-A606953388D6}"/>
                </a:ext>
              </a:extLst>
            </p:cNvPr>
            <p:cNvSpPr txBox="1"/>
            <p:nvPr/>
          </p:nvSpPr>
          <p:spPr>
            <a:xfrm>
              <a:off x="3150026" y="3706462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E72426E-3599-2A45-BC09-8171E1834926}"/>
                </a:ext>
              </a:extLst>
            </p:cNvPr>
            <p:cNvGrpSpPr/>
            <p:nvPr/>
          </p:nvGrpSpPr>
          <p:grpSpPr>
            <a:xfrm>
              <a:off x="4765197" y="5211570"/>
              <a:ext cx="558140" cy="503962"/>
              <a:chOff x="10606168" y="1365662"/>
              <a:chExt cx="558140" cy="503962"/>
            </a:xfrm>
          </p:grpSpPr>
          <p:cxnSp>
            <p:nvCxnSpPr>
              <p:cNvPr id="272" name="직선 연결선[R] 271">
                <a:extLst>
                  <a:ext uri="{FF2B5EF4-FFF2-40B4-BE49-F238E27FC236}">
                    <a16:creationId xmlns:a16="http://schemas.microsoft.com/office/drawing/2014/main" id="{568C154E-5AF4-C24D-A12E-491C35D60E33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[R] 272">
                <a:extLst>
                  <a:ext uri="{FF2B5EF4-FFF2-40B4-BE49-F238E27FC236}">
                    <a16:creationId xmlns:a16="http://schemas.microsoft.com/office/drawing/2014/main" id="{7C00EE03-6BCB-2047-9205-B105D24DD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FDD1F5-65B3-E44F-BB4C-09031ED93088}"/>
                </a:ext>
              </a:extLst>
            </p:cNvPr>
            <p:cNvSpPr txBox="1"/>
            <p:nvPr/>
          </p:nvSpPr>
          <p:spPr>
            <a:xfrm>
              <a:off x="4505050" y="6162844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76C9FB40-5471-0748-9701-E8A10955721D}"/>
                </a:ext>
              </a:extLst>
            </p:cNvPr>
            <p:cNvGrpSpPr/>
            <p:nvPr/>
          </p:nvGrpSpPr>
          <p:grpSpPr>
            <a:xfrm>
              <a:off x="6154177" y="7310834"/>
              <a:ext cx="558140" cy="503962"/>
              <a:chOff x="10606168" y="1365662"/>
              <a:chExt cx="558140" cy="503962"/>
            </a:xfrm>
          </p:grpSpPr>
          <p:cxnSp>
            <p:nvCxnSpPr>
              <p:cNvPr id="276" name="직선 연결선[R] 275">
                <a:extLst>
                  <a:ext uri="{FF2B5EF4-FFF2-40B4-BE49-F238E27FC236}">
                    <a16:creationId xmlns:a16="http://schemas.microsoft.com/office/drawing/2014/main" id="{0274BDE5-9C3B-184C-ACF6-ABD7AD0D2C22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14B53419-FF97-7745-8C39-034E8D896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AD880AA-5F92-A542-AB45-D93F84A92A98}"/>
                </a:ext>
              </a:extLst>
            </p:cNvPr>
            <p:cNvSpPr txBox="1"/>
            <p:nvPr/>
          </p:nvSpPr>
          <p:spPr>
            <a:xfrm>
              <a:off x="5894030" y="8262108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BCFA050-E9E5-9D40-94DD-93C345FDD6AD}"/>
                </a:ext>
              </a:extLst>
            </p:cNvPr>
            <p:cNvSpPr txBox="1"/>
            <p:nvPr/>
          </p:nvSpPr>
          <p:spPr>
            <a:xfrm>
              <a:off x="8255182" y="974634"/>
              <a:ext cx="2142229" cy="56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서바이벌에서 살아남은 </a:t>
              </a:r>
              <a:endParaRPr kumimoji="1" lang="en-US" altLang="ko-Kore-KR" sz="105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최후의 모델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1199AE6-8EB1-E041-BC75-22564EED62AB}"/>
                </a:ext>
              </a:extLst>
            </p:cNvPr>
            <p:cNvSpPr txBox="1"/>
            <p:nvPr/>
          </p:nvSpPr>
          <p:spPr>
            <a:xfrm>
              <a:off x="-269227" y="1048732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1</a:t>
              </a:r>
              <a:endParaRPr kumimoji="1" lang="ko-Kore-KR" altLang="en-US" sz="105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B3FA119-2789-8144-9038-D8BC16272C50}"/>
                </a:ext>
              </a:extLst>
            </p:cNvPr>
            <p:cNvSpPr txBox="1"/>
            <p:nvPr/>
          </p:nvSpPr>
          <p:spPr>
            <a:xfrm>
              <a:off x="-270854" y="3048444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2</a:t>
              </a:r>
              <a:endParaRPr kumimoji="1" lang="ko-Kore-KR" altLang="en-US" sz="105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642AC16-9CB9-134D-B005-4BA192701810}"/>
                </a:ext>
              </a:extLst>
            </p:cNvPr>
            <p:cNvSpPr txBox="1"/>
            <p:nvPr/>
          </p:nvSpPr>
          <p:spPr>
            <a:xfrm>
              <a:off x="-562012" y="5341691"/>
              <a:ext cx="1022548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M-1</a:t>
              </a:r>
              <a:endParaRPr kumimoji="1" lang="ko-Kore-KR" altLang="en-US" sz="105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B9915CC-1928-5743-9A51-E91B137DC616}"/>
                </a:ext>
              </a:extLst>
            </p:cNvPr>
            <p:cNvSpPr txBox="1"/>
            <p:nvPr/>
          </p:nvSpPr>
          <p:spPr>
            <a:xfrm>
              <a:off x="-406820" y="7492286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</a:t>
              </a:r>
              <a:endParaRPr kumimoji="1" lang="ko-Kore-KR" altLang="en-US" sz="1050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21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06268-21D4-7F49-B18B-0F7ED97626C9}"/>
              </a:ext>
            </a:extLst>
          </p:cNvPr>
          <p:cNvGrpSpPr/>
          <p:nvPr/>
        </p:nvGrpSpPr>
        <p:grpSpPr>
          <a:xfrm>
            <a:off x="2704102" y="3930227"/>
            <a:ext cx="6783793" cy="918980"/>
            <a:chOff x="2892056" y="3194347"/>
            <a:chExt cx="6783793" cy="91898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7CBC35-3E7D-C043-BC3B-1BA81E2BC67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62B5E2-8CCF-B64F-BB1F-1B081F4E3E90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6CC082-367C-5348-B19E-54B889DE26A6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915E0E-F0DD-8345-94B5-4D7261D87218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5738F6F-C226-B643-BD5F-52BCA0684448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1BFC37-4EEF-2146-8A0A-7F36ED83777B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CEAA41-1078-014E-B45E-5A5FA1640122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433086-9356-F84E-912A-033BE1EB5397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6A61D9-9984-3547-9F9A-2D86B7DBF010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랑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28815BB-53F8-8A45-BFAA-7B8E63A1924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EAB02-151D-F346-8C38-C71B6AFBDD74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6DD650-28B5-574F-A1D5-85257F53852A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901C59-A96D-8A4D-95A9-0D6AE1ED72CF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7B40BA-6365-9649-858A-F1B39556CDA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645BFE-76C8-0F48-AD5A-1396A6798A9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4FD235-8A25-4540-A6C5-50689885BE76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2CD7AE-B92C-7545-9456-2B4DEE816FC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917D64-676B-6349-A27A-75530E8B26E1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1BB6DE2-2858-EE4E-B8E0-890DBD604903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DFCA9-55BC-C941-8EF7-B699051F8077}"/>
              </a:ext>
            </a:extLst>
          </p:cNvPr>
          <p:cNvSpPr/>
          <p:nvPr/>
        </p:nvSpPr>
        <p:spPr>
          <a:xfrm>
            <a:off x="459397" y="5189147"/>
            <a:ext cx="109844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4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[[[-2 -3 -2 -4 -1 -3  0 -2 -2 -1 -2 -2 -1 -2  0 -4 -4 -6  0 -2 -2 -2 -2 -2 -4 -4 -1 -2  0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-4  3  3 -1  0  0 -2 -1 -4 -1 -1  0 -1  0  0] </a:t>
            </a:r>
            <a:r>
              <a:rPr lang="en-US" altLang="ko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단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[-6 -2 -3 -3 -3 -3 -2 -4 -1 -2 -1 -2 -1 -1 -3  0 -2 -3  0 -2 -1 -2 -4  -3 -1 -4 -3 -1 -3 -4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14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-3  4  1  0 -3 -1 -4  3 -1  2 -4  2  3  0]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어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[ 0 13  1  0 -1 -1 -2  0 -1  0  1  0 -1 -1 -1  1  0  2  0 -1  0 -4  0  -1  0  1  0  0  0 -2  0  0 -4 -2 -1 -1  1  0  1 -3  0 -2 -1 -1 -2]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[ 0 -5 -1  1  1  0  1  2 -2  0 -2 -1  0  0  0  0 -1  0  3  0  0 -1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1  0 -1  1  1  0  3  0  1  1  1  0  0  0 -2 -3  1 -1  1 -2  2  1]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[-1  0 -2  0  0  0  0  1  0  0  1  0  0 -3 -1  0 -1  0  0  0  0  0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0 -2  0  0  1  0 -1  0  1  1 -2  6 -3  1  0 -4  0  2 -2 -1 -2  0]]]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44D91A-CCE9-DC4A-BC5B-B71E2DA64FEE}"/>
              </a:ext>
            </a:extLst>
          </p:cNvPr>
          <p:cNvSpPr/>
          <p:nvPr/>
        </p:nvSpPr>
        <p:spPr>
          <a:xfrm>
            <a:off x="5951631" y="833684"/>
            <a:ext cx="59091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100" dirty="0"/>
              <a:t>num_dic: {'S': 0, 'E': 1, 'P': 2, 'a': 3, 'b': 4, 'c': 5, 'd': 6, 'e': 7, 'f': 8, 'g': 9, 'h': 10, 'i': 11, 'j': 12, 'k': 13, 'l': 14, 'm': 15, 'n': 16, 'o': 17, 'p': 18, 'q': 19, 'r': 20, 's': 21, 't': 22, 'u': 23, 'v': 24, 'w': 25, 'x': 26, 'y': 27, 'z': 28, </a:t>
            </a:r>
            <a:r>
              <a:rPr lang="ko-Kore-KR" altLang="en-US" sz="1100" dirty="0">
                <a:highlight>
                  <a:srgbClr val="00FF00"/>
                </a:highlight>
              </a:rPr>
              <a:t>'단': 29</a:t>
            </a:r>
            <a:r>
              <a:rPr lang="ko-Kore-KR" altLang="en-US" sz="1100" dirty="0"/>
              <a:t>, '</a:t>
            </a:r>
            <a:r>
              <a:rPr lang="ko-Kore-KR" altLang="en-US" sz="1100" dirty="0">
                <a:highlight>
                  <a:srgbClr val="00FF00"/>
                </a:highlight>
              </a:rPr>
              <a:t>어': 30, </a:t>
            </a:r>
            <a:r>
              <a:rPr lang="ko-Kore-KR" altLang="en-US" sz="1100" dirty="0"/>
              <a:t>'나': 31, '무': 32, '놀': 33, '이': 34, '소': 35, '녀': 36, '키': 37, '스': 38, '사': 39, '랑': 40, '봉': 41, '구': 42, '우': 43, '루': 44}</a:t>
            </a:r>
          </a:p>
        </p:txBody>
      </p:sp>
    </p:spTree>
    <p:extLst>
      <p:ext uri="{BB962C8B-B14F-4D97-AF65-F5344CB8AC3E}">
        <p14:creationId xmlns:p14="http://schemas.microsoft.com/office/powerpoint/2010/main" val="249509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6F5F092-E970-E04D-BC45-20E2DAE4FF67}"/>
              </a:ext>
            </a:extLst>
          </p:cNvPr>
          <p:cNvGrpSpPr/>
          <p:nvPr/>
        </p:nvGrpSpPr>
        <p:grpSpPr>
          <a:xfrm>
            <a:off x="2822608" y="3633971"/>
            <a:ext cx="6783793" cy="918980"/>
            <a:chOff x="2892056" y="3194347"/>
            <a:chExt cx="6783793" cy="9189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94C3B9-FC93-FC4E-B778-1AF63ED9C6D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211DD6-262A-A647-837C-E8E21977BFD9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B7C669-325E-AB41-B3BF-66F566C050FF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E6082D-C6DF-D84F-9D44-33742E53238F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458FA0-BAED-EE4B-9DA3-76DD8AB8D53B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나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F5E062-AED8-424C-AF9A-E4975368F8F1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F4366B-436C-724F-8294-5E141036AD31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70D0B8-7EB0-A24E-93AF-F4584211B5F8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28CE4-4083-7C48-B114-DDAB3FB4C15A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이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1D4BCD-6B48-D942-A999-0774D931BBC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298C4D-AD3B-284A-B4C5-8560CD883372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06AD69-D5C2-0748-AE14-FABE973CC84C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8636BB-753B-0445-A502-5FF3195AC14D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9DFB93-A27D-1749-A2E3-134164F68DE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33AD34-EAC7-CD41-B35B-DD47C340350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CAE1ED-3B77-094D-9076-3DBC957D61F1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7892E7-8487-1A43-8A6D-02ABCC8777F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4C11FD-C605-6D4C-9B44-425F67A68D79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77F0A6-46FB-7C42-9DBB-790DCB4A385B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EF5C91-3629-7141-99DD-4241BFCD8765}"/>
              </a:ext>
            </a:extLst>
          </p:cNvPr>
          <p:cNvSpPr/>
          <p:nvPr/>
        </p:nvSpPr>
        <p:spPr>
          <a:xfrm>
            <a:off x="106326" y="5420657"/>
            <a:ext cx="11979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[[[ 0  0 -1 -2 -2 -2  0 -4  0  0 -1  0 -1 -1 -1 -3  0 -1  0 -2 -1 -1 -2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 0 -1 -1 -1 -1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0  1 -2 -3  0 -6  1  1 -1  0 -3 -1]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나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[-2  0 -1  1 -2  0  0 -2 -4 -2 -1 -2  0 -1 -2 -2  0 -1 -1 -2  0  0 -3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-2 -1 -1 -2  0 -2  2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1  0  0 -2  3 -6  1 -2  4 -1 -2]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무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[-3 15 -7 -3 -3 -1 -2 -2 -1 -2 -2 -4  2  0 -1  0 -1 -4 -2 -2  0 -1 -3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-3 -1 -3 -1 -1 -1 -4  4  0 -4 -3  2  0  5 -2 -2 -2  1 -1 -2  2  0]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[ 1  0  0  0  1  1 -1  0 -1  0 -1  2  0  0 -1  2  0 -2 -1  0 -2 -2  0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-1  0  0  0 -2  0  6  1  2  1  3  3  6  0 -2  0 -1 -7 -2 -5  2 -1]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[-1  0 -2 -1 -1 -1 -2 -3 -2  0 -3  0 -4 -2  0  0 -1 -3 -2 -3 -4 -2 -3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-1  0 -2  0  0 -2  5  5  0  0 -3  6 -2  7 -1 -3  0  1 -4 -2 -3  6]]]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E865C-86AA-E14A-9368-2FE8971BB0D2}"/>
              </a:ext>
            </a:extLst>
          </p:cNvPr>
          <p:cNvSpPr txBox="1"/>
          <p:nvPr/>
        </p:nvSpPr>
        <p:spPr>
          <a:xfrm>
            <a:off x="7551129" y="4954642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85FA9-D8C0-FE4C-A6D2-7670B8A6AB1E}"/>
              </a:ext>
            </a:extLst>
          </p:cNvPr>
          <p:cNvSpPr txBox="1"/>
          <p:nvPr/>
        </p:nvSpPr>
        <p:spPr>
          <a:xfrm>
            <a:off x="7867816" y="4699450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DB7E0C-1D09-EA42-8702-61BE89BD152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7800776" y="5231641"/>
            <a:ext cx="173802" cy="184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B5AC0A-1E74-554E-9FE6-771B83500B58}"/>
              </a:ext>
            </a:extLst>
          </p:cNvPr>
          <p:cNvCxnSpPr/>
          <p:nvPr/>
        </p:nvCxnSpPr>
        <p:spPr>
          <a:xfrm flipV="1">
            <a:off x="8050423" y="4954642"/>
            <a:ext cx="0" cy="69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1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11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6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Single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Ensemble(Soft Voting)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Survival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완료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Real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돌리는 중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사용량 떨어짐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학습에 영향이 있는 것 같다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사용량을 최대화 시킬 수 있는 코드로 수정이 필요할 것 같음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Tensorflow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Pytorch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등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일단 첫번째로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 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사용량 늘리기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: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/ Test Device : 3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021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7CDD5456-A026-C04B-B9FC-1D5706C71492}"/>
              </a:ext>
            </a:extLst>
          </p:cNvPr>
          <p:cNvSpPr txBox="1"/>
          <p:nvPr/>
        </p:nvSpPr>
        <p:spPr>
          <a:xfrm rot="5400000">
            <a:off x="4054879" y="3272376"/>
            <a:ext cx="3841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…</a:t>
            </a:r>
            <a:endParaRPr kumimoji="1" lang="ko-Kore-KR" altLang="en-US" sz="2000" dirty="0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337C5897-F9F9-184F-A49D-B88FEA440540}"/>
              </a:ext>
            </a:extLst>
          </p:cNvPr>
          <p:cNvSpPr/>
          <p:nvPr/>
        </p:nvSpPr>
        <p:spPr>
          <a:xfrm>
            <a:off x="2451612" y="229021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3293F68-DF18-6347-9452-8239F4E00115}"/>
              </a:ext>
            </a:extLst>
          </p:cNvPr>
          <p:cNvSpPr/>
          <p:nvPr/>
        </p:nvSpPr>
        <p:spPr>
          <a:xfrm>
            <a:off x="3753154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EA6466-99BD-094F-956A-3E806BDA9DB2}"/>
              </a:ext>
            </a:extLst>
          </p:cNvPr>
          <p:cNvCxnSpPr/>
          <p:nvPr/>
        </p:nvCxnSpPr>
        <p:spPr>
          <a:xfrm flipV="1">
            <a:off x="3128106" y="2819800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화살표[R] 61">
            <a:extLst>
              <a:ext uri="{FF2B5EF4-FFF2-40B4-BE49-F238E27FC236}">
                <a16:creationId xmlns:a16="http://schemas.microsoft.com/office/drawing/2014/main" id="{977C8231-285D-5E44-BC1D-611B38744CC1}"/>
              </a:ext>
            </a:extLst>
          </p:cNvPr>
          <p:cNvSpPr/>
          <p:nvPr/>
        </p:nvSpPr>
        <p:spPr>
          <a:xfrm>
            <a:off x="4429648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DFC1D0-01FE-714A-85B6-381174397A92}"/>
              </a:ext>
            </a:extLst>
          </p:cNvPr>
          <p:cNvGrpSpPr/>
          <p:nvPr/>
        </p:nvGrpSpPr>
        <p:grpSpPr>
          <a:xfrm>
            <a:off x="4031875" y="2184592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A760C4F-5E2F-714D-835A-B645F38CA397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2FDA51-451F-2F4E-91D5-867CA89E1ED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12AE04-B009-9247-BA83-DEDC69191AB8}"/>
              </a:ext>
            </a:extLst>
          </p:cNvPr>
          <p:cNvSpPr txBox="1"/>
          <p:nvPr/>
        </p:nvSpPr>
        <p:spPr>
          <a:xfrm>
            <a:off x="2627472" y="3079939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E95BCEA9-23AC-CE46-8CA7-562B7A4480F7}"/>
              </a:ext>
            </a:extLst>
          </p:cNvPr>
          <p:cNvSpPr/>
          <p:nvPr/>
        </p:nvSpPr>
        <p:spPr>
          <a:xfrm>
            <a:off x="5562269" y="245174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42548F6-BCD8-2641-A8BA-0F1269C828C2}"/>
              </a:ext>
            </a:extLst>
          </p:cNvPr>
          <p:cNvSpPr/>
          <p:nvPr/>
        </p:nvSpPr>
        <p:spPr>
          <a:xfrm>
            <a:off x="4734554" y="229021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76DA90B-BF3F-404D-9F9A-269170D454AD}"/>
              </a:ext>
            </a:extLst>
          </p:cNvPr>
          <p:cNvCxnSpPr>
            <a:cxnSpLocks/>
          </p:cNvCxnSpPr>
          <p:nvPr/>
        </p:nvCxnSpPr>
        <p:spPr>
          <a:xfrm flipV="1">
            <a:off x="5135958" y="2141384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/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52A92B8-5599-0C4A-B8D2-07237FB9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2" y="1845317"/>
                <a:ext cx="413858" cy="310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오른쪽 화살표[R] 167">
            <a:extLst>
              <a:ext uri="{FF2B5EF4-FFF2-40B4-BE49-F238E27FC236}">
                <a16:creationId xmlns:a16="http://schemas.microsoft.com/office/drawing/2014/main" id="{D30C897E-1ED2-7C41-AA14-2DE23E8FFE48}"/>
              </a:ext>
            </a:extLst>
          </p:cNvPr>
          <p:cNvSpPr/>
          <p:nvPr/>
        </p:nvSpPr>
        <p:spPr>
          <a:xfrm>
            <a:off x="6666968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69" name="오른쪽 화살표[R] 168">
            <a:extLst>
              <a:ext uri="{FF2B5EF4-FFF2-40B4-BE49-F238E27FC236}">
                <a16:creationId xmlns:a16="http://schemas.microsoft.com/office/drawing/2014/main" id="{60896B0A-EAAB-C745-BD14-83102AE91166}"/>
              </a:ext>
            </a:extLst>
          </p:cNvPr>
          <p:cNvSpPr/>
          <p:nvPr/>
        </p:nvSpPr>
        <p:spPr>
          <a:xfrm>
            <a:off x="7807187" y="245561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F9BBED1-9414-E743-9049-EFF5E51C92DC}"/>
              </a:ext>
            </a:extLst>
          </p:cNvPr>
          <p:cNvGrpSpPr/>
          <p:nvPr/>
        </p:nvGrpSpPr>
        <p:grpSpPr>
          <a:xfrm>
            <a:off x="6251380" y="2291555"/>
            <a:ext cx="1140219" cy="695901"/>
            <a:chOff x="7202181" y="3812677"/>
            <a:chExt cx="1387011" cy="951644"/>
          </a:xfrm>
        </p:grpSpPr>
        <p:cxnSp>
          <p:nvCxnSpPr>
            <p:cNvPr id="175" name="꺾인 연결선[E] 174">
              <a:extLst>
                <a:ext uri="{FF2B5EF4-FFF2-40B4-BE49-F238E27FC236}">
                  <a16:creationId xmlns:a16="http://schemas.microsoft.com/office/drawing/2014/main" id="{554DF0C6-26B2-B94B-90EC-4124143AA0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[E] 175">
              <a:extLst>
                <a:ext uri="{FF2B5EF4-FFF2-40B4-BE49-F238E27FC236}">
                  <a16:creationId xmlns:a16="http://schemas.microsoft.com/office/drawing/2014/main" id="{1A29B877-4FB8-F245-AC95-5D475CE4C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1C4FA42-5C40-BD4B-9D68-DF4569F871C4}"/>
              </a:ext>
            </a:extLst>
          </p:cNvPr>
          <p:cNvGrpSpPr/>
          <p:nvPr/>
        </p:nvGrpSpPr>
        <p:grpSpPr>
          <a:xfrm>
            <a:off x="7417783" y="2291555"/>
            <a:ext cx="1140219" cy="695901"/>
            <a:chOff x="7202181" y="3812677"/>
            <a:chExt cx="1387011" cy="951644"/>
          </a:xfrm>
        </p:grpSpPr>
        <p:cxnSp>
          <p:nvCxnSpPr>
            <p:cNvPr id="178" name="꺾인 연결선[E] 177">
              <a:extLst>
                <a:ext uri="{FF2B5EF4-FFF2-40B4-BE49-F238E27FC236}">
                  <a16:creationId xmlns:a16="http://schemas.microsoft.com/office/drawing/2014/main" id="{D57BC375-2EDD-074D-8C1D-945B697D5F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꺾인 연결선[E] 178">
              <a:extLst>
                <a:ext uri="{FF2B5EF4-FFF2-40B4-BE49-F238E27FC236}">
                  <a16:creationId xmlns:a16="http://schemas.microsoft.com/office/drawing/2014/main" id="{8C2C13A9-8D58-7346-924F-9231586BE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55C601FE-9B52-554C-ACD5-CB1D152E129A}"/>
              </a:ext>
            </a:extLst>
          </p:cNvPr>
          <p:cNvSpPr/>
          <p:nvPr/>
        </p:nvSpPr>
        <p:spPr>
          <a:xfrm>
            <a:off x="6979473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A8A9474A-C899-AB46-9CF4-7C797448ABB3}"/>
              </a:ext>
            </a:extLst>
          </p:cNvPr>
          <p:cNvSpPr/>
          <p:nvPr/>
        </p:nvSpPr>
        <p:spPr>
          <a:xfrm>
            <a:off x="8119692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/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4B9880-F8AD-0C47-863F-BAD6782E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50" y="1820412"/>
                <a:ext cx="413858" cy="31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/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FB853E3-7B94-A240-8AFA-CBB773F0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853" y="1822313"/>
                <a:ext cx="413858" cy="311688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/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9F836A-662B-2347-849B-C6A2FE0AB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20" y="1820412"/>
                <a:ext cx="413858" cy="310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821FE9D-F602-0E4C-9E80-5C40B666B140}"/>
              </a:ext>
            </a:extLst>
          </p:cNvPr>
          <p:cNvGrpSpPr/>
          <p:nvPr/>
        </p:nvGrpSpPr>
        <p:grpSpPr>
          <a:xfrm>
            <a:off x="5142382" y="2318516"/>
            <a:ext cx="1140219" cy="695901"/>
            <a:chOff x="3690499" y="822841"/>
            <a:chExt cx="1387011" cy="951644"/>
          </a:xfrm>
        </p:grpSpPr>
        <p:cxnSp>
          <p:nvCxnSpPr>
            <p:cNvPr id="228" name="꺾인 연결선[E] 227">
              <a:extLst>
                <a:ext uri="{FF2B5EF4-FFF2-40B4-BE49-F238E27FC236}">
                  <a16:creationId xmlns:a16="http://schemas.microsoft.com/office/drawing/2014/main" id="{40031E34-6B0D-D749-A40A-68DB381CB5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꺾인 연결선[E] 228">
              <a:extLst>
                <a:ext uri="{FF2B5EF4-FFF2-40B4-BE49-F238E27FC236}">
                  <a16:creationId xmlns:a16="http://schemas.microsoft.com/office/drawing/2014/main" id="{F44BB207-15F3-234A-86E2-4ADB47D15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72E032CE-5083-CB49-A6B6-80E7C051ACF9}"/>
              </a:ext>
            </a:extLst>
          </p:cNvPr>
          <p:cNvSpPr/>
          <p:nvPr/>
        </p:nvSpPr>
        <p:spPr>
          <a:xfrm>
            <a:off x="5839254" y="229408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67ADDD2-1661-334C-ACD6-520082639FA0}"/>
              </a:ext>
            </a:extLst>
          </p:cNvPr>
          <p:cNvSpPr/>
          <p:nvPr/>
        </p:nvSpPr>
        <p:spPr>
          <a:xfrm>
            <a:off x="2451612" y="847729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0F4FCC99-B73F-434B-995E-6AF9CFA0CAFD}"/>
              </a:ext>
            </a:extLst>
          </p:cNvPr>
          <p:cNvSpPr/>
          <p:nvPr/>
        </p:nvSpPr>
        <p:spPr>
          <a:xfrm>
            <a:off x="3753154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7E57C6-4A6A-6F4A-85CE-E0186B0114CE}"/>
              </a:ext>
            </a:extLst>
          </p:cNvPr>
          <p:cNvCxnSpPr/>
          <p:nvPr/>
        </p:nvCxnSpPr>
        <p:spPr>
          <a:xfrm flipV="1">
            <a:off x="3128106" y="1377311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30577702-A2CD-B24D-9B3B-AA47798C4B99}"/>
              </a:ext>
            </a:extLst>
          </p:cNvPr>
          <p:cNvSpPr/>
          <p:nvPr/>
        </p:nvSpPr>
        <p:spPr>
          <a:xfrm>
            <a:off x="4429648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419F09-3268-1643-B377-95EBA82035D6}"/>
              </a:ext>
            </a:extLst>
          </p:cNvPr>
          <p:cNvGrpSpPr/>
          <p:nvPr/>
        </p:nvGrpSpPr>
        <p:grpSpPr>
          <a:xfrm>
            <a:off x="4031875" y="742103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D238BEAF-E797-B946-B05B-66D05E0AF14E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F2BDC-139A-C944-8B15-64C41CAC22FB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836D12D-E0A0-3544-8BFB-880115D5EB1D}"/>
              </a:ext>
            </a:extLst>
          </p:cNvPr>
          <p:cNvSpPr/>
          <p:nvPr/>
        </p:nvSpPr>
        <p:spPr>
          <a:xfrm>
            <a:off x="6668703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8043FF1A-FD03-3043-BDFD-2B5077361E55}"/>
              </a:ext>
            </a:extLst>
          </p:cNvPr>
          <p:cNvSpPr/>
          <p:nvPr/>
        </p:nvSpPr>
        <p:spPr>
          <a:xfrm>
            <a:off x="7808922" y="100159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7E97A-183B-8D43-AEA7-78FFBB721301}"/>
              </a:ext>
            </a:extLst>
          </p:cNvPr>
          <p:cNvSpPr txBox="1"/>
          <p:nvPr/>
        </p:nvSpPr>
        <p:spPr>
          <a:xfrm>
            <a:off x="7782699" y="2780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7479921-D687-1F41-902F-C645663A735D}"/>
              </a:ext>
            </a:extLst>
          </p:cNvPr>
          <p:cNvGrpSpPr/>
          <p:nvPr/>
        </p:nvGrpSpPr>
        <p:grpSpPr>
          <a:xfrm>
            <a:off x="6253114" y="837537"/>
            <a:ext cx="1140219" cy="695901"/>
            <a:chOff x="7202181" y="3812677"/>
            <a:chExt cx="1387011" cy="951644"/>
          </a:xfrm>
        </p:grpSpPr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7E1A9AAA-083F-884B-8B44-BE107546F5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E342B4FA-8B8B-FF49-961A-9ABA2AE22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58F7A4-D558-9548-9964-61B58B2618E8}"/>
              </a:ext>
            </a:extLst>
          </p:cNvPr>
          <p:cNvGrpSpPr/>
          <p:nvPr/>
        </p:nvGrpSpPr>
        <p:grpSpPr>
          <a:xfrm>
            <a:off x="7419518" y="837537"/>
            <a:ext cx="1140219" cy="695901"/>
            <a:chOff x="7202181" y="3812677"/>
            <a:chExt cx="1387011" cy="951644"/>
          </a:xfrm>
        </p:grpSpPr>
        <p:cxnSp>
          <p:nvCxnSpPr>
            <p:cNvPr id="37" name="꺾인 연결선[E] 36">
              <a:extLst>
                <a:ext uri="{FF2B5EF4-FFF2-40B4-BE49-F238E27FC236}">
                  <a16:creationId xmlns:a16="http://schemas.microsoft.com/office/drawing/2014/main" id="{0FC54E17-70A6-B048-BB88-0437C2C932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CF45B2DD-F8CD-AC4B-B205-5B2F1F6A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0B14844-F157-CE43-9018-1862CF14E7F6}"/>
              </a:ext>
            </a:extLst>
          </p:cNvPr>
          <p:cNvSpPr/>
          <p:nvPr/>
        </p:nvSpPr>
        <p:spPr>
          <a:xfrm>
            <a:off x="6981208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71EC76E-8C87-B84E-AC30-2356DA780BEE}"/>
              </a:ext>
            </a:extLst>
          </p:cNvPr>
          <p:cNvSpPr/>
          <p:nvPr/>
        </p:nvSpPr>
        <p:spPr>
          <a:xfrm>
            <a:off x="8121427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63FAF6-0ED4-B24E-86FA-0B338BE8505A}"/>
              </a:ext>
            </a:extLst>
          </p:cNvPr>
          <p:cNvSpPr txBox="1"/>
          <p:nvPr/>
        </p:nvSpPr>
        <p:spPr>
          <a:xfrm>
            <a:off x="2629820" y="165482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1DAB0D4-F4E4-8F45-A0E8-9E295A8CE910}"/>
              </a:ext>
            </a:extLst>
          </p:cNvPr>
          <p:cNvSpPr/>
          <p:nvPr/>
        </p:nvSpPr>
        <p:spPr>
          <a:xfrm>
            <a:off x="5573133" y="1009260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54DD325-30EF-0740-A74A-C28514AE807C}"/>
              </a:ext>
            </a:extLst>
          </p:cNvPr>
          <p:cNvSpPr/>
          <p:nvPr/>
        </p:nvSpPr>
        <p:spPr>
          <a:xfrm>
            <a:off x="4745418" y="83932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C2963-BD1F-9E44-87C4-8FCDDF2D85AB}"/>
              </a:ext>
            </a:extLst>
          </p:cNvPr>
          <p:cNvCxnSpPr>
            <a:cxnSpLocks/>
          </p:cNvCxnSpPr>
          <p:nvPr/>
        </p:nvCxnSpPr>
        <p:spPr>
          <a:xfrm flipV="1">
            <a:off x="5146821" y="654061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/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A7D0DF-2DBF-2244-AA91-B349CC47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46" y="357994"/>
                <a:ext cx="413858" cy="309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/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2C5344D-82B3-E243-A297-D3330E76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5" y="366395"/>
                <a:ext cx="413858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/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524971B-5AD9-AA4F-8FD7-7E5095BA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88" y="368296"/>
                <a:ext cx="413858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/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539B869-8D5F-1D44-8ED7-8AB800091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5" y="366395"/>
                <a:ext cx="413858" cy="310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E6E255DD-4DB0-4147-8425-72150E26C384}"/>
              </a:ext>
            </a:extLst>
          </p:cNvPr>
          <p:cNvSpPr txBox="1"/>
          <p:nvPr/>
        </p:nvSpPr>
        <p:spPr>
          <a:xfrm>
            <a:off x="7673046" y="1323426"/>
            <a:ext cx="41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…</a:t>
            </a:r>
            <a:endParaRPr kumimoji="1" lang="ko-Kore-KR" altLang="en-US" sz="1400" dirty="0"/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29CB1FB-7500-9F47-80F4-55422C227ED4}"/>
              </a:ext>
            </a:extLst>
          </p:cNvPr>
          <p:cNvGrpSpPr/>
          <p:nvPr/>
        </p:nvGrpSpPr>
        <p:grpSpPr>
          <a:xfrm>
            <a:off x="5144206" y="836408"/>
            <a:ext cx="1140219" cy="695901"/>
            <a:chOff x="3690499" y="822841"/>
            <a:chExt cx="1387011" cy="951644"/>
          </a:xfrm>
        </p:grpSpPr>
        <p:cxnSp>
          <p:nvCxnSpPr>
            <p:cNvPr id="224" name="꺾인 연결선[E] 223">
              <a:extLst>
                <a:ext uri="{FF2B5EF4-FFF2-40B4-BE49-F238E27FC236}">
                  <a16:creationId xmlns:a16="http://schemas.microsoft.com/office/drawing/2014/main" id="{1BFFF323-D500-F74C-BAED-47AFCE5F6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꺾인 연결선[E] 224">
              <a:extLst>
                <a:ext uri="{FF2B5EF4-FFF2-40B4-BE49-F238E27FC236}">
                  <a16:creationId xmlns:a16="http://schemas.microsoft.com/office/drawing/2014/main" id="{1792808B-86F8-5144-AE78-FAE4DA28A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2842631-61F8-A142-B5F3-34662FA016F6}"/>
              </a:ext>
            </a:extLst>
          </p:cNvPr>
          <p:cNvSpPr/>
          <p:nvPr/>
        </p:nvSpPr>
        <p:spPr>
          <a:xfrm>
            <a:off x="5840989" y="840062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597E158-E08A-8840-B3E5-473E24D21575}"/>
              </a:ext>
            </a:extLst>
          </p:cNvPr>
          <p:cNvSpPr/>
          <p:nvPr/>
        </p:nvSpPr>
        <p:spPr>
          <a:xfrm>
            <a:off x="2451612" y="5520175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AD3BA518-CAFA-5F41-8C3F-8E5508ED947B}"/>
              </a:ext>
            </a:extLst>
          </p:cNvPr>
          <p:cNvSpPr/>
          <p:nvPr/>
        </p:nvSpPr>
        <p:spPr>
          <a:xfrm>
            <a:off x="3753154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38707E-1FF5-1344-8D91-DB8262919680}"/>
              </a:ext>
            </a:extLst>
          </p:cNvPr>
          <p:cNvCxnSpPr/>
          <p:nvPr/>
        </p:nvCxnSpPr>
        <p:spPr>
          <a:xfrm flipV="1">
            <a:off x="3128106" y="6049756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8AC6F9A2-82A3-2C4B-8414-0F46DD520BDE}"/>
              </a:ext>
            </a:extLst>
          </p:cNvPr>
          <p:cNvSpPr/>
          <p:nvPr/>
        </p:nvSpPr>
        <p:spPr>
          <a:xfrm>
            <a:off x="4429648" y="5681705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8CB54B5-52D9-9049-9334-A015D7045831}"/>
              </a:ext>
            </a:extLst>
          </p:cNvPr>
          <p:cNvGrpSpPr/>
          <p:nvPr/>
        </p:nvGrpSpPr>
        <p:grpSpPr>
          <a:xfrm>
            <a:off x="4031875" y="5414548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25B9A114-AC1E-A541-ADA4-61A3B56D5423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B6236-7B62-CB44-A4C7-655F45C11A39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74F1022-29CD-684C-8208-5C5F7FE913FF}"/>
              </a:ext>
            </a:extLst>
          </p:cNvPr>
          <p:cNvSpPr txBox="1"/>
          <p:nvPr/>
        </p:nvSpPr>
        <p:spPr>
          <a:xfrm>
            <a:off x="2627472" y="6309895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A7668432-660E-AF43-B213-AA4C21A85AB7}"/>
              </a:ext>
            </a:extLst>
          </p:cNvPr>
          <p:cNvSpPr/>
          <p:nvPr/>
        </p:nvSpPr>
        <p:spPr>
          <a:xfrm>
            <a:off x="5562269" y="5681706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113F154-9A5A-E34B-B312-D8741AA10F28}"/>
              </a:ext>
            </a:extLst>
          </p:cNvPr>
          <p:cNvSpPr/>
          <p:nvPr/>
        </p:nvSpPr>
        <p:spPr>
          <a:xfrm>
            <a:off x="4734555" y="5520175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572560E-D394-BB47-9A63-41360F683D9B}"/>
              </a:ext>
            </a:extLst>
          </p:cNvPr>
          <p:cNvCxnSpPr>
            <a:cxnSpLocks/>
          </p:cNvCxnSpPr>
          <p:nvPr/>
        </p:nvCxnSpPr>
        <p:spPr>
          <a:xfrm flipV="1">
            <a:off x="5135958" y="5354125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/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489C12-2567-844A-A8E4-B25AF934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5058058"/>
                <a:ext cx="413858" cy="3103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오른쪽 화살표[R] 203">
            <a:extLst>
              <a:ext uri="{FF2B5EF4-FFF2-40B4-BE49-F238E27FC236}">
                <a16:creationId xmlns:a16="http://schemas.microsoft.com/office/drawing/2014/main" id="{B7C6D0B2-F896-DA49-A4AA-C9609C46C835}"/>
              </a:ext>
            </a:extLst>
          </p:cNvPr>
          <p:cNvSpPr/>
          <p:nvPr/>
        </p:nvSpPr>
        <p:spPr>
          <a:xfrm>
            <a:off x="6680380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05" name="오른쪽 화살표[R] 204">
            <a:extLst>
              <a:ext uri="{FF2B5EF4-FFF2-40B4-BE49-F238E27FC236}">
                <a16:creationId xmlns:a16="http://schemas.microsoft.com/office/drawing/2014/main" id="{A8A5C0CD-0B2E-AC4F-B55C-DFFA9FDC0842}"/>
              </a:ext>
            </a:extLst>
          </p:cNvPr>
          <p:cNvSpPr/>
          <p:nvPr/>
        </p:nvSpPr>
        <p:spPr>
          <a:xfrm>
            <a:off x="7820599" y="5684231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53C95B26-9F3F-D343-8BA7-FE9249635F53}"/>
              </a:ext>
            </a:extLst>
          </p:cNvPr>
          <p:cNvGrpSpPr/>
          <p:nvPr/>
        </p:nvGrpSpPr>
        <p:grpSpPr>
          <a:xfrm>
            <a:off x="6264791" y="5520175"/>
            <a:ext cx="1140219" cy="695901"/>
            <a:chOff x="7202181" y="3812677"/>
            <a:chExt cx="1387011" cy="951644"/>
          </a:xfrm>
        </p:grpSpPr>
        <p:cxnSp>
          <p:nvCxnSpPr>
            <p:cNvPr id="207" name="꺾인 연결선[E] 206">
              <a:extLst>
                <a:ext uri="{FF2B5EF4-FFF2-40B4-BE49-F238E27FC236}">
                  <a16:creationId xmlns:a16="http://schemas.microsoft.com/office/drawing/2014/main" id="{0710D5F1-7E4E-8D4F-A0B3-4170A02A361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[E] 207">
              <a:extLst>
                <a:ext uri="{FF2B5EF4-FFF2-40B4-BE49-F238E27FC236}">
                  <a16:creationId xmlns:a16="http://schemas.microsoft.com/office/drawing/2014/main" id="{2D47E6A5-6ECD-0445-AE9B-87B77BA3B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C8D644C-1CB4-B345-AC21-1E3EFFFA7296}"/>
              </a:ext>
            </a:extLst>
          </p:cNvPr>
          <p:cNvGrpSpPr/>
          <p:nvPr/>
        </p:nvGrpSpPr>
        <p:grpSpPr>
          <a:xfrm>
            <a:off x="7431195" y="5520175"/>
            <a:ext cx="1140219" cy="695901"/>
            <a:chOff x="7202181" y="3812677"/>
            <a:chExt cx="1387011" cy="951644"/>
          </a:xfrm>
        </p:grpSpPr>
        <p:cxnSp>
          <p:nvCxnSpPr>
            <p:cNvPr id="210" name="꺾인 연결선[E] 209">
              <a:extLst>
                <a:ext uri="{FF2B5EF4-FFF2-40B4-BE49-F238E27FC236}">
                  <a16:creationId xmlns:a16="http://schemas.microsoft.com/office/drawing/2014/main" id="{7D87F2F0-8E43-E348-A2A3-DC1BDD2F76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[E] 210">
              <a:extLst>
                <a:ext uri="{FF2B5EF4-FFF2-40B4-BE49-F238E27FC236}">
                  <a16:creationId xmlns:a16="http://schemas.microsoft.com/office/drawing/2014/main" id="{79FACAC5-A7B3-244F-8028-375B57E91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DEF59E02-62CB-934C-8D93-D2469275CF6C}"/>
              </a:ext>
            </a:extLst>
          </p:cNvPr>
          <p:cNvSpPr/>
          <p:nvPr/>
        </p:nvSpPr>
        <p:spPr>
          <a:xfrm>
            <a:off x="6992885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6F6EDF8E-0776-4641-9679-B74CA06E814A}"/>
              </a:ext>
            </a:extLst>
          </p:cNvPr>
          <p:cNvSpPr/>
          <p:nvPr/>
        </p:nvSpPr>
        <p:spPr>
          <a:xfrm>
            <a:off x="8133104" y="5522700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/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A8BA53-EA93-B040-81E4-6EF9361F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5049032"/>
                <a:ext cx="413858" cy="310726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/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F1FB747-538D-2641-AE05-92BEAEF8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5050933"/>
                <a:ext cx="413858" cy="311817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/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62A2C94-1499-3A45-91F7-68B6C6CA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5049032"/>
                <a:ext cx="413858" cy="310854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A4D568B-4CE1-684A-9564-C720109DA7B4}"/>
              </a:ext>
            </a:extLst>
          </p:cNvPr>
          <p:cNvGrpSpPr/>
          <p:nvPr/>
        </p:nvGrpSpPr>
        <p:grpSpPr>
          <a:xfrm>
            <a:off x="5141333" y="5536768"/>
            <a:ext cx="1140219" cy="695901"/>
            <a:chOff x="3690499" y="822841"/>
            <a:chExt cx="1387011" cy="951644"/>
          </a:xfrm>
        </p:grpSpPr>
        <p:cxnSp>
          <p:nvCxnSpPr>
            <p:cNvPr id="231" name="꺾인 연결선[E] 230">
              <a:extLst>
                <a:ext uri="{FF2B5EF4-FFF2-40B4-BE49-F238E27FC236}">
                  <a16:creationId xmlns:a16="http://schemas.microsoft.com/office/drawing/2014/main" id="{60D2FE4E-83EE-E245-AEFC-8D9B5A0E73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꺾인 연결선[E] 231">
              <a:extLst>
                <a:ext uri="{FF2B5EF4-FFF2-40B4-BE49-F238E27FC236}">
                  <a16:creationId xmlns:a16="http://schemas.microsoft.com/office/drawing/2014/main" id="{57A2F547-567A-2045-8263-FB5D0EFF1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9FAC8616-045B-AD4A-B2D8-B01E4016117D}"/>
              </a:ext>
            </a:extLst>
          </p:cNvPr>
          <p:cNvSpPr/>
          <p:nvPr/>
        </p:nvSpPr>
        <p:spPr>
          <a:xfrm>
            <a:off x="5852666" y="5522700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5A13D9AF-F087-7E42-8A18-B0F9FB9467C8}"/>
              </a:ext>
            </a:extLst>
          </p:cNvPr>
          <p:cNvGrpSpPr/>
          <p:nvPr/>
        </p:nvGrpSpPr>
        <p:grpSpPr>
          <a:xfrm>
            <a:off x="4928096" y="2346238"/>
            <a:ext cx="458830" cy="368528"/>
            <a:chOff x="10606168" y="1365662"/>
            <a:chExt cx="558140" cy="503962"/>
          </a:xfrm>
        </p:grpSpPr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7D4D91AA-0C79-8748-9BDF-67EFCC9CDF0D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10E10179-7893-AC4A-BBD7-8B893C51A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D7F87111-2D8E-DD4F-BAD0-2A788ED0FEF2}"/>
              </a:ext>
            </a:extLst>
          </p:cNvPr>
          <p:cNvSpPr/>
          <p:nvPr/>
        </p:nvSpPr>
        <p:spPr>
          <a:xfrm>
            <a:off x="2451612" y="3986448"/>
            <a:ext cx="1301542" cy="4808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1" name="오른쪽 화살표[R] 240">
            <a:extLst>
              <a:ext uri="{FF2B5EF4-FFF2-40B4-BE49-F238E27FC236}">
                <a16:creationId xmlns:a16="http://schemas.microsoft.com/office/drawing/2014/main" id="{185E8470-1502-C240-B85D-68CA2FAC9523}"/>
              </a:ext>
            </a:extLst>
          </p:cNvPr>
          <p:cNvSpPr/>
          <p:nvPr/>
        </p:nvSpPr>
        <p:spPr>
          <a:xfrm>
            <a:off x="3753154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8CA8BAE-C4B5-4945-ABB4-EBEE4E0E9B2D}"/>
              </a:ext>
            </a:extLst>
          </p:cNvPr>
          <p:cNvCxnSpPr/>
          <p:nvPr/>
        </p:nvCxnSpPr>
        <p:spPr>
          <a:xfrm flipV="1">
            <a:off x="3128106" y="4516029"/>
            <a:ext cx="0" cy="2948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오른쪽 화살표[R] 242">
            <a:extLst>
              <a:ext uri="{FF2B5EF4-FFF2-40B4-BE49-F238E27FC236}">
                <a16:creationId xmlns:a16="http://schemas.microsoft.com/office/drawing/2014/main" id="{56D31843-6453-EC41-9B26-0A4D9CD002AB}"/>
              </a:ext>
            </a:extLst>
          </p:cNvPr>
          <p:cNvSpPr/>
          <p:nvPr/>
        </p:nvSpPr>
        <p:spPr>
          <a:xfrm>
            <a:off x="4429648" y="4147978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ED9CDF83-D41A-3C46-8DAA-3A2084455E8B}"/>
              </a:ext>
            </a:extLst>
          </p:cNvPr>
          <p:cNvGrpSpPr/>
          <p:nvPr/>
        </p:nvGrpSpPr>
        <p:grpSpPr>
          <a:xfrm>
            <a:off x="4031875" y="3880821"/>
            <a:ext cx="277871" cy="785297"/>
            <a:chOff x="5825445" y="3355478"/>
            <a:chExt cx="493161" cy="1684962"/>
          </a:xfrm>
          <a:solidFill>
            <a:schemeClr val="bg2">
              <a:lumMod val="90000"/>
            </a:schemeClr>
          </a:solidFill>
        </p:grpSpPr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2421E942-04E4-7644-B356-50616397EFAB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8F5E9AC-670C-A341-B9A9-CD0EA4399EF2}"/>
                </a:ext>
              </a:extLst>
            </p:cNvPr>
            <p:cNvSpPr txBox="1"/>
            <p:nvPr/>
          </p:nvSpPr>
          <p:spPr>
            <a:xfrm rot="16200000">
              <a:off x="5325718" y="3949580"/>
              <a:ext cx="1493155" cy="450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05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0009745C-B6C7-8843-BC99-9DE24EF11232}"/>
              </a:ext>
            </a:extLst>
          </p:cNvPr>
          <p:cNvSpPr txBox="1"/>
          <p:nvPr/>
        </p:nvSpPr>
        <p:spPr>
          <a:xfrm>
            <a:off x="2627472" y="4776168"/>
            <a:ext cx="104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246" name="오른쪽 화살표[R] 245">
            <a:extLst>
              <a:ext uri="{FF2B5EF4-FFF2-40B4-BE49-F238E27FC236}">
                <a16:creationId xmlns:a16="http://schemas.microsoft.com/office/drawing/2014/main" id="{C72C6CBC-B973-394E-ADE6-8365C7BDB6C3}"/>
              </a:ext>
            </a:extLst>
          </p:cNvPr>
          <p:cNvSpPr/>
          <p:nvPr/>
        </p:nvSpPr>
        <p:spPr>
          <a:xfrm>
            <a:off x="5562269" y="4147979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247" name="모서리가 둥근 직사각형 246">
            <a:extLst>
              <a:ext uri="{FF2B5EF4-FFF2-40B4-BE49-F238E27FC236}">
                <a16:creationId xmlns:a16="http://schemas.microsoft.com/office/drawing/2014/main" id="{A0FEB68B-503F-E048-A318-D14C52327B45}"/>
              </a:ext>
            </a:extLst>
          </p:cNvPr>
          <p:cNvSpPr/>
          <p:nvPr/>
        </p:nvSpPr>
        <p:spPr>
          <a:xfrm>
            <a:off x="4734555" y="3986448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72C627ED-5D91-C74A-86F4-F49EE15D7A1F}"/>
              </a:ext>
            </a:extLst>
          </p:cNvPr>
          <p:cNvCxnSpPr>
            <a:cxnSpLocks/>
          </p:cNvCxnSpPr>
          <p:nvPr/>
        </p:nvCxnSpPr>
        <p:spPr>
          <a:xfrm flipV="1">
            <a:off x="5135958" y="3820398"/>
            <a:ext cx="0" cy="159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/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9278607-D049-2A4D-8556-8564CA9A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3" y="3524331"/>
                <a:ext cx="413858" cy="310341"/>
              </a:xfrm>
              <a:prstGeom prst="rect">
                <a:avLst/>
              </a:prstGeom>
              <a:blipFill>
                <a:blip r:embed="rId14"/>
                <a:stretch>
                  <a:fillRect r="-27273" b="-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오른쪽 화살표[R] 249">
            <a:extLst>
              <a:ext uri="{FF2B5EF4-FFF2-40B4-BE49-F238E27FC236}">
                <a16:creationId xmlns:a16="http://schemas.microsoft.com/office/drawing/2014/main" id="{642030E2-6491-F74E-9E07-9D4A86D0EA4B}"/>
              </a:ext>
            </a:extLst>
          </p:cNvPr>
          <p:cNvSpPr/>
          <p:nvPr/>
        </p:nvSpPr>
        <p:spPr>
          <a:xfrm>
            <a:off x="6680380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251" name="오른쪽 화살표[R] 250">
            <a:extLst>
              <a:ext uri="{FF2B5EF4-FFF2-40B4-BE49-F238E27FC236}">
                <a16:creationId xmlns:a16="http://schemas.microsoft.com/office/drawing/2014/main" id="{CFEB241E-322B-254B-A603-FB7E0E0065E2}"/>
              </a:ext>
            </a:extLst>
          </p:cNvPr>
          <p:cNvSpPr/>
          <p:nvPr/>
        </p:nvSpPr>
        <p:spPr>
          <a:xfrm>
            <a:off x="7820599" y="4150504"/>
            <a:ext cx="278720" cy="1577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EB7F7835-DDEA-4641-BD5F-9073A18D4D51}"/>
              </a:ext>
            </a:extLst>
          </p:cNvPr>
          <p:cNvGrpSpPr/>
          <p:nvPr/>
        </p:nvGrpSpPr>
        <p:grpSpPr>
          <a:xfrm>
            <a:off x="6264791" y="3986448"/>
            <a:ext cx="1140219" cy="695901"/>
            <a:chOff x="7202181" y="3812677"/>
            <a:chExt cx="1387011" cy="951644"/>
          </a:xfrm>
        </p:grpSpPr>
        <p:cxnSp>
          <p:nvCxnSpPr>
            <p:cNvPr id="265" name="꺾인 연결선[E] 264">
              <a:extLst>
                <a:ext uri="{FF2B5EF4-FFF2-40B4-BE49-F238E27FC236}">
                  <a16:creationId xmlns:a16="http://schemas.microsoft.com/office/drawing/2014/main" id="{8020BE27-87EF-344E-A4CD-2E732D7AB8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꺾인 연결선[E] 265">
              <a:extLst>
                <a:ext uri="{FF2B5EF4-FFF2-40B4-BE49-F238E27FC236}">
                  <a16:creationId xmlns:a16="http://schemas.microsoft.com/office/drawing/2014/main" id="{79335B1A-7C4F-C944-8510-915AEC20F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FAFA1C36-A8E1-5B4A-BC7F-946CC22F6760}"/>
              </a:ext>
            </a:extLst>
          </p:cNvPr>
          <p:cNvGrpSpPr/>
          <p:nvPr/>
        </p:nvGrpSpPr>
        <p:grpSpPr>
          <a:xfrm>
            <a:off x="7431195" y="3986448"/>
            <a:ext cx="1140219" cy="695901"/>
            <a:chOff x="7202181" y="3812677"/>
            <a:chExt cx="1387011" cy="951644"/>
          </a:xfrm>
        </p:grpSpPr>
        <p:cxnSp>
          <p:nvCxnSpPr>
            <p:cNvPr id="263" name="꺾인 연결선[E] 262">
              <a:extLst>
                <a:ext uri="{FF2B5EF4-FFF2-40B4-BE49-F238E27FC236}">
                  <a16:creationId xmlns:a16="http://schemas.microsoft.com/office/drawing/2014/main" id="{6C82CD2E-D8F8-CB4F-9BF7-02F130F8E6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146" y="3846712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꺾인 연결선[E] 263">
              <a:extLst>
                <a:ext uri="{FF2B5EF4-FFF2-40B4-BE49-F238E27FC236}">
                  <a16:creationId xmlns:a16="http://schemas.microsoft.com/office/drawing/2014/main" id="{78BCF221-6BF1-0246-A7A8-61F81C281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755" y="4470224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0F07157-0FDD-BE48-B7DA-BABC16593597}"/>
              </a:ext>
            </a:extLst>
          </p:cNvPr>
          <p:cNvSpPr/>
          <p:nvPr/>
        </p:nvSpPr>
        <p:spPr>
          <a:xfrm>
            <a:off x="6992885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3B7E4765-96EE-E547-8161-0EA21F7C6ECA}"/>
              </a:ext>
            </a:extLst>
          </p:cNvPr>
          <p:cNvSpPr/>
          <p:nvPr/>
        </p:nvSpPr>
        <p:spPr>
          <a:xfrm>
            <a:off x="8133104" y="3988973"/>
            <a:ext cx="827714" cy="4808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/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95D8BAE-85DD-7442-9D0E-C759E5CB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62" y="3515305"/>
                <a:ext cx="413858" cy="310726"/>
              </a:xfrm>
              <a:prstGeom prst="rect">
                <a:avLst/>
              </a:prstGeom>
              <a:blipFill>
                <a:blip r:embed="rId15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/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F94DD7E-A6B5-B74E-B8FD-76893255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65" y="3517206"/>
                <a:ext cx="413858" cy="311817"/>
              </a:xfrm>
              <a:prstGeom prst="rect">
                <a:avLst/>
              </a:prstGeom>
              <a:blipFill>
                <a:blip r:embed="rId16"/>
                <a:stretch>
                  <a:fillRect r="-26471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/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D244B05-155E-CC4C-BCCD-A6E3A7627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032" y="3515305"/>
                <a:ext cx="413858" cy="310854"/>
              </a:xfrm>
              <a:prstGeom prst="rect">
                <a:avLst/>
              </a:prstGeom>
              <a:blipFill>
                <a:blip r:embed="rId17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AE1822F2-786A-124D-9EA3-C067DD1AFFDA}"/>
              </a:ext>
            </a:extLst>
          </p:cNvPr>
          <p:cNvGrpSpPr/>
          <p:nvPr/>
        </p:nvGrpSpPr>
        <p:grpSpPr>
          <a:xfrm>
            <a:off x="5141333" y="4003041"/>
            <a:ext cx="1140219" cy="695901"/>
            <a:chOff x="3690499" y="822841"/>
            <a:chExt cx="1387011" cy="951644"/>
          </a:xfrm>
        </p:grpSpPr>
        <p:cxnSp>
          <p:nvCxnSpPr>
            <p:cNvPr id="261" name="꺾인 연결선[E] 260">
              <a:extLst>
                <a:ext uri="{FF2B5EF4-FFF2-40B4-BE49-F238E27FC236}">
                  <a16:creationId xmlns:a16="http://schemas.microsoft.com/office/drawing/2014/main" id="{5004B1A7-C381-4845-B81A-B500C6571C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6464" y="856876"/>
              <a:ext cx="951643" cy="883574"/>
            </a:xfrm>
            <a:prstGeom prst="bentConnector3">
              <a:avLst>
                <a:gd name="adj1" fmla="val -24022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꺾인 연결선[E] 261">
              <a:extLst>
                <a:ext uri="{FF2B5EF4-FFF2-40B4-BE49-F238E27FC236}">
                  <a16:creationId xmlns:a16="http://schemas.microsoft.com/office/drawing/2014/main" id="{68AF685F-EC8D-BC4A-B7A2-52E091A52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073" y="1480388"/>
              <a:ext cx="503437" cy="294097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모서리가 둥근 직사각형 259">
            <a:extLst>
              <a:ext uri="{FF2B5EF4-FFF2-40B4-BE49-F238E27FC236}">
                <a16:creationId xmlns:a16="http://schemas.microsoft.com/office/drawing/2014/main" id="{3A8D6937-D333-8741-B614-3311CC35A5DB}"/>
              </a:ext>
            </a:extLst>
          </p:cNvPr>
          <p:cNvSpPr/>
          <p:nvPr/>
        </p:nvSpPr>
        <p:spPr>
          <a:xfrm>
            <a:off x="5852666" y="3988973"/>
            <a:ext cx="827714" cy="480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GRU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B2B0044-EE76-6249-B4C1-A606953388D6}"/>
              </a:ext>
            </a:extLst>
          </p:cNvPr>
          <p:cNvSpPr txBox="1"/>
          <p:nvPr/>
        </p:nvSpPr>
        <p:spPr>
          <a:xfrm>
            <a:off x="4699901" y="294509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7E72426E-3599-2A45-BC09-8171E1834926}"/>
              </a:ext>
            </a:extLst>
          </p:cNvPr>
          <p:cNvGrpSpPr/>
          <p:nvPr/>
        </p:nvGrpSpPr>
        <p:grpSpPr>
          <a:xfrm>
            <a:off x="6027683" y="4045721"/>
            <a:ext cx="458830" cy="368528"/>
            <a:chOff x="10606168" y="1365662"/>
            <a:chExt cx="558140" cy="503962"/>
          </a:xfrm>
        </p:grpSpPr>
        <p:cxnSp>
          <p:nvCxnSpPr>
            <p:cNvPr id="272" name="직선 연결선[R] 271">
              <a:extLst>
                <a:ext uri="{FF2B5EF4-FFF2-40B4-BE49-F238E27FC236}">
                  <a16:creationId xmlns:a16="http://schemas.microsoft.com/office/drawing/2014/main" id="{568C154E-5AF4-C24D-A12E-491C35D60E33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[R] 272">
              <a:extLst>
                <a:ext uri="{FF2B5EF4-FFF2-40B4-BE49-F238E27FC236}">
                  <a16:creationId xmlns:a16="http://schemas.microsoft.com/office/drawing/2014/main" id="{7C00EE03-6BCB-2047-9205-B105D24DD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E7FDD1F5-65B3-E44F-BB4C-09031ED93088}"/>
              </a:ext>
            </a:extLst>
          </p:cNvPr>
          <p:cNvSpPr txBox="1"/>
          <p:nvPr/>
        </p:nvSpPr>
        <p:spPr>
          <a:xfrm>
            <a:off x="5813824" y="4741352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6C9FB40-5471-0748-9701-E8A10955721D}"/>
              </a:ext>
            </a:extLst>
          </p:cNvPr>
          <p:cNvGrpSpPr/>
          <p:nvPr/>
        </p:nvGrpSpPr>
        <p:grpSpPr>
          <a:xfrm>
            <a:off x="7169520" y="5580833"/>
            <a:ext cx="458830" cy="368528"/>
            <a:chOff x="10606168" y="1365662"/>
            <a:chExt cx="558140" cy="503962"/>
          </a:xfrm>
        </p:grpSpPr>
        <p:cxnSp>
          <p:nvCxnSpPr>
            <p:cNvPr id="276" name="직선 연결선[R] 275">
              <a:extLst>
                <a:ext uri="{FF2B5EF4-FFF2-40B4-BE49-F238E27FC236}">
                  <a16:creationId xmlns:a16="http://schemas.microsoft.com/office/drawing/2014/main" id="{0274BDE5-9C3B-184C-ACF6-ABD7AD0D2C22}"/>
                </a:ext>
              </a:extLst>
            </p:cNvPr>
            <p:cNvCxnSpPr/>
            <p:nvPr/>
          </p:nvCxnSpPr>
          <p:spPr>
            <a:xfrm>
              <a:off x="10606168" y="1365662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[R] 276">
              <a:extLst>
                <a:ext uri="{FF2B5EF4-FFF2-40B4-BE49-F238E27FC236}">
                  <a16:creationId xmlns:a16="http://schemas.microsoft.com/office/drawing/2014/main" id="{14B53419-FF97-7745-8C39-034E8D89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168" y="1377118"/>
              <a:ext cx="558140" cy="492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7AD880AA-5F92-A542-AB45-D93F84A92A98}"/>
              </a:ext>
            </a:extLst>
          </p:cNvPr>
          <p:cNvSpPr txBox="1"/>
          <p:nvPr/>
        </p:nvSpPr>
        <p:spPr>
          <a:xfrm>
            <a:off x="6955662" y="6276464"/>
            <a:ext cx="120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b="1" dirty="0">
                <a:solidFill>
                  <a:srgbClr val="FF0000"/>
                </a:solidFill>
              </a:rPr>
              <a:t>서바이벌 탈락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BCFA050-E9E5-9D40-94DD-93C345FDD6AD}"/>
              </a:ext>
            </a:extLst>
          </p:cNvPr>
          <p:cNvSpPr txBox="1"/>
          <p:nvPr/>
        </p:nvSpPr>
        <p:spPr>
          <a:xfrm>
            <a:off x="8896692" y="947409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서바이벌에서 살아남은 </a:t>
            </a:r>
            <a:endParaRPr kumimoji="1" lang="en-US" altLang="ko-Kore-KR" sz="1050" b="1" dirty="0">
              <a:solidFill>
                <a:srgbClr val="FF0000"/>
              </a:solidFill>
            </a:endParaRPr>
          </a:p>
          <a:p>
            <a:pPr algn="ctr"/>
            <a:r>
              <a:rPr kumimoji="1" lang="ko-Kore-KR" altLang="en-US" sz="1050" b="1" dirty="0">
                <a:solidFill>
                  <a:srgbClr val="FF0000"/>
                </a:solidFill>
              </a:rPr>
              <a:t>최후의 모델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1199AE6-8EB1-E041-BC75-22564EED62AB}"/>
              </a:ext>
            </a:extLst>
          </p:cNvPr>
          <p:cNvSpPr txBox="1"/>
          <p:nvPr/>
        </p:nvSpPr>
        <p:spPr>
          <a:xfrm>
            <a:off x="1889039" y="1001594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1</a:t>
            </a:r>
            <a:endParaRPr kumimoji="1" lang="ko-Kore-KR" altLang="en-US" sz="105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B3FA119-2789-8144-9038-D8BC16272C50}"/>
              </a:ext>
            </a:extLst>
          </p:cNvPr>
          <p:cNvSpPr txBox="1"/>
          <p:nvPr/>
        </p:nvSpPr>
        <p:spPr>
          <a:xfrm>
            <a:off x="1887701" y="2463908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2</a:t>
            </a:r>
            <a:endParaRPr kumimoji="1" lang="ko-Kore-KR" altLang="en-US" sz="10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42AC16-9CB9-134D-B005-4BA192701810}"/>
              </a:ext>
            </a:extLst>
          </p:cNvPr>
          <p:cNvSpPr txBox="1"/>
          <p:nvPr/>
        </p:nvSpPr>
        <p:spPr>
          <a:xfrm>
            <a:off x="1648349" y="4140873"/>
            <a:ext cx="840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M-1</a:t>
            </a:r>
            <a:endParaRPr kumimoji="1" lang="ko-Kore-KR" altLang="en-US" sz="105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B9915CC-1928-5743-9A51-E91B137DC616}"/>
              </a:ext>
            </a:extLst>
          </p:cNvPr>
          <p:cNvSpPr txBox="1"/>
          <p:nvPr/>
        </p:nvSpPr>
        <p:spPr>
          <a:xfrm>
            <a:off x="1775928" y="5713522"/>
            <a:ext cx="72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Model M</a:t>
            </a:r>
            <a:endParaRPr kumimoji="1" lang="ko-Kore-KR" altLang="en-US" sz="10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976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단일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3AD116-A742-1E4E-AB8F-6AE3AE52C15D}"/>
              </a:ext>
            </a:extLst>
          </p:cNvPr>
          <p:cNvSpPr/>
          <p:nvPr/>
        </p:nvSpPr>
        <p:spPr>
          <a:xfrm>
            <a:off x="1425484" y="20665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33[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36[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39[</a:t>
            </a:r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121.81412863731384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5923639" y="2066528"/>
            <a:ext cx="38442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12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" altLang="ko-Kore-KR" sz="12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100.24338579177856</a:t>
            </a:r>
            <a:endParaRPr lang="ko-Kore-KR" altLang="en-US" sz="12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841172" y="59318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7146473" y="59318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11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앙상블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(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소프트보팅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)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2.21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50FF84-5BBE-E347-9677-0138372BDD55}"/>
              </a:ext>
            </a:extLst>
          </p:cNvPr>
          <p:cNvSpPr/>
          <p:nvPr/>
        </p:nvSpPr>
        <p:spPr>
          <a:xfrm>
            <a:off x="248454" y="6068901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158.0142524242401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67.42934513092041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endParaRPr lang="en-US" altLang="ko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90.6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267443-4569-5F49-A241-2BD610397326}"/>
              </a:ext>
            </a:extLst>
          </p:cNvPr>
          <p:cNvSpPr/>
          <p:nvPr/>
        </p:nvSpPr>
        <p:spPr>
          <a:xfrm>
            <a:off x="10274081" y="2912334"/>
            <a:ext cx="1670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307.8056275844574</a:t>
            </a:r>
            <a:endParaRPr lang="en" altLang="ko-Kore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241.40382862091064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66.4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1BB152-AFCC-6D45-A97B-A9B7F3074835}"/>
              </a:ext>
            </a:extLst>
          </p:cNvPr>
          <p:cNvSpPr/>
          <p:nvPr/>
        </p:nvSpPr>
        <p:spPr>
          <a:xfrm>
            <a:off x="6620117" y="5599542"/>
            <a:ext cx="4791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로 돌릴 땐 학습의 시간이 줄어드나 평가의 시간이 훨씬 </a:t>
            </a:r>
            <a:r>
              <a:rPr lang="ko-KR" altLang="en-US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오래걸려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Gpu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의 사용률을 높였음에도 불구하고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r>
              <a:rPr lang="en-US" altLang="ko-Kore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&lt;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결과가 나온다</a:t>
            </a:r>
            <a:r>
              <a:rPr lang="en-US" altLang="ko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.</a:t>
            </a:r>
          </a:p>
          <a:p>
            <a:endParaRPr lang="ko-Kore-KR" altLang="en-US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879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서바이벌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CAEE8C-D63C-4F4D-80ED-2B2BAEBF7444}"/>
              </a:ext>
            </a:extLst>
          </p:cNvPr>
          <p:cNvSpPr/>
          <p:nvPr/>
        </p:nvSpPr>
        <p:spPr>
          <a:xfrm>
            <a:off x="248454" y="6068901"/>
            <a:ext cx="1752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" altLang="ko-Kore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 158.90631580352783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64.40662050247192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약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94,5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BB00D8-64D2-D440-AD55-7AEAA9EC0144}"/>
              </a:ext>
            </a:extLst>
          </p:cNvPr>
          <p:cNvSpPr/>
          <p:nvPr/>
        </p:nvSpPr>
        <p:spPr>
          <a:xfrm>
            <a:off x="10274081" y="2912334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286.32894921302795</a:t>
            </a:r>
            <a:endParaRPr lang="en" altLang="ko-Kore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245.3780233860016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약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082875-BE53-F242-8EC1-A244FAB7E697}"/>
              </a:ext>
            </a:extLst>
          </p:cNvPr>
          <p:cNvSpPr/>
          <p:nvPr/>
        </p:nvSpPr>
        <p:spPr>
          <a:xfrm>
            <a:off x="6534773" y="5354742"/>
            <a:ext cx="4791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로 돌릴 땐 학습의 시간이 줄어드나 평가의 시간이 훨씬 </a:t>
            </a:r>
            <a:r>
              <a:rPr lang="ko-KR" altLang="en-US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오래걸려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Gpu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의 사용률을 높였음에도 불구하고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r>
              <a:rPr lang="en-US" altLang="ko-Kore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&lt; </a:t>
            </a:r>
            <a:r>
              <a:rPr lang="en-US" altLang="ko-Kore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결과가 나온다</a:t>
            </a:r>
            <a:r>
              <a:rPr lang="en-US" altLang="ko-KR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.</a:t>
            </a:r>
          </a:p>
          <a:p>
            <a:endParaRPr lang="ko-Kore-KR" altLang="en-US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777709-9A80-9A43-AA08-1AE449D44B8E}"/>
              </a:ext>
            </a:extLst>
          </p:cNvPr>
          <p:cNvSpPr/>
          <p:nvPr/>
        </p:nvSpPr>
        <p:spPr>
          <a:xfrm>
            <a:off x="6534772" y="6006938"/>
            <a:ext cx="4791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평가에서 </a:t>
            </a:r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로 만들면 시간이 증가함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이 부분을 </a:t>
            </a:r>
            <a:r>
              <a:rPr lang="en-US" altLang="ko-KR" sz="1050" b="1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r>
              <a:rPr lang="ko-KR" altLang="en-US" sz="1050" b="1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로 다시 만들어서 테스트 필요</a:t>
            </a:r>
            <a:endParaRPr lang="en-US" altLang="ko-KR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1050" b="1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977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 다수결 모델 시간 비교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78A3F-5041-434B-8A73-095E7B1D29FA}"/>
              </a:ext>
            </a:extLst>
          </p:cNvPr>
          <p:cNvSpPr/>
          <p:nvPr/>
        </p:nvSpPr>
        <p:spPr>
          <a:xfrm>
            <a:off x="6114472" y="348262"/>
            <a:ext cx="2152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790D2-BA93-EE41-A824-437AAF5C81E7}"/>
              </a:ext>
            </a:extLst>
          </p:cNvPr>
          <p:cNvSpPr txBox="1"/>
          <p:nvPr/>
        </p:nvSpPr>
        <p:spPr>
          <a:xfrm>
            <a:off x="2776372" y="617662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Numpy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1A025-1EF0-0147-8E58-B43D31D9514E}"/>
              </a:ext>
            </a:extLst>
          </p:cNvPr>
          <p:cNvSpPr txBox="1"/>
          <p:nvPr/>
        </p:nvSpPr>
        <p:spPr>
          <a:xfrm>
            <a:off x="8744873" y="438634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Cupy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F9CE8-502E-2641-85F7-512A082AED1F}"/>
              </a:ext>
            </a:extLst>
          </p:cNvPr>
          <p:cNvSpPr/>
          <p:nvPr/>
        </p:nvSpPr>
        <p:spPr>
          <a:xfrm>
            <a:off x="8184076" y="344418"/>
            <a:ext cx="2152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8EAAD-780A-5E40-8F9E-32D3B7D43A44}"/>
              </a:ext>
            </a:extLst>
          </p:cNvPr>
          <p:cNvSpPr/>
          <p:nvPr/>
        </p:nvSpPr>
        <p:spPr>
          <a:xfrm>
            <a:off x="10125745" y="348262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94F09-5797-824D-82BD-11B7C874ABC7}"/>
              </a:ext>
            </a:extLst>
          </p:cNvPr>
          <p:cNvSpPr/>
          <p:nvPr/>
        </p:nvSpPr>
        <p:spPr>
          <a:xfrm>
            <a:off x="88339" y="1965349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6CFE81-171F-4D47-BE8F-80B125054AE7}"/>
              </a:ext>
            </a:extLst>
          </p:cNvPr>
          <p:cNvSpPr/>
          <p:nvPr/>
        </p:nvSpPr>
        <p:spPr>
          <a:xfrm>
            <a:off x="2157943" y="1961505"/>
            <a:ext cx="215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2.49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2.10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1.53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B17CA-A0E2-134E-B55A-47D3EAAB4ACE}"/>
              </a:ext>
            </a:extLst>
          </p:cNvPr>
          <p:cNvSpPr/>
          <p:nvPr/>
        </p:nvSpPr>
        <p:spPr>
          <a:xfrm>
            <a:off x="4160369" y="3902420"/>
            <a:ext cx="21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2.50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2.09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1.94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1.90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8[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1.83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1.82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10[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1.77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11[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1.69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12[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261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13[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1.61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281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14[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1.58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301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1.56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321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16[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1.55</a:t>
            </a:r>
          </a:p>
          <a:p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| </a:t>
            </a:r>
            <a:r>
              <a:rPr lang="ko-KR" altLang="en-US" sz="700" dirty="0" err="1">
                <a:latin typeface="MARU Buri Beta" panose="020B0600000101010101" pitchFamily="34" charset="-127"/>
                <a:ea typeface="MARU Buri Beta" panose="020B0600000101010101" pitchFamily="34" charset="-127"/>
              </a:rPr>
              <a:t>에폭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 | 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반복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341 / 351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시간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17[</a:t>
            </a:r>
            <a:r>
              <a:rPr lang="en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s] | </a:t>
            </a:r>
            <a:r>
              <a:rPr lang="ko-KR" altLang="en-US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손실 </a:t>
            </a:r>
            <a:r>
              <a:rPr lang="en-US" altLang="ko-KR" sz="7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1.54</a:t>
            </a:r>
            <a:endParaRPr lang="ko-Kore-KR" altLang="en-US" sz="7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AE5EA-9DC8-F046-9B50-A1FEF78B38C8}"/>
              </a:ext>
            </a:extLst>
          </p:cNvPr>
          <p:cNvSpPr/>
          <p:nvPr/>
        </p:nvSpPr>
        <p:spPr>
          <a:xfrm>
            <a:off x="248454" y="6068901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" altLang="ko-Kore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time 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157.42912459373474</a:t>
            </a:r>
            <a:endParaRPr lang="en" altLang="ko-Kore-KR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67.4705696105957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학습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</a:t>
            </a:r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 약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90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4EF290-5CF7-5E46-8524-D993089361F5}"/>
              </a:ext>
            </a:extLst>
          </p:cNvPr>
          <p:cNvSpPr/>
          <p:nvPr/>
        </p:nvSpPr>
        <p:spPr>
          <a:xfrm>
            <a:off x="10274081" y="2912334"/>
            <a:ext cx="758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전체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 </a:t>
            </a:r>
          </a:p>
          <a:p>
            <a:r>
              <a:rPr lang="ko-KR" altLang="en-US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평가 </a:t>
            </a:r>
            <a:r>
              <a:rPr lang="en-US" altLang="ko-KR" sz="800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: time :</a:t>
            </a:r>
            <a:endParaRPr lang="ko-Kore-KR" altLang="en-US" sz="800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818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Numpy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적음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서바이벌 코드 수정 전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68557D-C97C-AB40-9045-50D468201864}"/>
              </a:ext>
            </a:extLst>
          </p:cNvPr>
          <p:cNvGrpSpPr/>
          <p:nvPr/>
        </p:nvGrpSpPr>
        <p:grpSpPr>
          <a:xfrm>
            <a:off x="8939450" y="2183100"/>
            <a:ext cx="2812702" cy="3668119"/>
            <a:chOff x="3182390" y="2181800"/>
            <a:chExt cx="2812702" cy="36681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12E4E-09BD-7E4E-B090-C5F0C9C3E6F1}"/>
                </a:ext>
              </a:extLst>
            </p:cNvPr>
            <p:cNvSpPr txBox="1"/>
            <p:nvPr/>
          </p:nvSpPr>
          <p:spPr>
            <a:xfrm>
              <a:off x="4106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Ensemble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777E6C-945E-9C43-9185-C305D2DFD60B}"/>
                </a:ext>
              </a:extLst>
            </p:cNvPr>
            <p:cNvGrpSpPr/>
            <p:nvPr/>
          </p:nvGrpSpPr>
          <p:grpSpPr>
            <a:xfrm>
              <a:off x="3182390" y="2567340"/>
              <a:ext cx="2812702" cy="3282579"/>
              <a:chOff x="3182390" y="2567340"/>
              <a:chExt cx="2812702" cy="32825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A7CAE5-9C35-0A49-921C-CBA951263AB8}"/>
                  </a:ext>
                </a:extLst>
              </p:cNvPr>
              <p:cNvSpPr/>
              <p:nvPr/>
            </p:nvSpPr>
            <p:spPr>
              <a:xfrm>
                <a:off x="318239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51.720 %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52.880 %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53.540 %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3C367C1-9175-1D4A-8959-3B93C144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719" y="2567340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463A3D-BA89-5C46-B907-32307EFBEACB}"/>
              </a:ext>
            </a:extLst>
          </p:cNvPr>
          <p:cNvGrpSpPr/>
          <p:nvPr/>
        </p:nvGrpSpPr>
        <p:grpSpPr>
          <a:xfrm>
            <a:off x="6079040" y="2183100"/>
            <a:ext cx="2787231" cy="3666819"/>
            <a:chOff x="6079040" y="2183100"/>
            <a:chExt cx="2787231" cy="36668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ED869-9686-F34B-A734-D568BA55809C}"/>
                </a:ext>
              </a:extLst>
            </p:cNvPr>
            <p:cNvSpPr txBox="1"/>
            <p:nvPr/>
          </p:nvSpPr>
          <p:spPr>
            <a:xfrm>
              <a:off x="6949567" y="21831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Survival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C06C7D-03D9-C348-8ED9-BF2C8B38DDF7}"/>
                </a:ext>
              </a:extLst>
            </p:cNvPr>
            <p:cNvGrpSpPr/>
            <p:nvPr/>
          </p:nvGrpSpPr>
          <p:grpSpPr>
            <a:xfrm>
              <a:off x="6079040" y="2556497"/>
              <a:ext cx="2787231" cy="3293422"/>
              <a:chOff x="6079040" y="2556497"/>
              <a:chExt cx="2787231" cy="329342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14BD30-0071-D24F-B1C3-803E0DBC6110}"/>
                  </a:ext>
                </a:extLst>
              </p:cNvPr>
              <p:cNvSpPr/>
              <p:nvPr/>
            </p:nvSpPr>
            <p:spPr>
              <a:xfrm>
                <a:off x="607904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46.000 %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50.480 %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51.580 %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52.460 %</a:t>
                </a: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463623-DCBD-974A-B620-CB18D644C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2896" y="2556497"/>
                <a:ext cx="2583375" cy="1937531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7AC81E-D6F0-1842-950C-CAC844BFA6F8}"/>
              </a:ext>
            </a:extLst>
          </p:cNvPr>
          <p:cNvGrpSpPr/>
          <p:nvPr/>
        </p:nvGrpSpPr>
        <p:grpSpPr>
          <a:xfrm>
            <a:off x="3259765" y="2183100"/>
            <a:ext cx="2768619" cy="3668119"/>
            <a:chOff x="8726851" y="2181800"/>
            <a:chExt cx="2768619" cy="366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F7DC8-C518-C242-9CFF-0F1D2A619620}"/>
                </a:ext>
              </a:extLst>
            </p:cNvPr>
            <p:cNvSpPr txBox="1"/>
            <p:nvPr/>
          </p:nvSpPr>
          <p:spPr>
            <a:xfrm>
              <a:off x="9578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Real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EF0E70-9CDA-ED4B-A16E-0E047B3A1318}"/>
                </a:ext>
              </a:extLst>
            </p:cNvPr>
            <p:cNvGrpSpPr/>
            <p:nvPr/>
          </p:nvGrpSpPr>
          <p:grpSpPr>
            <a:xfrm>
              <a:off x="8726851" y="2556498"/>
              <a:ext cx="2768619" cy="3293421"/>
              <a:chOff x="8726851" y="2556498"/>
              <a:chExt cx="2768619" cy="3293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9BA6C50-8009-704E-BAA6-6208FA2E44B7}"/>
                  </a:ext>
                </a:extLst>
              </p:cNvPr>
              <p:cNvSpPr/>
              <p:nvPr/>
            </p:nvSpPr>
            <p:spPr>
              <a:xfrm>
                <a:off x="8726851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43.380 %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46.820 %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52.140 %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E647BE-FA42-834D-81EF-04A9E071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2097" y="2556498"/>
                <a:ext cx="2583373" cy="19375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8885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Numpy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적음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서바이벌 코드 수정 후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68557D-C97C-AB40-9045-50D468201864}"/>
              </a:ext>
            </a:extLst>
          </p:cNvPr>
          <p:cNvGrpSpPr/>
          <p:nvPr/>
        </p:nvGrpSpPr>
        <p:grpSpPr>
          <a:xfrm>
            <a:off x="8939450" y="2183100"/>
            <a:ext cx="2812702" cy="3668119"/>
            <a:chOff x="3182390" y="2181800"/>
            <a:chExt cx="2812702" cy="36681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12E4E-09BD-7E4E-B090-C5F0C9C3E6F1}"/>
                </a:ext>
              </a:extLst>
            </p:cNvPr>
            <p:cNvSpPr txBox="1"/>
            <p:nvPr/>
          </p:nvSpPr>
          <p:spPr>
            <a:xfrm>
              <a:off x="4106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Ensemble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777E6C-945E-9C43-9185-C305D2DFD60B}"/>
                </a:ext>
              </a:extLst>
            </p:cNvPr>
            <p:cNvGrpSpPr/>
            <p:nvPr/>
          </p:nvGrpSpPr>
          <p:grpSpPr>
            <a:xfrm>
              <a:off x="3182390" y="2567340"/>
              <a:ext cx="2812702" cy="3282579"/>
              <a:chOff x="3182390" y="2567340"/>
              <a:chExt cx="2812702" cy="32825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A7CAE5-9C35-0A49-921C-CBA951263AB8}"/>
                  </a:ext>
                </a:extLst>
              </p:cNvPr>
              <p:cNvSpPr/>
              <p:nvPr/>
            </p:nvSpPr>
            <p:spPr>
              <a:xfrm>
                <a:off x="318239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51.720 %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52.880 %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53.540 %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3C367C1-9175-1D4A-8959-3B93C144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719" y="2567340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463A3D-BA89-5C46-B907-32307EFBEACB}"/>
              </a:ext>
            </a:extLst>
          </p:cNvPr>
          <p:cNvGrpSpPr/>
          <p:nvPr/>
        </p:nvGrpSpPr>
        <p:grpSpPr>
          <a:xfrm>
            <a:off x="6079040" y="2183100"/>
            <a:ext cx="2787231" cy="3666819"/>
            <a:chOff x="6079040" y="2183100"/>
            <a:chExt cx="2787231" cy="36668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ED869-9686-F34B-A734-D568BA55809C}"/>
                </a:ext>
              </a:extLst>
            </p:cNvPr>
            <p:cNvSpPr txBox="1"/>
            <p:nvPr/>
          </p:nvSpPr>
          <p:spPr>
            <a:xfrm>
              <a:off x="6949567" y="21831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Survival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C06C7D-03D9-C348-8ED9-BF2C8B38DDF7}"/>
                </a:ext>
              </a:extLst>
            </p:cNvPr>
            <p:cNvGrpSpPr/>
            <p:nvPr/>
          </p:nvGrpSpPr>
          <p:grpSpPr>
            <a:xfrm>
              <a:off x="6079040" y="2556497"/>
              <a:ext cx="2787231" cy="3293422"/>
              <a:chOff x="6079040" y="2556497"/>
              <a:chExt cx="2787231" cy="329342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14BD30-0071-D24F-B1C3-803E0DBC6110}"/>
                  </a:ext>
                </a:extLst>
              </p:cNvPr>
              <p:cNvSpPr/>
              <p:nvPr/>
            </p:nvSpPr>
            <p:spPr>
              <a:xfrm>
                <a:off x="607904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46.000 %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50.480 %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51.580 %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52.460 %</a:t>
                </a: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463623-DCBD-974A-B620-CB18D644C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2896" y="2556497"/>
                <a:ext cx="2583375" cy="1937531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7AC81E-D6F0-1842-950C-CAC844BFA6F8}"/>
              </a:ext>
            </a:extLst>
          </p:cNvPr>
          <p:cNvGrpSpPr/>
          <p:nvPr/>
        </p:nvGrpSpPr>
        <p:grpSpPr>
          <a:xfrm>
            <a:off x="3259765" y="2183100"/>
            <a:ext cx="2768619" cy="3668119"/>
            <a:chOff x="8726851" y="2181800"/>
            <a:chExt cx="2768619" cy="366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F7DC8-C518-C242-9CFF-0F1D2A619620}"/>
                </a:ext>
              </a:extLst>
            </p:cNvPr>
            <p:cNvSpPr txBox="1"/>
            <p:nvPr/>
          </p:nvSpPr>
          <p:spPr>
            <a:xfrm>
              <a:off x="9578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Real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EF0E70-9CDA-ED4B-A16E-0E047B3A1318}"/>
                </a:ext>
              </a:extLst>
            </p:cNvPr>
            <p:cNvGrpSpPr/>
            <p:nvPr/>
          </p:nvGrpSpPr>
          <p:grpSpPr>
            <a:xfrm>
              <a:off x="8726851" y="2556498"/>
              <a:ext cx="2768619" cy="3293421"/>
              <a:chOff x="8726851" y="2556498"/>
              <a:chExt cx="2768619" cy="3293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9BA6C50-8009-704E-BAA6-6208FA2E44B7}"/>
                  </a:ext>
                </a:extLst>
              </p:cNvPr>
              <p:cNvSpPr/>
              <p:nvPr/>
            </p:nvSpPr>
            <p:spPr>
              <a:xfrm>
                <a:off x="8726851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43.380 %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46.820 %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52.140 %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E647BE-FA42-834D-81EF-04A9E071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2097" y="2556498"/>
                <a:ext cx="2583373" cy="1937530"/>
              </a:xfrm>
              <a:prstGeom prst="rect">
                <a:avLst/>
              </a:prstGeom>
            </p:spPr>
          </p:pic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4154EB-FC26-5040-9BFD-F5C6FBB77D61}"/>
              </a:ext>
            </a:extLst>
          </p:cNvPr>
          <p:cNvSpPr/>
          <p:nvPr/>
        </p:nvSpPr>
        <p:spPr>
          <a:xfrm>
            <a:off x="6554364" y="6251447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돌리는 중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86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 사칙연산 성능 확인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D68BC-EEE3-F346-8299-8D8FDF7EE2B0}"/>
              </a:ext>
            </a:extLst>
          </p:cNvPr>
          <p:cNvSpPr txBox="1"/>
          <p:nvPr/>
        </p:nvSpPr>
        <p:spPr>
          <a:xfrm>
            <a:off x="151134" y="926177"/>
            <a:ext cx="11889731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Cupy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Gpu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 사용량 향상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itchFamily="2" charset="2"/>
              </a:rPr>
              <a:t>서바이벌 코드 수정 후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3AC60-6118-6544-A06E-5B474366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1" y="2593811"/>
            <a:ext cx="2431187" cy="18845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E0B039-55E6-634F-94E8-B13A3DDD5A68}"/>
              </a:ext>
            </a:extLst>
          </p:cNvPr>
          <p:cNvSpPr/>
          <p:nvPr/>
        </p:nvSpPr>
        <p:spPr>
          <a:xfrm>
            <a:off x="399355" y="4676201"/>
            <a:ext cx="2647811" cy="11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</a:t>
            </a: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: 26.560 %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125 epoch : 45.760 %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150 epoch : 49.900 %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49.780 %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297A9-CD62-2D4C-A70E-35967F1843BC}"/>
              </a:ext>
            </a:extLst>
          </p:cNvPr>
          <p:cNvSpPr txBox="1"/>
          <p:nvPr/>
        </p:nvSpPr>
        <p:spPr>
          <a:xfrm>
            <a:off x="1379167" y="2183461"/>
            <a:ext cx="1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MARU Buri Beta" panose="020B0600000101010101" pitchFamily="34" charset="-127"/>
                <a:ea typeface="MARU Buri Beta" panose="020B0600000101010101" pitchFamily="34" charset="-127"/>
              </a:rPr>
              <a:t>Single</a:t>
            </a:r>
            <a:endParaRPr kumimoji="1" lang="ko-Kore-KR" altLang="en-US" dirty="0">
              <a:latin typeface="MARU Buri Beta" panose="020B0600000101010101" pitchFamily="34" charset="-127"/>
              <a:ea typeface="MARU Buri Beta" panose="020B060000010101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68557D-C97C-AB40-9045-50D468201864}"/>
              </a:ext>
            </a:extLst>
          </p:cNvPr>
          <p:cNvGrpSpPr/>
          <p:nvPr/>
        </p:nvGrpSpPr>
        <p:grpSpPr>
          <a:xfrm>
            <a:off x="8939450" y="2183100"/>
            <a:ext cx="2812702" cy="3668119"/>
            <a:chOff x="3182390" y="2181800"/>
            <a:chExt cx="2812702" cy="36681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12E4E-09BD-7E4E-B090-C5F0C9C3E6F1}"/>
                </a:ext>
              </a:extLst>
            </p:cNvPr>
            <p:cNvSpPr txBox="1"/>
            <p:nvPr/>
          </p:nvSpPr>
          <p:spPr>
            <a:xfrm>
              <a:off x="4106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Ensemble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5777E6C-945E-9C43-9185-C305D2DFD60B}"/>
                </a:ext>
              </a:extLst>
            </p:cNvPr>
            <p:cNvGrpSpPr/>
            <p:nvPr/>
          </p:nvGrpSpPr>
          <p:grpSpPr>
            <a:xfrm>
              <a:off x="3182390" y="2567340"/>
              <a:ext cx="2812702" cy="3282579"/>
              <a:chOff x="3182390" y="2567340"/>
              <a:chExt cx="2812702" cy="32825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A7CAE5-9C35-0A49-921C-CBA951263AB8}"/>
                  </a:ext>
                </a:extLst>
              </p:cNvPr>
              <p:cNvSpPr/>
              <p:nvPr/>
            </p:nvSpPr>
            <p:spPr>
              <a:xfrm>
                <a:off x="318239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51.720 %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52.880 %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53.540 %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3C367C1-9175-1D4A-8959-3B93C1446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719" y="2567340"/>
                <a:ext cx="2583373" cy="1937530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463A3D-BA89-5C46-B907-32307EFBEACB}"/>
              </a:ext>
            </a:extLst>
          </p:cNvPr>
          <p:cNvGrpSpPr/>
          <p:nvPr/>
        </p:nvGrpSpPr>
        <p:grpSpPr>
          <a:xfrm>
            <a:off x="6079040" y="2183100"/>
            <a:ext cx="2787231" cy="3666819"/>
            <a:chOff x="6079040" y="2183100"/>
            <a:chExt cx="2787231" cy="36668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ED869-9686-F34B-A734-D568BA55809C}"/>
                </a:ext>
              </a:extLst>
            </p:cNvPr>
            <p:cNvSpPr txBox="1"/>
            <p:nvPr/>
          </p:nvSpPr>
          <p:spPr>
            <a:xfrm>
              <a:off x="6949567" y="21831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Survival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C06C7D-03D9-C348-8ED9-BF2C8B38DDF7}"/>
                </a:ext>
              </a:extLst>
            </p:cNvPr>
            <p:cNvGrpSpPr/>
            <p:nvPr/>
          </p:nvGrpSpPr>
          <p:grpSpPr>
            <a:xfrm>
              <a:off x="6079040" y="2556497"/>
              <a:ext cx="2787231" cy="3293422"/>
              <a:chOff x="6079040" y="2556497"/>
              <a:chExt cx="2787231" cy="329342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14BD30-0071-D24F-B1C3-803E0DBC6110}"/>
                  </a:ext>
                </a:extLst>
              </p:cNvPr>
              <p:cNvSpPr/>
              <p:nvPr/>
            </p:nvSpPr>
            <p:spPr>
              <a:xfrm>
                <a:off x="6079040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46.000 %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50.480 %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51.580 %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52.460 %</a:t>
                </a: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5B463623-DCBD-974A-B620-CB18D644C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2896" y="2556497"/>
                <a:ext cx="2583375" cy="1937531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7AC81E-D6F0-1842-950C-CAC844BFA6F8}"/>
              </a:ext>
            </a:extLst>
          </p:cNvPr>
          <p:cNvGrpSpPr/>
          <p:nvPr/>
        </p:nvGrpSpPr>
        <p:grpSpPr>
          <a:xfrm>
            <a:off x="3259765" y="2183100"/>
            <a:ext cx="2768619" cy="3668119"/>
            <a:chOff x="8726851" y="2181800"/>
            <a:chExt cx="2768619" cy="366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F7DC8-C518-C242-9CFF-0F1D2A619620}"/>
                </a:ext>
              </a:extLst>
            </p:cNvPr>
            <p:cNvSpPr txBox="1"/>
            <p:nvPr/>
          </p:nvSpPr>
          <p:spPr>
            <a:xfrm>
              <a:off x="9578767" y="2181800"/>
              <a:ext cx="125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MARU Buri Beta" panose="020B0600000101010101" pitchFamily="34" charset="-127"/>
                  <a:ea typeface="MARU Buri Beta" panose="020B0600000101010101" pitchFamily="34" charset="-127"/>
                </a:rPr>
                <a:t>Real</a:t>
              </a:r>
              <a:endParaRPr kumimoji="1" lang="ko-Kore-KR" altLang="en-US" dirty="0">
                <a:latin typeface="MARU Buri Beta" panose="020B0600000101010101" pitchFamily="34" charset="-127"/>
                <a:ea typeface="MARU Buri Beta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EF0E70-9CDA-ED4B-A16E-0E047B3A1318}"/>
                </a:ext>
              </a:extLst>
            </p:cNvPr>
            <p:cNvGrpSpPr/>
            <p:nvPr/>
          </p:nvGrpSpPr>
          <p:grpSpPr>
            <a:xfrm>
              <a:off x="8726851" y="2556498"/>
              <a:ext cx="2768619" cy="3293421"/>
              <a:chOff x="8726851" y="2556498"/>
              <a:chExt cx="2768619" cy="3293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9BA6C50-8009-704E-BAA6-6208FA2E44B7}"/>
                  </a:ext>
                </a:extLst>
              </p:cNvPr>
              <p:cNvSpPr/>
              <p:nvPr/>
            </p:nvSpPr>
            <p:spPr>
              <a:xfrm>
                <a:off x="8726851" y="4676200"/>
                <a:ext cx="2647811" cy="117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100</a:t>
                </a:r>
                <a:r>
                  <a:rPr kumimoji="1" lang="ko-KR" altLang="en-US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epoch : 43.380 %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125 epoch : 46.820 %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150 epoch : 50.280 %</a:t>
                </a:r>
              </a:p>
              <a:p>
                <a:pPr marL="742950" lvl="1" indent="-285750">
                  <a:lnSpc>
                    <a:spcPct val="150000"/>
                  </a:lnSpc>
                  <a:buFontTx/>
                  <a:buChar char="-"/>
                </a:pPr>
                <a:r>
                  <a:rPr kumimoji="1" lang="en-US" altLang="ko-KR" sz="1200" dirty="0">
                    <a:solidFill>
                      <a:srgbClr val="3D3D3D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200 epoch : 52.140 %</a:t>
                </a: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EE647BE-FA42-834D-81EF-04A9E071A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2097" y="2556498"/>
                <a:ext cx="2583373" cy="1937530"/>
              </a:xfrm>
              <a:prstGeom prst="rect">
                <a:avLst/>
              </a:prstGeom>
            </p:spPr>
          </p:pic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148031-DCD4-4946-AB74-BDD06F4B7C63}"/>
              </a:ext>
            </a:extLst>
          </p:cNvPr>
          <p:cNvSpPr/>
          <p:nvPr/>
        </p:nvSpPr>
        <p:spPr>
          <a:xfrm>
            <a:off x="1046973" y="6313258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돌리는 중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F86AB-CBA4-8249-B4AD-83698B65F2D9}"/>
              </a:ext>
            </a:extLst>
          </p:cNvPr>
          <p:cNvSpPr/>
          <p:nvPr/>
        </p:nvSpPr>
        <p:spPr>
          <a:xfrm>
            <a:off x="6554364" y="6331546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대기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D84701-CCCB-3540-AD21-B641A3DD8109}"/>
              </a:ext>
            </a:extLst>
          </p:cNvPr>
          <p:cNvSpPr/>
          <p:nvPr/>
        </p:nvSpPr>
        <p:spPr>
          <a:xfrm>
            <a:off x="9447865" y="6331546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돌리는 중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ACA985-6E77-6B4D-B65C-1167B543C69E}"/>
              </a:ext>
            </a:extLst>
          </p:cNvPr>
          <p:cNvSpPr/>
          <p:nvPr/>
        </p:nvSpPr>
        <p:spPr>
          <a:xfrm>
            <a:off x="3800668" y="6331546"/>
            <a:ext cx="169716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대기</a:t>
            </a:r>
            <a:endParaRPr kumimoji="1" lang="en-US" altLang="ko-KR" sz="12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98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01993-6D9A-424A-89C3-6C5C508DDE20}"/>
              </a:ext>
            </a:extLst>
          </p:cNvPr>
          <p:cNvGrpSpPr/>
          <p:nvPr/>
        </p:nvGrpSpPr>
        <p:grpSpPr>
          <a:xfrm>
            <a:off x="1837557" y="689418"/>
            <a:ext cx="8243145" cy="5020258"/>
            <a:chOff x="-462354" y="278309"/>
            <a:chExt cx="10005204" cy="6371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BDE800-160A-6B4C-B51E-5BBD9AFD129C}"/>
                </a:ext>
              </a:extLst>
            </p:cNvPr>
            <p:cNvSpPr txBox="1"/>
            <p:nvPr/>
          </p:nvSpPr>
          <p:spPr>
            <a:xfrm rot="5400000">
              <a:off x="2336383" y="4165989"/>
              <a:ext cx="525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E1D079A6-9706-9542-BD30-79F1BECF2211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3" name="오른쪽 화살표[R] 112">
              <a:extLst>
                <a:ext uri="{FF2B5EF4-FFF2-40B4-BE49-F238E27FC236}">
                  <a16:creationId xmlns:a16="http://schemas.microsoft.com/office/drawing/2014/main" id="{48C04652-AD4D-B047-BA46-111111B913C2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2AD6D27-8575-D64B-AEB0-24860DAC7E14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오른쪽 화살표[R] 114">
              <a:extLst>
                <a:ext uri="{FF2B5EF4-FFF2-40B4-BE49-F238E27FC236}">
                  <a16:creationId xmlns:a16="http://schemas.microsoft.com/office/drawing/2014/main" id="{A2477A3E-C802-CC4E-9EED-93F853163ADD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A6ADF7D-EDFA-EB4F-9FF4-8F470B8CA741}"/>
                </a:ext>
              </a:extLst>
            </p:cNvPr>
            <p:cNvGrpSpPr/>
            <p:nvPr/>
          </p:nvGrpSpPr>
          <p:grpSpPr>
            <a:xfrm>
              <a:off x="2337408" y="2666477"/>
              <a:ext cx="341397" cy="1073892"/>
              <a:chOff x="5825445" y="3355478"/>
              <a:chExt cx="498097" cy="1684962"/>
            </a:xfrm>
          </p:grpSpPr>
          <p:sp>
            <p:nvSpPr>
              <p:cNvPr id="139" name="모서리가 둥근 직사각형 138">
                <a:extLst>
                  <a:ext uri="{FF2B5EF4-FFF2-40B4-BE49-F238E27FC236}">
                    <a16:creationId xmlns:a16="http://schemas.microsoft.com/office/drawing/2014/main" id="{5C40E102-BADD-8945-AA5E-78200926D564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025A03-2E55-464F-A3D7-22CB6144C642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0301F4-15FC-B049-B5C7-A653FD68E08D}"/>
                </a:ext>
              </a:extLst>
            </p:cNvPr>
            <p:cNvSpPr txBox="1"/>
            <p:nvPr/>
          </p:nvSpPr>
          <p:spPr>
            <a:xfrm>
              <a:off x="561363" y="390501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F319D44-C8FD-564D-BADD-3AE15BFD255B}"/>
                </a:ext>
              </a:extLst>
            </p:cNvPr>
            <p:cNvSpPr/>
            <p:nvPr/>
          </p:nvSpPr>
          <p:spPr>
            <a:xfrm>
              <a:off x="415112" y="838322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오른쪽 화살표[R] 81">
              <a:extLst>
                <a:ext uri="{FF2B5EF4-FFF2-40B4-BE49-F238E27FC236}">
                  <a16:creationId xmlns:a16="http://schemas.microsoft.com/office/drawing/2014/main" id="{8AA11236-03D4-FC45-8211-A53AB2D47FFA}"/>
                </a:ext>
              </a:extLst>
            </p:cNvPr>
            <p:cNvSpPr/>
            <p:nvPr/>
          </p:nvSpPr>
          <p:spPr>
            <a:xfrm>
              <a:off x="1998363" y="10592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F80F75E-32C3-D642-8EF9-B621433F19BF}"/>
                </a:ext>
              </a:extLst>
            </p:cNvPr>
            <p:cNvCxnSpPr/>
            <p:nvPr/>
          </p:nvCxnSpPr>
          <p:spPr>
            <a:xfrm flipV="1">
              <a:off x="1238028" y="1562524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오른쪽 화살표[R] 83">
              <a:extLst>
                <a:ext uri="{FF2B5EF4-FFF2-40B4-BE49-F238E27FC236}">
                  <a16:creationId xmlns:a16="http://schemas.microsoft.com/office/drawing/2014/main" id="{FF3F0370-BA6C-7845-8236-0B82B95C7580}"/>
                </a:ext>
              </a:extLst>
            </p:cNvPr>
            <p:cNvSpPr/>
            <p:nvPr/>
          </p:nvSpPr>
          <p:spPr>
            <a:xfrm>
              <a:off x="2821280" y="1059215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22B7E9-4F30-FA41-BC33-2E7BFA58332E}"/>
                </a:ext>
              </a:extLst>
            </p:cNvPr>
            <p:cNvGrpSpPr/>
            <p:nvPr/>
          </p:nvGrpSpPr>
          <p:grpSpPr>
            <a:xfrm>
              <a:off x="2337408" y="693876"/>
              <a:ext cx="341397" cy="1073892"/>
              <a:chOff x="5825445" y="3355478"/>
              <a:chExt cx="498097" cy="1684962"/>
            </a:xfrm>
          </p:grpSpPr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54829CB4-0038-384F-99FC-4955F7A4A642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5380C5-1801-A540-8C25-92AF9B0C16D1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3DC670-FD53-1149-85C3-312322791F74}"/>
                </a:ext>
              </a:extLst>
            </p:cNvPr>
            <p:cNvSpPr txBox="1"/>
            <p:nvPr/>
          </p:nvSpPr>
          <p:spPr>
            <a:xfrm>
              <a:off x="564219" y="195617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13FF11-3239-DB4C-8196-01EE91E07FB2}"/>
                </a:ext>
              </a:extLst>
            </p:cNvPr>
            <p:cNvSpPr/>
            <p:nvPr/>
          </p:nvSpPr>
          <p:spPr>
            <a:xfrm>
              <a:off x="398798" y="5086636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27D3BBDD-18A4-884B-9307-4127B91E953D}"/>
                </a:ext>
              </a:extLst>
            </p:cNvPr>
            <p:cNvSpPr/>
            <p:nvPr/>
          </p:nvSpPr>
          <p:spPr>
            <a:xfrm>
              <a:off x="1982049" y="5307530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D4ACCBB-3E26-1A41-9D83-A1B67C2D739B}"/>
                </a:ext>
              </a:extLst>
            </p:cNvPr>
            <p:cNvCxnSpPr/>
            <p:nvPr/>
          </p:nvCxnSpPr>
          <p:spPr>
            <a:xfrm flipV="1">
              <a:off x="1221714" y="5810838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7184627E-6EE2-2649-8151-D2A02D1121CC}"/>
                </a:ext>
              </a:extLst>
            </p:cNvPr>
            <p:cNvSpPr/>
            <p:nvPr/>
          </p:nvSpPr>
          <p:spPr>
            <a:xfrm>
              <a:off x="2804966" y="5307529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8CD95A-75D8-9F4D-ABAC-69867A2131AF}"/>
                </a:ext>
              </a:extLst>
            </p:cNvPr>
            <p:cNvGrpSpPr/>
            <p:nvPr/>
          </p:nvGrpSpPr>
          <p:grpSpPr>
            <a:xfrm>
              <a:off x="2321099" y="4942190"/>
              <a:ext cx="341396" cy="1073892"/>
              <a:chOff x="5825445" y="3355478"/>
              <a:chExt cx="498095" cy="1684962"/>
            </a:xfrm>
          </p:grpSpPr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EF819E1F-5AC3-7647-9ED2-7B91C9FB721C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69FB16-EF86-A84C-89A4-762DA11FB9D9}"/>
                  </a:ext>
                </a:extLst>
              </p:cNvPr>
              <p:cNvSpPr txBox="1"/>
              <p:nvPr/>
            </p:nvSpPr>
            <p:spPr>
              <a:xfrm rot="16200000">
                <a:off x="5380675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7B327-D5A7-464E-8297-3BF628545B98}"/>
                </a:ext>
              </a:extLst>
            </p:cNvPr>
            <p:cNvSpPr txBox="1"/>
            <p:nvPr/>
          </p:nvSpPr>
          <p:spPr>
            <a:xfrm>
              <a:off x="545048" y="6180731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3740D0-A388-9241-AC57-2AD318040B44}"/>
                </a:ext>
              </a:extLst>
            </p:cNvPr>
            <p:cNvSpPr txBox="1"/>
            <p:nvPr/>
          </p:nvSpPr>
          <p:spPr>
            <a:xfrm>
              <a:off x="-416124" y="1048733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1</a:t>
              </a:r>
              <a:endParaRPr kumimoji="1" lang="ko-Kore-KR" altLang="en-US" sz="12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B589EC-4855-F64F-B3EE-BD2880E106E9}"/>
                </a:ext>
              </a:extLst>
            </p:cNvPr>
            <p:cNvSpPr txBox="1"/>
            <p:nvPr/>
          </p:nvSpPr>
          <p:spPr>
            <a:xfrm>
              <a:off x="-417750" y="3048446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2</a:t>
              </a:r>
              <a:endParaRPr kumimoji="1" lang="ko-Kore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4FF8134-FBE5-6445-9BD6-4D57EABF60F7}"/>
                </a:ext>
              </a:extLst>
            </p:cNvPr>
            <p:cNvSpPr txBox="1"/>
            <p:nvPr/>
          </p:nvSpPr>
          <p:spPr>
            <a:xfrm>
              <a:off x="-462354" y="5308151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M</a:t>
              </a:r>
              <a:endParaRPr kumimoji="1" lang="ko-Kore-KR" altLang="en-US" sz="1200" dirty="0"/>
            </a:p>
          </p:txBody>
        </p:sp>
        <p:sp>
          <p:nvSpPr>
            <p:cNvPr id="144" name="모서리가 둥근 직사각형 143">
              <a:extLst>
                <a:ext uri="{FF2B5EF4-FFF2-40B4-BE49-F238E27FC236}">
                  <a16:creationId xmlns:a16="http://schemas.microsoft.com/office/drawing/2014/main" id="{F5ADEB34-A88F-AD48-B9FC-3B71ABF6C369}"/>
                </a:ext>
              </a:extLst>
            </p:cNvPr>
            <p:cNvSpPr/>
            <p:nvPr/>
          </p:nvSpPr>
          <p:spPr>
            <a:xfrm>
              <a:off x="3182629" y="838320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CFAF558D-824B-7D4F-9318-9EB0BF0EF792}"/>
                </a:ext>
              </a:extLst>
            </p:cNvPr>
            <p:cNvSpPr/>
            <p:nvPr/>
          </p:nvSpPr>
          <p:spPr>
            <a:xfrm>
              <a:off x="3164635" y="2810923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6" name="모서리가 둥근 직사각형 145">
              <a:extLst>
                <a:ext uri="{FF2B5EF4-FFF2-40B4-BE49-F238E27FC236}">
                  <a16:creationId xmlns:a16="http://schemas.microsoft.com/office/drawing/2014/main" id="{160A5729-64BA-1648-B75A-93A5E241DF50}"/>
                </a:ext>
              </a:extLst>
            </p:cNvPr>
            <p:cNvSpPr/>
            <p:nvPr/>
          </p:nvSpPr>
          <p:spPr>
            <a:xfrm>
              <a:off x="3160327" y="5086636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16CB8E-49A3-E544-B633-F957472FF04B}"/>
                </a:ext>
              </a:extLst>
            </p:cNvPr>
            <p:cNvSpPr txBox="1"/>
            <p:nvPr/>
          </p:nvSpPr>
          <p:spPr>
            <a:xfrm>
              <a:off x="3335283" y="27830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6A7CDB9-5988-514B-9BF3-0A9115C8A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577159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BA028CE-004F-4D49-ACBA-2EB79A094E8A}"/>
                </a:ext>
              </a:extLst>
            </p:cNvPr>
            <p:cNvSpPr txBox="1"/>
            <p:nvPr/>
          </p:nvSpPr>
          <p:spPr>
            <a:xfrm>
              <a:off x="3335283" y="2271260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48E9FB18-CD77-DA47-B0AE-777A63ED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2570110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2F5C09D-1E40-5A4A-91BA-F2A88BE153F2}"/>
                </a:ext>
              </a:extLst>
            </p:cNvPr>
            <p:cNvSpPr txBox="1"/>
            <p:nvPr/>
          </p:nvSpPr>
          <p:spPr>
            <a:xfrm>
              <a:off x="3335283" y="455372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A31E4A4-C719-A140-87B1-1BBCBB7E8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4852578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/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/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/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blipFill>
                  <a:blip r:embed="rId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/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blipFill>
                  <a:blip r:embed="rId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/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blipFill>
                  <a:blip r:embed="rId7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/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/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/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blipFill>
                  <a:blip r:embed="rId10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/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blipFill>
                  <a:blip r:embed="rId11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/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blipFill>
                  <a:blip r:embed="rId12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/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blipFill>
                  <a:blip r:embed="rId13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/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blipFill>
                  <a:blip r:embed="rId14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07195A5-52A6-284D-9300-D83BCD9CAAAA}"/>
                </a:ext>
              </a:extLst>
            </p:cNvPr>
            <p:cNvSpPr/>
            <p:nvPr/>
          </p:nvSpPr>
          <p:spPr>
            <a:xfrm>
              <a:off x="4895619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모서리가 둥근 직사각형 166">
              <a:extLst>
                <a:ext uri="{FF2B5EF4-FFF2-40B4-BE49-F238E27FC236}">
                  <a16:creationId xmlns:a16="http://schemas.microsoft.com/office/drawing/2014/main" id="{1AD38043-9B03-0442-A8E4-CEF5E893B03D}"/>
                </a:ext>
              </a:extLst>
            </p:cNvPr>
            <p:cNvSpPr/>
            <p:nvPr/>
          </p:nvSpPr>
          <p:spPr>
            <a:xfrm>
              <a:off x="6229433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ECD3DD3A-7F01-4C41-AF55-F344C5B9F4C3}"/>
                </a:ext>
              </a:extLst>
            </p:cNvPr>
            <p:cNvSpPr/>
            <p:nvPr/>
          </p:nvSpPr>
          <p:spPr>
            <a:xfrm>
              <a:off x="7645286" y="850632"/>
              <a:ext cx="503434" cy="490586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8CAB2D0C-74A5-4847-8536-D6D0A34276A4}"/>
                </a:ext>
              </a:extLst>
            </p:cNvPr>
            <p:cNvSpPr/>
            <p:nvPr/>
          </p:nvSpPr>
          <p:spPr>
            <a:xfrm>
              <a:off x="9013445" y="850632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E4127A-CEFC-4A49-8E32-A28869A84DC3}"/>
                </a:ext>
              </a:extLst>
            </p:cNvPr>
            <p:cNvSpPr txBox="1"/>
            <p:nvPr/>
          </p:nvSpPr>
          <p:spPr>
            <a:xfrm>
              <a:off x="8342969" y="982427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BC4EC6-AC0F-0E45-853B-D2432B74E3D2}"/>
                </a:ext>
              </a:extLst>
            </p:cNvPr>
            <p:cNvSpPr txBox="1"/>
            <p:nvPr/>
          </p:nvSpPr>
          <p:spPr>
            <a:xfrm>
              <a:off x="8342969" y="2921919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B00E78-BD5B-0F40-9853-A3C47605B99F}"/>
                </a:ext>
              </a:extLst>
            </p:cNvPr>
            <p:cNvSpPr txBox="1"/>
            <p:nvPr/>
          </p:nvSpPr>
          <p:spPr>
            <a:xfrm>
              <a:off x="8349164" y="5165545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28B56A4C-CF76-9F48-9274-754B521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36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/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2454386-54B0-5248-9662-F6FD4CF14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045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/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0E1AEA5-35A0-5A42-95E2-25522200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89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/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CE525AE-B754-A840-B1AF-2686ED8FA01E}"/>
                </a:ext>
              </a:extLst>
            </p:cNvPr>
            <p:cNvCxnSpPr>
              <a:cxnSpLocks/>
            </p:cNvCxnSpPr>
            <p:nvPr/>
          </p:nvCxnSpPr>
          <p:spPr>
            <a:xfrm>
              <a:off x="9265933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/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4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DE800-160A-6B4C-B51E-5BBD9AFD129C}"/>
              </a:ext>
            </a:extLst>
          </p:cNvPr>
          <p:cNvSpPr txBox="1"/>
          <p:nvPr/>
        </p:nvSpPr>
        <p:spPr>
          <a:xfrm rot="5400000">
            <a:off x="2530454" y="3745642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E1D079A6-9706-9542-BD30-79F1BECF2211}"/>
              </a:ext>
            </a:extLst>
          </p:cNvPr>
          <p:cNvSpPr/>
          <p:nvPr/>
        </p:nvSpPr>
        <p:spPr>
          <a:xfrm>
            <a:off x="1121490" y="2896050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48C04652-AD4D-B047-BA46-111111B913C2}"/>
              </a:ext>
            </a:extLst>
          </p:cNvPr>
          <p:cNvSpPr/>
          <p:nvPr/>
        </p:nvSpPr>
        <p:spPr>
          <a:xfrm>
            <a:off x="2194667" y="2930954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2AD6D27-8575-D64B-AEB0-24860DAC7E14}"/>
              </a:ext>
            </a:extLst>
          </p:cNvPr>
          <p:cNvCxnSpPr>
            <a:cxnSpLocks/>
          </p:cNvCxnSpPr>
          <p:nvPr/>
        </p:nvCxnSpPr>
        <p:spPr>
          <a:xfrm flipV="1">
            <a:off x="1626854" y="3193350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화살표[R] 114">
            <a:extLst>
              <a:ext uri="{FF2B5EF4-FFF2-40B4-BE49-F238E27FC236}">
                <a16:creationId xmlns:a16="http://schemas.microsoft.com/office/drawing/2014/main" id="{A2477A3E-C802-CC4E-9EED-93F853163ADD}"/>
              </a:ext>
            </a:extLst>
          </p:cNvPr>
          <p:cNvSpPr/>
          <p:nvPr/>
        </p:nvSpPr>
        <p:spPr>
          <a:xfrm>
            <a:off x="2872656" y="2930953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A6ADF7D-EDFA-EB4F-9FF4-8F470B8CA741}"/>
              </a:ext>
            </a:extLst>
          </p:cNvPr>
          <p:cNvGrpSpPr/>
          <p:nvPr/>
        </p:nvGrpSpPr>
        <p:grpSpPr>
          <a:xfrm>
            <a:off x="2498244" y="2603963"/>
            <a:ext cx="281272" cy="846194"/>
            <a:chOff x="5825445" y="3355478"/>
            <a:chExt cx="498097" cy="1684962"/>
          </a:xfrm>
        </p:grpSpPr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5C40E102-BADD-8945-AA5E-78200926D564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025A03-2E55-464F-A3D7-22CB6144C642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30301F4-15FC-B049-B5C7-A653FD68E08D}"/>
              </a:ext>
            </a:extLst>
          </p:cNvPr>
          <p:cNvSpPr txBox="1"/>
          <p:nvPr/>
        </p:nvSpPr>
        <p:spPr>
          <a:xfrm>
            <a:off x="1142513" y="3484814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F319D44-C8FD-564D-BADD-3AE15BFD255B}"/>
              </a:ext>
            </a:extLst>
          </p:cNvPr>
          <p:cNvSpPr/>
          <p:nvPr/>
        </p:nvSpPr>
        <p:spPr>
          <a:xfrm>
            <a:off x="1121490" y="134170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2" name="오른쪽 화살표[R] 81">
            <a:extLst>
              <a:ext uri="{FF2B5EF4-FFF2-40B4-BE49-F238E27FC236}">
                <a16:creationId xmlns:a16="http://schemas.microsoft.com/office/drawing/2014/main" id="{8AA11236-03D4-FC45-8211-A53AB2D47FFA}"/>
              </a:ext>
            </a:extLst>
          </p:cNvPr>
          <p:cNvSpPr/>
          <p:nvPr/>
        </p:nvSpPr>
        <p:spPr>
          <a:xfrm>
            <a:off x="2194667" y="137660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F80F75E-32C3-D642-8EF9-B621433F19BF}"/>
              </a:ext>
            </a:extLst>
          </p:cNvPr>
          <p:cNvCxnSpPr>
            <a:cxnSpLocks/>
          </p:cNvCxnSpPr>
          <p:nvPr/>
        </p:nvCxnSpPr>
        <p:spPr>
          <a:xfrm flipV="1">
            <a:off x="1626854" y="163900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오른쪽 화살표[R] 83">
            <a:extLst>
              <a:ext uri="{FF2B5EF4-FFF2-40B4-BE49-F238E27FC236}">
                <a16:creationId xmlns:a16="http://schemas.microsoft.com/office/drawing/2014/main" id="{FF3F0370-BA6C-7845-8236-0B82B95C7580}"/>
              </a:ext>
            </a:extLst>
          </p:cNvPr>
          <p:cNvSpPr/>
          <p:nvPr/>
        </p:nvSpPr>
        <p:spPr>
          <a:xfrm>
            <a:off x="2872656" y="137660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322B7E9-4F30-FA41-BC33-2E7BFA58332E}"/>
              </a:ext>
            </a:extLst>
          </p:cNvPr>
          <p:cNvGrpSpPr/>
          <p:nvPr/>
        </p:nvGrpSpPr>
        <p:grpSpPr>
          <a:xfrm>
            <a:off x="2498244" y="1049615"/>
            <a:ext cx="281272" cy="846194"/>
            <a:chOff x="5825445" y="3355478"/>
            <a:chExt cx="498097" cy="1684962"/>
          </a:xfrm>
        </p:grpSpPr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54829CB4-0038-384F-99FC-4955F7A4A642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5380C5-1801-A540-8C25-92AF9B0C16D1}"/>
                </a:ext>
              </a:extLst>
            </p:cNvPr>
            <p:cNvSpPr txBox="1"/>
            <p:nvPr/>
          </p:nvSpPr>
          <p:spPr>
            <a:xfrm rot="16200000">
              <a:off x="5380677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23DC670-FD53-1149-85C3-312322791F74}"/>
              </a:ext>
            </a:extLst>
          </p:cNvPr>
          <p:cNvSpPr txBox="1"/>
          <p:nvPr/>
        </p:nvSpPr>
        <p:spPr>
          <a:xfrm>
            <a:off x="1144866" y="1949188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8313FF11-3239-DB4C-8196-01EE91E07FB2}"/>
              </a:ext>
            </a:extLst>
          </p:cNvPr>
          <p:cNvSpPr/>
          <p:nvPr/>
        </p:nvSpPr>
        <p:spPr>
          <a:xfrm>
            <a:off x="1108049" y="4689242"/>
            <a:ext cx="1001715" cy="218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Encoder</a:t>
            </a:r>
            <a:endParaRPr kumimoji="1" lang="ko-Kore-KR" altLang="en-US" sz="1400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27D3BBDD-18A4-884B-9307-4127B91E953D}"/>
              </a:ext>
            </a:extLst>
          </p:cNvPr>
          <p:cNvSpPr/>
          <p:nvPr/>
        </p:nvSpPr>
        <p:spPr>
          <a:xfrm>
            <a:off x="2181226" y="4724146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4ACCBB-3E26-1A41-9D83-A1B67C2D739B}"/>
              </a:ext>
            </a:extLst>
          </p:cNvPr>
          <p:cNvCxnSpPr>
            <a:cxnSpLocks/>
          </p:cNvCxnSpPr>
          <p:nvPr/>
        </p:nvCxnSpPr>
        <p:spPr>
          <a:xfrm flipV="1">
            <a:off x="1613414" y="4986542"/>
            <a:ext cx="0" cy="31775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7184627E-6EE2-2649-8151-D2A02D1121CC}"/>
              </a:ext>
            </a:extLst>
          </p:cNvPr>
          <p:cNvSpPr/>
          <p:nvPr/>
        </p:nvSpPr>
        <p:spPr>
          <a:xfrm>
            <a:off x="2859215" y="4724145"/>
            <a:ext cx="265897" cy="1330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48CD95A-75D8-9F4D-ABAC-69867A2131AF}"/>
              </a:ext>
            </a:extLst>
          </p:cNvPr>
          <p:cNvGrpSpPr/>
          <p:nvPr/>
        </p:nvGrpSpPr>
        <p:grpSpPr>
          <a:xfrm>
            <a:off x="2484807" y="4397155"/>
            <a:ext cx="281271" cy="846194"/>
            <a:chOff x="5825445" y="3355478"/>
            <a:chExt cx="498095" cy="1684962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F819E1F-5AC3-7647-9ED2-7B91C9FB721C}"/>
                </a:ext>
              </a:extLst>
            </p:cNvPr>
            <p:cNvSpPr/>
            <p:nvPr/>
          </p:nvSpPr>
          <p:spPr>
            <a:xfrm>
              <a:off x="5825445" y="3355478"/>
              <a:ext cx="493161" cy="16849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69FB16-EF86-A84C-89A4-762DA11FB9D9}"/>
                </a:ext>
              </a:extLst>
            </p:cNvPr>
            <p:cNvSpPr txBox="1"/>
            <p:nvPr/>
          </p:nvSpPr>
          <p:spPr>
            <a:xfrm rot="16200000">
              <a:off x="5380675" y="3901677"/>
              <a:ext cx="1422453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Context</a:t>
              </a:r>
              <a:endParaRPr kumimoji="1" lang="ko-Kore-KR" altLang="en-US" sz="11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377B327-D5A7-464E-8297-3BF628545B98}"/>
              </a:ext>
            </a:extLst>
          </p:cNvPr>
          <p:cNvSpPr txBox="1"/>
          <p:nvPr/>
        </p:nvSpPr>
        <p:spPr>
          <a:xfrm>
            <a:off x="1129071" y="5278006"/>
            <a:ext cx="100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Data</a:t>
            </a:r>
            <a:endParaRPr kumimoji="1" lang="ko-Kore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F5ADEB34-A88F-AD48-B9FC-3B71ABF6C369}"/>
              </a:ext>
            </a:extLst>
          </p:cNvPr>
          <p:cNvSpPr/>
          <p:nvPr/>
        </p:nvSpPr>
        <p:spPr>
          <a:xfrm>
            <a:off x="3242526" y="134170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CFAF558D-824B-7D4F-9318-9EB0BF0EF792}"/>
              </a:ext>
            </a:extLst>
          </p:cNvPr>
          <p:cNvSpPr/>
          <p:nvPr/>
        </p:nvSpPr>
        <p:spPr>
          <a:xfrm>
            <a:off x="3227701" y="2896050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60A5729-64BA-1648-B75A-93A5E241DF50}"/>
              </a:ext>
            </a:extLst>
          </p:cNvPr>
          <p:cNvSpPr/>
          <p:nvPr/>
        </p:nvSpPr>
        <p:spPr>
          <a:xfrm>
            <a:off x="3224151" y="4689242"/>
            <a:ext cx="1001715" cy="21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Decoder</a:t>
            </a:r>
            <a:endParaRPr kumimoji="1" lang="ko-Kore-KR" altLang="en-US" sz="1400" dirty="0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4296295" y="126113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4296295" y="2831520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4296295" y="4630035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47" y="1249118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2" y="1249118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3" y="1249118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1249118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2783976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62" y="2783976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43" y="2783976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575" y="2783976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57" y="4576148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03" y="4576148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84" y="4576148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16" y="4576148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3030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7370439" y="-62357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8433769" y="123204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8411179" y="2776801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8416283" y="4544709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7370438" y="918697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7371102" y="2700625"/>
            <a:ext cx="414772" cy="413342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9644535" y="619904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3" y="1261136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2" y="2776861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81" y="4562020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10412584" y="3623181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08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F43740D0-A388-9241-AC57-2AD318040B44}"/>
              </a:ext>
            </a:extLst>
          </p:cNvPr>
          <p:cNvSpPr txBox="1"/>
          <p:nvPr/>
        </p:nvSpPr>
        <p:spPr>
          <a:xfrm>
            <a:off x="424797" y="129648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1</a:t>
            </a:r>
            <a:endParaRPr kumimoji="1" lang="ko-Kore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B589EC-4855-F64F-B3EE-BD2880E106E9}"/>
              </a:ext>
            </a:extLst>
          </p:cNvPr>
          <p:cNvSpPr txBox="1"/>
          <p:nvPr/>
        </p:nvSpPr>
        <p:spPr>
          <a:xfrm>
            <a:off x="423458" y="2872200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2</a:t>
            </a:r>
            <a:endParaRPr kumimoji="1" lang="ko-Kore-KR" altLang="en-US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FF8134-FBE5-6445-9BD6-4D57EABF60F7}"/>
              </a:ext>
            </a:extLst>
          </p:cNvPr>
          <p:cNvSpPr txBox="1"/>
          <p:nvPr/>
        </p:nvSpPr>
        <p:spPr>
          <a:xfrm>
            <a:off x="386709" y="4652778"/>
            <a:ext cx="8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Model M</a:t>
            </a:r>
            <a:endParaRPr kumimoji="1" lang="ko-Kore-KR" alt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B16CB8E-49A3-E544-B633-F957472FF04B}"/>
              </a:ext>
            </a:extLst>
          </p:cNvPr>
          <p:cNvSpPr txBox="1"/>
          <p:nvPr/>
        </p:nvSpPr>
        <p:spPr>
          <a:xfrm>
            <a:off x="1252785" y="1287872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BA028CE-004F-4D49-ACBA-2EB79A094E8A}"/>
              </a:ext>
            </a:extLst>
          </p:cNvPr>
          <p:cNvSpPr txBox="1"/>
          <p:nvPr/>
        </p:nvSpPr>
        <p:spPr>
          <a:xfrm>
            <a:off x="1252785" y="2858256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F5C09D-1E40-5A4A-91BA-F2A88BE153F2}"/>
              </a:ext>
            </a:extLst>
          </p:cNvPr>
          <p:cNvSpPr txBox="1"/>
          <p:nvPr/>
        </p:nvSpPr>
        <p:spPr>
          <a:xfrm>
            <a:off x="1252785" y="4656771"/>
            <a:ext cx="116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Output Data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/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70F61A6-49A5-654B-A3E1-E0242352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1242072"/>
                <a:ext cx="414772" cy="291022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/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075AC7B-FA2A-9840-A960-BEE64EE2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1242072"/>
                <a:ext cx="414772" cy="293498"/>
              </a:xfrm>
              <a:prstGeom prst="rect">
                <a:avLst/>
              </a:prstGeom>
              <a:blipFill>
                <a:blip r:embed="rId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/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3F5E3AB-B734-E44B-9256-DF35F813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1242072"/>
                <a:ext cx="414772" cy="294610"/>
              </a:xfrm>
              <a:prstGeom prst="rect">
                <a:avLst/>
              </a:prstGeom>
              <a:blipFill>
                <a:blip r:embed="rId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/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3E4004-9621-134A-AA42-581811F3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1242072"/>
                <a:ext cx="414772" cy="293600"/>
              </a:xfrm>
              <a:prstGeom prst="rect">
                <a:avLst/>
              </a:prstGeom>
              <a:blipFill>
                <a:blip r:embed="rId6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/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9C7B42-76AE-E546-A559-4F69DAE6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2810712"/>
                <a:ext cx="414772" cy="29354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/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363C4BC-C785-8943-ABEA-F9F5712A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2810712"/>
                <a:ext cx="414772" cy="293953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/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6EB276-2C32-CC44-9ED6-31888FEC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2810712"/>
                <a:ext cx="414772" cy="29506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/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E456BFE-367E-9246-8FF9-0A2E2978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2810712"/>
                <a:ext cx="414772" cy="294054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/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A6F22E0-12AF-C240-B8A1-5E20CC75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50" y="4581277"/>
                <a:ext cx="414772" cy="293649"/>
              </a:xfrm>
              <a:prstGeom prst="rect">
                <a:avLst/>
              </a:prstGeom>
              <a:blipFill>
                <a:blip r:embed="rId11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/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3A99220-2F35-DD40-A558-E68A0FFD5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77" y="4581277"/>
                <a:ext cx="414772" cy="294054"/>
              </a:xfrm>
              <a:prstGeom prst="rect">
                <a:avLst/>
              </a:prstGeom>
              <a:blipFill>
                <a:blip r:embed="rId12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/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D105CEB-926A-C644-896B-27FBE834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507" y="4581277"/>
                <a:ext cx="414772" cy="295165"/>
              </a:xfrm>
              <a:prstGeom prst="rect">
                <a:avLst/>
              </a:prstGeom>
              <a:blipFill>
                <a:blip r:embed="rId13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/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423F2B-103D-EA45-903B-BF95570D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67" y="4581277"/>
                <a:ext cx="414772" cy="294154"/>
              </a:xfrm>
              <a:prstGeom prst="rect">
                <a:avLst/>
              </a:prstGeom>
              <a:blipFill>
                <a:blip r:embed="rId14"/>
                <a:stretch>
                  <a:fillRect r="-294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8CAB2D0C-74A5-4847-8536-D6D0A34276A4}"/>
              </a:ext>
            </a:extLst>
          </p:cNvPr>
          <p:cNvSpPr/>
          <p:nvPr/>
        </p:nvSpPr>
        <p:spPr>
          <a:xfrm rot="16200000">
            <a:off x="3582806" y="147284"/>
            <a:ext cx="414772" cy="2645172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E4127A-CEFC-4A49-8E32-A28869A84DC3}"/>
              </a:ext>
            </a:extLst>
          </p:cNvPr>
          <p:cNvSpPr txBox="1"/>
          <p:nvPr/>
        </p:nvSpPr>
        <p:spPr>
          <a:xfrm>
            <a:off x="3999037" y="1242072"/>
            <a:ext cx="41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1BC4EC6-AC0F-0E45-853B-D2432B74E3D2}"/>
              </a:ext>
            </a:extLst>
          </p:cNvPr>
          <p:cNvSpPr txBox="1"/>
          <p:nvPr/>
        </p:nvSpPr>
        <p:spPr>
          <a:xfrm>
            <a:off x="3999037" y="2810712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B00E78-BD5B-0F40-9853-A3C47605B99F}"/>
              </a:ext>
            </a:extLst>
          </p:cNvPr>
          <p:cNvSpPr txBox="1"/>
          <p:nvPr/>
        </p:nvSpPr>
        <p:spPr>
          <a:xfrm>
            <a:off x="3999037" y="4581277"/>
            <a:ext cx="414772" cy="29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DB47FEC-775E-024F-A393-E2967C99829F}"/>
              </a:ext>
            </a:extLst>
          </p:cNvPr>
          <p:cNvSpPr/>
          <p:nvPr/>
        </p:nvSpPr>
        <p:spPr>
          <a:xfrm rot="16200000">
            <a:off x="3582805" y="1689557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D2DBB43-A4D7-B74D-9A97-DE9A03125205}"/>
              </a:ext>
            </a:extLst>
          </p:cNvPr>
          <p:cNvSpPr/>
          <p:nvPr/>
        </p:nvSpPr>
        <p:spPr>
          <a:xfrm rot="16200000">
            <a:off x="3583469" y="3471485"/>
            <a:ext cx="414772" cy="2645173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C99E0-2F06-DF47-8291-8F1515E5B2FA}"/>
              </a:ext>
            </a:extLst>
          </p:cNvPr>
          <p:cNvSpPr txBox="1"/>
          <p:nvPr/>
        </p:nvSpPr>
        <p:spPr>
          <a:xfrm>
            <a:off x="4727821" y="690090"/>
            <a:ext cx="1761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050" dirty="0"/>
              <a:t>각 </a:t>
            </a:r>
            <a:r>
              <a:rPr kumimoji="1" lang="en-US" altLang="ko-Kore-KR" sz="1050" dirty="0"/>
              <a:t>Time-Step </a:t>
            </a:r>
            <a:r>
              <a:rPr kumimoji="1" lang="ko-Kore-KR" altLang="en-US" sz="1050" dirty="0"/>
              <a:t>별 중간 출력의 소프트맥스 평균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/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7F6852-3B9D-1944-A78E-69BB5BCC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9" y="1325110"/>
                <a:ext cx="11268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/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62F75A5-4FCA-7B40-8E20-AC04708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8" y="2840835"/>
                <a:ext cx="112682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/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1FD00-475F-1341-9C52-489C7B87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7" y="4625994"/>
                <a:ext cx="11268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9610A87-F1B2-6447-B4BF-67B1F2898710}"/>
              </a:ext>
            </a:extLst>
          </p:cNvPr>
          <p:cNvSpPr txBox="1"/>
          <p:nvPr/>
        </p:nvSpPr>
        <p:spPr>
          <a:xfrm rot="5400000">
            <a:off x="5449000" y="3687155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53F44A5-B1C5-F740-A2B6-A6BD84B61F67}"/>
              </a:ext>
            </a:extLst>
          </p:cNvPr>
          <p:cNvSpPr/>
          <p:nvPr/>
        </p:nvSpPr>
        <p:spPr>
          <a:xfrm>
            <a:off x="6121782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8DFBFA1-7E79-E54A-B28F-092713A226D6}"/>
              </a:ext>
            </a:extLst>
          </p:cNvPr>
          <p:cNvSpPr/>
          <p:nvPr/>
        </p:nvSpPr>
        <p:spPr>
          <a:xfrm>
            <a:off x="7416168" y="2013536"/>
            <a:ext cx="1120877" cy="133910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7F0C098-6B59-6D4C-AB98-812EF9F12A17}"/>
              </a:ext>
            </a:extLst>
          </p:cNvPr>
          <p:cNvSpPr/>
          <p:nvPr/>
        </p:nvSpPr>
        <p:spPr>
          <a:xfrm>
            <a:off x="8710554" y="2013536"/>
            <a:ext cx="1120877" cy="1339106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F1204-2EBD-954C-99FD-E93DDBCA49A0}"/>
              </a:ext>
            </a:extLst>
          </p:cNvPr>
          <p:cNvSpPr txBox="1"/>
          <p:nvPr/>
        </p:nvSpPr>
        <p:spPr>
          <a:xfrm>
            <a:off x="6170396" y="2221424"/>
            <a:ext cx="102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1</a:t>
            </a:r>
          </a:p>
          <a:p>
            <a:r>
              <a:rPr kumimoji="1" lang="en-US" altLang="ko-Kore-KR" dirty="0"/>
              <a:t>Model 2</a:t>
            </a:r>
          </a:p>
          <a:p>
            <a:r>
              <a:rPr kumimoji="1" lang="en-US" altLang="ko-Kore-KR" dirty="0"/>
              <a:t>Model 6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485F04-60BA-834C-AB01-CF2D9CEBB4F7}"/>
              </a:ext>
            </a:extLst>
          </p:cNvPr>
          <p:cNvSpPr txBox="1"/>
          <p:nvPr/>
        </p:nvSpPr>
        <p:spPr>
          <a:xfrm>
            <a:off x="7416168" y="2221424"/>
            <a:ext cx="112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7</a:t>
            </a:r>
          </a:p>
          <a:p>
            <a:r>
              <a:rPr kumimoji="1" lang="en-US" altLang="ko-Kore-KR" dirty="0"/>
              <a:t>Model 10</a:t>
            </a:r>
          </a:p>
          <a:p>
            <a:r>
              <a:rPr kumimoji="1" lang="en-US" altLang="ko-Kore-KR" dirty="0"/>
              <a:t>Model 11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A9920-05CE-2D41-868D-33FC9B7DE979}"/>
              </a:ext>
            </a:extLst>
          </p:cNvPr>
          <p:cNvSpPr txBox="1"/>
          <p:nvPr/>
        </p:nvSpPr>
        <p:spPr>
          <a:xfrm>
            <a:off x="8710554" y="2221424"/>
            <a:ext cx="112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 8</a:t>
            </a:r>
          </a:p>
          <a:p>
            <a:r>
              <a:rPr kumimoji="1" lang="en-US" altLang="ko-Kore-KR" dirty="0"/>
              <a:t>Model 9</a:t>
            </a:r>
          </a:p>
          <a:p>
            <a:r>
              <a:rPr kumimoji="1" lang="en-US" altLang="ko-Kore-KR" dirty="0"/>
              <a:t>Model 15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F64D26-6317-8C45-A53E-E89CC7414166}"/>
              </a:ext>
            </a:extLst>
          </p:cNvPr>
          <p:cNvSpPr txBox="1"/>
          <p:nvPr/>
        </p:nvSpPr>
        <p:spPr>
          <a:xfrm>
            <a:off x="9831430" y="2397319"/>
            <a:ext cx="413899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…</a:t>
            </a:r>
            <a:endParaRPr kumimoji="1" lang="ko-Kore-KR" altLang="en-US" sz="28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BBD84B9-1F29-844D-8DC9-5AB98A01A1C2}"/>
              </a:ext>
            </a:extLst>
          </p:cNvPr>
          <p:cNvCxnSpPr>
            <a:cxnSpLocks/>
          </p:cNvCxnSpPr>
          <p:nvPr/>
        </p:nvCxnSpPr>
        <p:spPr>
          <a:xfrm>
            <a:off x="7994441" y="3890153"/>
            <a:ext cx="0" cy="2860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8F54BB-49B3-0145-813C-D3C07CF3D98A}"/>
              </a:ext>
            </a:extLst>
          </p:cNvPr>
          <p:cNvSpPr txBox="1"/>
          <p:nvPr/>
        </p:nvSpPr>
        <p:spPr>
          <a:xfrm>
            <a:off x="6340426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1</a:t>
            </a:r>
            <a:endParaRPr kumimoji="1" lang="ko-Kore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FEEB04-0B45-BF47-B467-0C87015947D2}"/>
              </a:ext>
            </a:extLst>
          </p:cNvPr>
          <p:cNvSpPr txBox="1"/>
          <p:nvPr/>
        </p:nvSpPr>
        <p:spPr>
          <a:xfrm>
            <a:off x="7614507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88F8B6-9565-3D40-AB64-5E3FE3E3215A}"/>
              </a:ext>
            </a:extLst>
          </p:cNvPr>
          <p:cNvSpPr txBox="1"/>
          <p:nvPr/>
        </p:nvSpPr>
        <p:spPr>
          <a:xfrm>
            <a:off x="8891058" y="3436664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3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0826E6-AC2C-0F4B-932B-F974E20CDB7C}"/>
              </a:ext>
            </a:extLst>
          </p:cNvPr>
          <p:cNvSpPr txBox="1"/>
          <p:nvPr/>
        </p:nvSpPr>
        <p:spPr>
          <a:xfrm>
            <a:off x="7614506" y="4385495"/>
            <a:ext cx="75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Result 2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37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81DBFB-0708-614B-B03B-56296EDE1371}"/>
              </a:ext>
            </a:extLst>
          </p:cNvPr>
          <p:cNvGrpSpPr/>
          <p:nvPr/>
        </p:nvGrpSpPr>
        <p:grpSpPr>
          <a:xfrm>
            <a:off x="825191" y="288109"/>
            <a:ext cx="10996457" cy="6378540"/>
            <a:chOff x="825191" y="288109"/>
            <a:chExt cx="10996457" cy="6378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DD8E42-00AA-0749-9D83-76DAEC6EB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486" y="703608"/>
              <a:ext cx="4387948" cy="26108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8B20EB-095A-1B43-828D-0C3AF979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486" y="3696225"/>
              <a:ext cx="4288573" cy="26108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D250E-4012-E646-8065-FC9BB4E519FC}"/>
                </a:ext>
              </a:extLst>
            </p:cNvPr>
            <p:cNvSpPr/>
            <p:nvPr/>
          </p:nvSpPr>
          <p:spPr>
            <a:xfrm>
              <a:off x="825191" y="550967"/>
              <a:ext cx="4627756" cy="28014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8B67E-6AD3-FE4A-B3E3-4280365F1512}"/>
                </a:ext>
              </a:extLst>
            </p:cNvPr>
            <p:cNvSpPr/>
            <p:nvPr/>
          </p:nvSpPr>
          <p:spPr>
            <a:xfrm>
              <a:off x="825191" y="3696226"/>
              <a:ext cx="4627756" cy="2693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724834-2E76-4348-908D-D85C827D3333}"/>
                </a:ext>
              </a:extLst>
            </p:cNvPr>
            <p:cNvSpPr/>
            <p:nvPr/>
          </p:nvSpPr>
          <p:spPr>
            <a:xfrm>
              <a:off x="5603543" y="565108"/>
              <a:ext cx="6218105" cy="582454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DE385-E30E-594A-A02C-2E92B9F05576}"/>
                </a:ext>
              </a:extLst>
            </p:cNvPr>
            <p:cNvSpPr txBox="1"/>
            <p:nvPr/>
          </p:nvSpPr>
          <p:spPr>
            <a:xfrm>
              <a:off x="2709747" y="288109"/>
              <a:ext cx="126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Soft Voting</a:t>
              </a:r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B5571-F710-D04E-923A-26B29CE15862}"/>
                </a:ext>
              </a:extLst>
            </p:cNvPr>
            <p:cNvSpPr txBox="1"/>
            <p:nvPr/>
          </p:nvSpPr>
          <p:spPr>
            <a:xfrm>
              <a:off x="2718138" y="6389650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Majority</a:t>
              </a:r>
              <a:endParaRPr kumimoji="1" lang="ko-Kore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3D87C-878E-9244-8ED8-27356D2F1A03}"/>
                </a:ext>
              </a:extLst>
            </p:cNvPr>
            <p:cNvSpPr txBox="1"/>
            <p:nvPr/>
          </p:nvSpPr>
          <p:spPr>
            <a:xfrm>
              <a:off x="8401542" y="6350099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Survival</a:t>
              </a:r>
              <a:endParaRPr kumimoji="1" lang="ko-Kore-KR" altLang="en-US" sz="120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B233C8B-9D97-D240-9384-27DEB844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18" y="1416210"/>
            <a:ext cx="5988685" cy="4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D974B-B595-DD45-ABB9-3295AE6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07" y="2054941"/>
            <a:ext cx="5495577" cy="2576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AA07F-6454-0B41-AD8C-08BD0DC8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10" y="1327048"/>
            <a:ext cx="5655278" cy="40318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E38E60-AE5E-A448-B7FD-8FF2A48E26F8}"/>
              </a:ext>
            </a:extLst>
          </p:cNvPr>
          <p:cNvSpPr/>
          <p:nvPr/>
        </p:nvSpPr>
        <p:spPr>
          <a:xfrm>
            <a:off x="441732" y="1327047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D4EAD0-8FFD-7342-A33A-9FEC4D6A3B10}"/>
              </a:ext>
            </a:extLst>
          </p:cNvPr>
          <p:cNvSpPr/>
          <p:nvPr/>
        </p:nvSpPr>
        <p:spPr>
          <a:xfrm>
            <a:off x="6236510" y="1327046"/>
            <a:ext cx="5794778" cy="41101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7545D-88C6-FF4B-81A9-BD53B83F6E96}"/>
              </a:ext>
            </a:extLst>
          </p:cNvPr>
          <p:cNvSpPr txBox="1"/>
          <p:nvPr/>
        </p:nvSpPr>
        <p:spPr>
          <a:xfrm>
            <a:off x="2909799" y="5437239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Majority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C5E85-2CC3-6B4B-B167-6B1827B75718}"/>
              </a:ext>
            </a:extLst>
          </p:cNvPr>
          <p:cNvSpPr txBox="1"/>
          <p:nvPr/>
        </p:nvSpPr>
        <p:spPr>
          <a:xfrm>
            <a:off x="8704577" y="5437238"/>
            <a:ext cx="85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Survival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37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31436</TotalTime>
  <Words>14416</Words>
  <Application>Microsoft Macintosh PowerPoint</Application>
  <PresentationFormat>와이드스크린</PresentationFormat>
  <Paragraphs>1774</Paragraphs>
  <Slides>46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Apple SD Gothic Neo</vt:lpstr>
      <vt:lpstr>MARU Buri Beta</vt:lpstr>
      <vt:lpstr>NanumSquareRound Regular</vt:lpstr>
      <vt:lpstr>Arial</vt:lpstr>
      <vt:lpstr>Calibri</vt:lpstr>
      <vt:lpstr>Calibri Light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219</cp:revision>
  <dcterms:created xsi:type="dcterms:W3CDTF">2021-08-30T14:06:47Z</dcterms:created>
  <dcterms:modified xsi:type="dcterms:W3CDTF">2021-11-10T15:45:37Z</dcterms:modified>
</cp:coreProperties>
</file>