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9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4443984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559433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모델 </a:t>
            </a:r>
            <a:r>
              <a:rPr lang="en-US" altLang="ko-KR" sz="1400" dirty="0"/>
              <a:t>5</a:t>
            </a:r>
            <a:r>
              <a:rPr lang="ko-KR" altLang="en-US" sz="1400" dirty="0"/>
              <a:t>개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셔블</a:t>
            </a:r>
            <a:r>
              <a:rPr lang="ko-KR" altLang="en-US" sz="1400" dirty="0"/>
              <a:t> 추가해서 다시 돌려봄</a:t>
            </a:r>
            <a:endParaRPr lang="en-US" altLang="ko-KR" sz="1400" dirty="0"/>
          </a:p>
          <a:p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43751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모델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 err="1"/>
              <a:t>어파인</a:t>
            </a:r>
            <a:r>
              <a:rPr lang="ko-KR" altLang="en-US" sz="1400" dirty="0"/>
              <a:t> 확률 값으로 하기 때문에 </a:t>
            </a:r>
            <a:r>
              <a:rPr lang="en-US" altLang="ko-KR" sz="1400" dirty="0"/>
              <a:t>5</a:t>
            </a:r>
            <a:r>
              <a:rPr lang="ko-KR" altLang="en-US" sz="1400" dirty="0"/>
              <a:t>개 다 </a:t>
            </a:r>
            <a:r>
              <a:rPr lang="ko-KR" altLang="en-US" sz="1400" dirty="0" err="1"/>
              <a:t>다른거</a:t>
            </a:r>
            <a:r>
              <a:rPr lang="ko-KR" altLang="en-US" sz="1400" dirty="0"/>
              <a:t> 나와도 </a:t>
            </a:r>
            <a:r>
              <a:rPr lang="ko-KR" altLang="en-US" sz="1400" dirty="0" err="1"/>
              <a:t>오류없음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15432</TotalTime>
  <Words>1670</Words>
  <Application>Microsoft Macintosh PowerPoint</Application>
  <PresentationFormat>와이드스크린</PresentationFormat>
  <Paragraphs>299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69</cp:revision>
  <dcterms:created xsi:type="dcterms:W3CDTF">2021-08-30T14:06:47Z</dcterms:created>
  <dcterms:modified xsi:type="dcterms:W3CDTF">2021-09-29T15:42:25Z</dcterms:modified>
</cp:coreProperties>
</file>