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6" r:id="rId2"/>
    <p:sldId id="288" r:id="rId3"/>
    <p:sldId id="287" r:id="rId4"/>
    <p:sldId id="290" r:id="rId5"/>
    <p:sldId id="291" r:id="rId6"/>
    <p:sldId id="259" r:id="rId7"/>
    <p:sldId id="260" r:id="rId8"/>
    <p:sldId id="261" r:id="rId9"/>
    <p:sldId id="262" r:id="rId10"/>
    <p:sldId id="264" r:id="rId11"/>
    <p:sldId id="263" r:id="rId12"/>
    <p:sldId id="271" r:id="rId13"/>
    <p:sldId id="268" r:id="rId14"/>
    <p:sldId id="272" r:id="rId15"/>
    <p:sldId id="269" r:id="rId16"/>
    <p:sldId id="270" r:id="rId17"/>
    <p:sldId id="267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1" r:id="rId26"/>
    <p:sldId id="284" r:id="rId27"/>
    <p:sldId id="280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6208"/>
  </p:normalViewPr>
  <p:slideViewPr>
    <p:cSldViewPr snapToGrid="0" snapToObjects="1">
      <p:cViewPr>
        <p:scale>
          <a:sx n="114" d="100"/>
          <a:sy n="114" d="100"/>
        </p:scale>
        <p:origin x="624" y="3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8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8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647831" cy="6339646"/>
            <a:chOff x="-562012" y="59254"/>
            <a:chExt cx="11736034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375465" y="1059215"/>
              <a:ext cx="2798557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6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0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1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2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3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DD8E42-00AA-0749-9D83-76DAEC6E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6" y="703608"/>
            <a:ext cx="4387948" cy="26108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62898A-A9DC-1949-A2C5-EF531D86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07" y="1392572"/>
            <a:ext cx="6271781" cy="41300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8B20EB-095A-1B43-828D-0C3AF9794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86" y="3696225"/>
            <a:ext cx="4288573" cy="26108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D250E-4012-E646-8065-FC9BB4E519FC}"/>
              </a:ext>
            </a:extLst>
          </p:cNvPr>
          <p:cNvSpPr/>
          <p:nvPr/>
        </p:nvSpPr>
        <p:spPr>
          <a:xfrm>
            <a:off x="825191" y="550967"/>
            <a:ext cx="4627756" cy="28014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48B67E-6AD3-FE4A-B3E3-4280365F1512}"/>
              </a:ext>
            </a:extLst>
          </p:cNvPr>
          <p:cNvSpPr/>
          <p:nvPr/>
        </p:nvSpPr>
        <p:spPr>
          <a:xfrm>
            <a:off x="825191" y="3696226"/>
            <a:ext cx="4627756" cy="26934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724834-2E76-4348-908D-D85C827D3333}"/>
              </a:ext>
            </a:extLst>
          </p:cNvPr>
          <p:cNvSpPr/>
          <p:nvPr/>
        </p:nvSpPr>
        <p:spPr>
          <a:xfrm>
            <a:off x="5603543" y="1150030"/>
            <a:ext cx="6218105" cy="46151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DE385-E30E-594A-A02C-2E92B9F05576}"/>
              </a:ext>
            </a:extLst>
          </p:cNvPr>
          <p:cNvSpPr txBox="1"/>
          <p:nvPr/>
        </p:nvSpPr>
        <p:spPr>
          <a:xfrm>
            <a:off x="2709747" y="288109"/>
            <a:ext cx="126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Soft Voting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B5571-F710-D04E-923A-26B29CE15862}"/>
              </a:ext>
            </a:extLst>
          </p:cNvPr>
          <p:cNvSpPr txBox="1"/>
          <p:nvPr/>
        </p:nvSpPr>
        <p:spPr>
          <a:xfrm>
            <a:off x="2718138" y="6389650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3D87C-878E-9244-8ED8-27356D2F1A03}"/>
              </a:ext>
            </a:extLst>
          </p:cNvPr>
          <p:cNvSpPr txBox="1"/>
          <p:nvPr/>
        </p:nvSpPr>
        <p:spPr>
          <a:xfrm>
            <a:off x="8412694" y="5765177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23608</TotalTime>
  <Words>2569</Words>
  <Application>Microsoft Macintosh PowerPoint</Application>
  <PresentationFormat>와이드스크린</PresentationFormat>
  <Paragraphs>833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Apple SD Gothic Neo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133</cp:revision>
  <dcterms:created xsi:type="dcterms:W3CDTF">2021-08-30T14:06:47Z</dcterms:created>
  <dcterms:modified xsi:type="dcterms:W3CDTF">2021-10-17T09:34:08Z</dcterms:modified>
</cp:coreProperties>
</file>