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67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28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11979</TotalTime>
  <Words>1270</Words>
  <Application>Microsoft Macintosh PowerPoint</Application>
  <PresentationFormat>와이드스크린</PresentationFormat>
  <Paragraphs>237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65</cp:revision>
  <dcterms:created xsi:type="dcterms:W3CDTF">2021-08-30T14:06:47Z</dcterms:created>
  <dcterms:modified xsi:type="dcterms:W3CDTF">2021-09-27T06:09:09Z</dcterms:modified>
</cp:coreProperties>
</file>