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8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4.png" ContentType="image/png"/>
  <Override PartName="/ppt/media/image3.png" ContentType="image/png"/>
  <Override PartName="/ppt/media/image10.png" ContentType="image/png"/>
  <Override PartName="/ppt/media/image5.png" ContentType="image/png"/>
  <Override PartName="/ppt/media/image12.png" ContentType="image/png"/>
  <Override PartName="/ppt/media/image9.jpeg" ContentType="image/jpeg"/>
  <Override PartName="/ppt/media/image7.png" ContentType="image/png"/>
  <Override PartName="/ppt/media/image1.png" ContentType="image/png"/>
  <Override PartName="/ppt/media/image2.png" ContentType="image/png"/>
  <Override PartName="/ppt/media/image6.png" ContentType="image/png"/>
  <Override PartName="/ppt/media/image11.png" ContentType="image/png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6.xml" ContentType="application/vnd.openxmlformats-officedocument.theme+xml"/>
  <Override PartName="/ppt/theme/theme1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597096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44560" y="2998800"/>
            <a:ext cx="597096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44560" y="299880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904200" y="299880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2863440" y="146196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882320" y="146196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844560" y="299880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2863440" y="299880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4882320" y="299880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844560" y="1461960"/>
            <a:ext cx="5970960" cy="29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597096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844560" y="422640"/>
            <a:ext cx="3226320" cy="397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844560" y="299880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844560" y="1461960"/>
            <a:ext cx="5970960" cy="29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904200" y="299880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44560" y="2998800"/>
            <a:ext cx="597096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597096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844560" y="2998800"/>
            <a:ext cx="597096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44560" y="299880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904200" y="299880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2863440" y="146196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882320" y="146196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844560" y="299880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2863440" y="299880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4882320" y="299880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844560" y="1461960"/>
            <a:ext cx="5970960" cy="29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597096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597096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844560" y="422640"/>
            <a:ext cx="3226320" cy="397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844560" y="299880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904200" y="299880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44560" y="2998800"/>
            <a:ext cx="597096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597096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844560" y="2998800"/>
            <a:ext cx="597096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44560" y="299880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3904200" y="299880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863440" y="146196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882320" y="146196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844560" y="299880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2863440" y="299880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4882320" y="299880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844560" y="1461960"/>
            <a:ext cx="5970960" cy="29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597096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844560" y="422640"/>
            <a:ext cx="3226320" cy="397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44560" y="299880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3904200" y="299880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844560" y="2998800"/>
            <a:ext cx="597096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597096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844560" y="2998800"/>
            <a:ext cx="597096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844560" y="299880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3904200" y="299880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2863440" y="146196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882320" y="146196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844560" y="299880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2863440" y="299880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4882320" y="299880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844560" y="1461960"/>
            <a:ext cx="5970960" cy="29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597096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844560" y="422640"/>
            <a:ext cx="3226320" cy="397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844560" y="299880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3904200" y="299880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844560" y="2998800"/>
            <a:ext cx="597096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597096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844560" y="2998800"/>
            <a:ext cx="597096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844560" y="299880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3904200" y="299880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844560" y="422640"/>
            <a:ext cx="3226320" cy="397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2863440" y="146196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882320" y="146196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844560" y="299880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2863440" y="299880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4882320" y="299880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844560" y="1461960"/>
            <a:ext cx="5970960" cy="29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597096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844560" y="422640"/>
            <a:ext cx="3226320" cy="397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844560" y="299880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3904200" y="299880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844560" y="2998800"/>
            <a:ext cx="597096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844560" y="299880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597096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844560" y="2998800"/>
            <a:ext cx="597096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844560" y="299880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3904200" y="299880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2863440" y="146196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882320" y="146196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844560" y="299880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 type="body"/>
          </p:nvPr>
        </p:nvSpPr>
        <p:spPr>
          <a:xfrm>
            <a:off x="2863440" y="299880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7"/>
          <p:cNvSpPr>
            <a:spLocks noGrp="1"/>
          </p:cNvSpPr>
          <p:nvPr>
            <p:ph type="body"/>
          </p:nvPr>
        </p:nvSpPr>
        <p:spPr>
          <a:xfrm>
            <a:off x="4882320" y="299880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ubTitle"/>
          </p:nvPr>
        </p:nvSpPr>
        <p:spPr>
          <a:xfrm>
            <a:off x="844560" y="1461960"/>
            <a:ext cx="5970960" cy="29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597096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ubTitle"/>
          </p:nvPr>
        </p:nvSpPr>
        <p:spPr>
          <a:xfrm>
            <a:off x="844560" y="422640"/>
            <a:ext cx="3226320" cy="397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44560" y="299880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904200" y="299880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294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3904200" y="299880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844560" y="2998800"/>
            <a:ext cx="597096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597096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844560" y="2998800"/>
            <a:ext cx="597096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844560" y="299880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body"/>
          </p:nvPr>
        </p:nvSpPr>
        <p:spPr>
          <a:xfrm>
            <a:off x="3904200" y="299880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2863440" y="146196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4882320" y="146196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body"/>
          </p:nvPr>
        </p:nvSpPr>
        <p:spPr>
          <a:xfrm>
            <a:off x="844560" y="299880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6"/>
          <p:cNvSpPr>
            <a:spLocks noGrp="1"/>
          </p:cNvSpPr>
          <p:nvPr>
            <p:ph type="body"/>
          </p:nvPr>
        </p:nvSpPr>
        <p:spPr>
          <a:xfrm>
            <a:off x="2863440" y="299880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7"/>
          <p:cNvSpPr>
            <a:spLocks noGrp="1"/>
          </p:cNvSpPr>
          <p:nvPr>
            <p:ph type="body"/>
          </p:nvPr>
        </p:nvSpPr>
        <p:spPr>
          <a:xfrm>
            <a:off x="4882320" y="2998800"/>
            <a:ext cx="192240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4456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904200" y="1461960"/>
            <a:ext cx="291348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844560" y="2998800"/>
            <a:ext cx="5970960" cy="140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356040" y="4533120"/>
            <a:ext cx="500040" cy="45756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8287560" y="4767120"/>
            <a:ext cx="3895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95A13892-EF36-46F5-8A2A-D2474915214E}" type="slidenum">
              <a:rPr b="0" lang="en-US" sz="1100" spc="-1" strike="noStrike">
                <a:solidFill>
                  <a:srgbClr val="808080"/>
                </a:solidFill>
                <a:latin typeface="Arial"/>
                <a:ea typeface="Arial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3029040" y="4760640"/>
            <a:ext cx="308592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Arial"/>
              </a:rPr>
              <a:t>© Copyright 2016 GBCS LLC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0" y="0"/>
            <a:ext cx="9143640" cy="3745440"/>
          </a:xfrm>
          <a:prstGeom prst="rect">
            <a:avLst/>
          </a:prstGeom>
          <a:solidFill>
            <a:srgbClr val="004265">
              <a:alpha val="8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/>
          <p:cNvSpPr/>
          <p:nvPr/>
        </p:nvSpPr>
        <p:spPr>
          <a:xfrm>
            <a:off x="578880" y="1920600"/>
            <a:ext cx="54000" cy="119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85800" y="1915560"/>
            <a:ext cx="5411880" cy="11595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C</a:t>
            </a: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l</a:t>
            </a: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i</a:t>
            </a: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c</a:t>
            </a: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k</a:t>
            </a: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 </a:t>
            </a: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t</a:t>
            </a: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o</a:t>
            </a: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 </a:t>
            </a: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e</a:t>
            </a: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d</a:t>
            </a: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i</a:t>
            </a: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t </a:t>
            </a: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M</a:t>
            </a: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a</a:t>
            </a: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s</a:t>
            </a: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t</a:t>
            </a: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e</a:t>
            </a: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r</a:t>
            </a: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 </a:t>
            </a: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t</a:t>
            </a: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i</a:t>
            </a: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t</a:t>
            </a: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l</a:t>
            </a: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e</a:t>
            </a: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 </a:t>
            </a: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s</a:t>
            </a: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t</a:t>
            </a: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y</a:t>
            </a: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l</a:t>
            </a: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Picture 1" descr=""/>
          <p:cNvPicPr/>
          <p:nvPr/>
        </p:nvPicPr>
        <p:blipFill>
          <a:blip r:embed="rId3"/>
          <a:stretch/>
        </p:blipFill>
        <p:spPr>
          <a:xfrm>
            <a:off x="356040" y="4533120"/>
            <a:ext cx="500040" cy="457560"/>
          </a:xfrm>
          <a:prstGeom prst="rect">
            <a:avLst/>
          </a:prstGeom>
          <a:ln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3" descr=""/>
          <p:cNvPicPr/>
          <p:nvPr/>
        </p:nvPicPr>
        <p:blipFill>
          <a:blip r:embed="rId2"/>
          <a:stretch/>
        </p:blipFill>
        <p:spPr>
          <a:xfrm>
            <a:off x="356040" y="4533120"/>
            <a:ext cx="500040" cy="45756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8287560" y="4767120"/>
            <a:ext cx="3895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B36A1082-15EE-4A58-981D-BE307700D5BD}" type="slidenum">
              <a:rPr b="0" lang="en-US" sz="1100" spc="-1" strike="noStrike">
                <a:solidFill>
                  <a:srgbClr val="808080"/>
                </a:solidFill>
                <a:latin typeface="Arial"/>
                <a:ea typeface="Arial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3029040" y="4760640"/>
            <a:ext cx="308592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Arial"/>
              </a:rPr>
              <a:t>© Copyright 2016 GBCS LLC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0" y="0"/>
            <a:ext cx="9143640" cy="2593080"/>
          </a:xfrm>
          <a:prstGeom prst="rect">
            <a:avLst/>
          </a:prstGeom>
          <a:solidFill>
            <a:srgbClr val="00426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43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b2b2b2"/>
                </a:solidFill>
                <a:latin typeface="Arial"/>
                <a:ea typeface="Arial"/>
              </a:rPr>
              <a:t>© Copyright 2016 GBCS LLC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3" descr=""/>
          <p:cNvPicPr/>
          <p:nvPr/>
        </p:nvPicPr>
        <p:blipFill>
          <a:blip r:embed="rId2"/>
          <a:stretch/>
        </p:blipFill>
        <p:spPr>
          <a:xfrm>
            <a:off x="356040" y="4533120"/>
            <a:ext cx="500040" cy="45756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8287560" y="4767120"/>
            <a:ext cx="3895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07500794-8D01-4BF8-BB5E-3442CF926FEB}" type="slidenum">
              <a:rPr b="0" lang="en-US" sz="1100" spc="-1" strike="noStrike">
                <a:solidFill>
                  <a:srgbClr val="808080"/>
                </a:solidFill>
                <a:latin typeface="Arial"/>
                <a:ea typeface="Arial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029040" y="4760640"/>
            <a:ext cx="308592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Arial"/>
              </a:rPr>
              <a:t>© Copyright 2016 GBCS LLC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9089640" y="0"/>
            <a:ext cx="54000" cy="5142960"/>
          </a:xfrm>
          <a:prstGeom prst="rect">
            <a:avLst/>
          </a:prstGeom>
          <a:solidFill>
            <a:srgbClr val="00426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43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b2b2b2"/>
                </a:solidFill>
                <a:latin typeface="Arial"/>
                <a:ea typeface="Arial"/>
              </a:rPr>
              <a:t>© Copyright 2016 GBCS LLC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3" descr=""/>
          <p:cNvPicPr/>
          <p:nvPr/>
        </p:nvPicPr>
        <p:blipFill>
          <a:blip r:embed="rId2"/>
          <a:stretch/>
        </p:blipFill>
        <p:spPr>
          <a:xfrm>
            <a:off x="356040" y="4533120"/>
            <a:ext cx="500040" cy="45756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8287560" y="4767120"/>
            <a:ext cx="3895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5F2D70F0-9F3B-41A1-B2B5-437C1C2148F8}" type="slidenum">
              <a:rPr b="0" lang="en-US" sz="1100" spc="-1" strike="noStrike">
                <a:solidFill>
                  <a:srgbClr val="808080"/>
                </a:solidFill>
                <a:latin typeface="Arial"/>
                <a:ea typeface="Arial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029040" y="4760640"/>
            <a:ext cx="308592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Arial"/>
              </a:rPr>
              <a:t>© Copyright 2016 GBCS LLC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0" y="0"/>
            <a:ext cx="4577760" cy="5142960"/>
          </a:xfrm>
          <a:prstGeom prst="rect">
            <a:avLst/>
          </a:prstGeom>
          <a:solidFill>
            <a:srgbClr val="00426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0" y="0"/>
            <a:ext cx="4577760" cy="5142960"/>
          </a:xfrm>
          <a:prstGeom prst="rect">
            <a:avLst/>
          </a:prstGeom>
          <a:solidFill>
            <a:srgbClr val="00426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PlaceHolder 5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Click to edit Master title style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578880" y="578880"/>
            <a:ext cx="54000" cy="67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7"/>
          <p:cNvSpPr/>
          <p:nvPr/>
        </p:nvSpPr>
        <p:spPr>
          <a:xfrm>
            <a:off x="9089640" y="0"/>
            <a:ext cx="54000" cy="5142960"/>
          </a:xfrm>
          <a:prstGeom prst="rect">
            <a:avLst/>
          </a:prstGeom>
          <a:solidFill>
            <a:srgbClr val="00426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PlaceHolder 8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43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b2b2b2"/>
                </a:solidFill>
                <a:latin typeface="Arial"/>
                <a:ea typeface="Arial"/>
              </a:rPr>
              <a:t>© Copyright 2016 GBCS LLC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9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3" descr=""/>
          <p:cNvPicPr/>
          <p:nvPr/>
        </p:nvPicPr>
        <p:blipFill>
          <a:blip r:embed="rId2"/>
          <a:stretch/>
        </p:blipFill>
        <p:spPr>
          <a:xfrm>
            <a:off x="356040" y="4533120"/>
            <a:ext cx="500040" cy="457560"/>
          </a:xfrm>
          <a:prstGeom prst="rect">
            <a:avLst/>
          </a:prstGeom>
          <a:ln>
            <a:noFill/>
          </a:ln>
        </p:spPr>
      </p:pic>
      <p:sp>
        <p:nvSpPr>
          <p:cNvPr id="177" name="CustomShape 1"/>
          <p:cNvSpPr/>
          <p:nvPr/>
        </p:nvSpPr>
        <p:spPr>
          <a:xfrm>
            <a:off x="8287560" y="4767120"/>
            <a:ext cx="3895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86524B4E-6DD5-4A79-99E4-06DF05B32F69}" type="slidenum">
              <a:rPr b="0" lang="en-US" sz="1100" spc="-1" strike="noStrike">
                <a:solidFill>
                  <a:srgbClr val="808080"/>
                </a:solidFill>
                <a:latin typeface="Arial"/>
                <a:ea typeface="Arial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029040" y="4760640"/>
            <a:ext cx="308592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Arial"/>
              </a:rPr>
              <a:t>© Copyright 2016 GBCS LLC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0" y="-150840"/>
            <a:ext cx="9143640" cy="3745440"/>
          </a:xfrm>
          <a:prstGeom prst="rect">
            <a:avLst/>
          </a:prstGeom>
          <a:solidFill>
            <a:srgbClr val="00426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4"/>
          <p:cNvSpPr/>
          <p:nvPr/>
        </p:nvSpPr>
        <p:spPr>
          <a:xfrm>
            <a:off x="578880" y="1721880"/>
            <a:ext cx="54000" cy="136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PlaceHolder 5"/>
          <p:cNvSpPr>
            <a:spLocks noGrp="1"/>
          </p:cNvSpPr>
          <p:nvPr>
            <p:ph type="title"/>
          </p:nvPr>
        </p:nvSpPr>
        <p:spPr>
          <a:xfrm>
            <a:off x="826200" y="1519200"/>
            <a:ext cx="4637880" cy="115956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43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b2b2b2"/>
                </a:solidFill>
                <a:latin typeface="Arial"/>
                <a:ea typeface="Arial"/>
              </a:rPr>
              <a:t>© Copyright 2016 GBCS LLC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3" descr=""/>
          <p:cNvPicPr/>
          <p:nvPr/>
        </p:nvPicPr>
        <p:blipFill>
          <a:blip r:embed="rId2"/>
          <a:stretch/>
        </p:blipFill>
        <p:spPr>
          <a:xfrm>
            <a:off x="356040" y="4533120"/>
            <a:ext cx="500040" cy="457560"/>
          </a:xfrm>
          <a:prstGeom prst="rect">
            <a:avLst/>
          </a:prstGeom>
          <a:ln>
            <a:noFill/>
          </a:ln>
        </p:spPr>
      </p:pic>
      <p:sp>
        <p:nvSpPr>
          <p:cNvPr id="221" name="CustomShape 1"/>
          <p:cNvSpPr/>
          <p:nvPr/>
        </p:nvSpPr>
        <p:spPr>
          <a:xfrm>
            <a:off x="8287560" y="4767120"/>
            <a:ext cx="3895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A65B2C85-E10B-464D-AE51-BE8BB67D5889}" type="slidenum">
              <a:rPr b="0" lang="en-US" sz="1100" spc="-1" strike="noStrike">
                <a:solidFill>
                  <a:srgbClr val="808080"/>
                </a:solidFill>
                <a:latin typeface="Arial"/>
                <a:ea typeface="Arial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029040" y="4760640"/>
            <a:ext cx="308592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Arial"/>
              </a:rPr>
              <a:t>© Copyright 2016 GBCS LLC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Titillium Web"/>
                <a:ea typeface="Titillium Web"/>
              </a:rPr>
              <a:t>Click to edit Master title style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578880" y="578880"/>
            <a:ext cx="54000" cy="675360"/>
          </a:xfrm>
          <a:prstGeom prst="rect">
            <a:avLst/>
          </a:prstGeom>
          <a:solidFill>
            <a:srgbClr val="00426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5"/>
          <p:cNvSpPr/>
          <p:nvPr/>
        </p:nvSpPr>
        <p:spPr>
          <a:xfrm>
            <a:off x="9089640" y="0"/>
            <a:ext cx="54000" cy="5142960"/>
          </a:xfrm>
          <a:prstGeom prst="rect">
            <a:avLst/>
          </a:prstGeom>
          <a:solidFill>
            <a:srgbClr val="00426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PlaceHolder 6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43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b2b2b2"/>
                </a:solidFill>
                <a:latin typeface="Arial"/>
                <a:ea typeface="Arial"/>
              </a:rPr>
              <a:t>© Copyright 2016 GBCS LLC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844560" y="1461960"/>
            <a:ext cx="5970960" cy="29419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91440" indent="274320">
              <a:lnSpc>
                <a:spcPct val="100000"/>
              </a:lnSpc>
              <a:buClr>
                <a:srgbClr val="eb3c34"/>
              </a:buClr>
              <a:buFont typeface="Titillium Web"/>
              <a:buChar char="▪"/>
            </a:pPr>
            <a:r>
              <a:rPr b="0" lang="en-US" sz="1800" spc="-1" strike="noStrike">
                <a:solidFill>
                  <a:srgbClr val="000000"/>
                </a:solidFill>
                <a:latin typeface="Titillium Web"/>
                <a:ea typeface="Titillium Web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285840" indent="285840">
              <a:lnSpc>
                <a:spcPct val="100000"/>
              </a:lnSpc>
              <a:buClr>
                <a:srgbClr val="eb3c34"/>
              </a:buClr>
              <a:buFont typeface="Courier New"/>
              <a:buChar char="o"/>
            </a:pPr>
            <a:r>
              <a:rPr b="0" lang="en-US" sz="1600" spc="-1" strike="noStrike">
                <a:solidFill>
                  <a:srgbClr val="000000"/>
                </a:solidFill>
                <a:latin typeface="Titillium Web"/>
                <a:ea typeface="Titillium Web"/>
              </a:rPr>
              <a:t>Click to edit Master text styles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Picture 3" descr=""/>
          <p:cNvPicPr/>
          <p:nvPr/>
        </p:nvPicPr>
        <p:blipFill>
          <a:blip r:embed="rId2"/>
          <a:stretch/>
        </p:blipFill>
        <p:spPr>
          <a:xfrm>
            <a:off x="356040" y="4533120"/>
            <a:ext cx="500040" cy="457560"/>
          </a:xfrm>
          <a:prstGeom prst="rect">
            <a:avLst/>
          </a:prstGeom>
          <a:ln>
            <a:noFill/>
          </a:ln>
        </p:spPr>
      </p:pic>
      <p:sp>
        <p:nvSpPr>
          <p:cNvPr id="265" name="CustomShape 1"/>
          <p:cNvSpPr/>
          <p:nvPr/>
        </p:nvSpPr>
        <p:spPr>
          <a:xfrm>
            <a:off x="8287560" y="4767120"/>
            <a:ext cx="3895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25C9F87D-2B55-45EC-9077-96CAC84B44E8}" type="slidenum">
              <a:rPr b="0" lang="en-US" sz="1100" spc="-1" strike="noStrike">
                <a:solidFill>
                  <a:srgbClr val="808080"/>
                </a:solidFill>
                <a:latin typeface="Arial"/>
                <a:ea typeface="Arial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3029040" y="4760640"/>
            <a:ext cx="308592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Arial"/>
              </a:rPr>
              <a:t>© Copyright 2016 GBCS LLC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title"/>
          </p:nvPr>
        </p:nvSpPr>
        <p:spPr>
          <a:xfrm>
            <a:off x="844560" y="422640"/>
            <a:ext cx="3226320" cy="85716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Titillium Web"/>
                <a:ea typeface="Titillium Web"/>
              </a:rPr>
              <a:t>Click to edit Master title style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844560" y="1418400"/>
            <a:ext cx="3267000" cy="29606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274320">
              <a:lnSpc>
                <a:spcPct val="100000"/>
              </a:lnSpc>
              <a:buClr>
                <a:srgbClr val="eb3c34"/>
              </a:buClr>
              <a:buFont typeface="Titillium Web"/>
              <a:buChar char="▪"/>
            </a:pPr>
            <a:r>
              <a:rPr b="0" lang="en-US" sz="1800" spc="-1" strike="noStrike">
                <a:solidFill>
                  <a:srgbClr val="000000"/>
                </a:solidFill>
                <a:latin typeface="Titillium Web"/>
                <a:ea typeface="Titillium Web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60160" indent="-285480">
              <a:lnSpc>
                <a:spcPct val="100000"/>
              </a:lnSpc>
              <a:buClr>
                <a:srgbClr val="eb3c34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000000"/>
                </a:solidFill>
                <a:latin typeface="Titillium Web"/>
                <a:ea typeface="Titillium Web"/>
              </a:rPr>
              <a:t>Click to edit Master text styles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4308480" y="1418400"/>
            <a:ext cx="3267000" cy="29606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274320">
              <a:lnSpc>
                <a:spcPct val="100000"/>
              </a:lnSpc>
              <a:buClr>
                <a:srgbClr val="eb3c34"/>
              </a:buClr>
              <a:buFont typeface="Titillium Web"/>
              <a:buChar char="▪"/>
            </a:pPr>
            <a:r>
              <a:rPr b="0" lang="en-US" sz="1800" spc="-1" strike="noStrike">
                <a:solidFill>
                  <a:srgbClr val="000000"/>
                </a:solidFill>
                <a:latin typeface="Titillium Web"/>
                <a:ea typeface="Titillium Web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60160" indent="-285480">
              <a:lnSpc>
                <a:spcPct val="100000"/>
              </a:lnSpc>
              <a:buClr>
                <a:srgbClr val="eb3c34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000000"/>
                </a:solidFill>
                <a:latin typeface="Titillium Web"/>
                <a:ea typeface="Titillium Web"/>
              </a:rPr>
              <a:t>Click to edit Master text styles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CustomShape 6"/>
          <p:cNvSpPr/>
          <p:nvPr/>
        </p:nvSpPr>
        <p:spPr>
          <a:xfrm>
            <a:off x="578880" y="578880"/>
            <a:ext cx="54000" cy="675360"/>
          </a:xfrm>
          <a:prstGeom prst="rect">
            <a:avLst/>
          </a:prstGeom>
          <a:solidFill>
            <a:srgbClr val="00426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7"/>
          <p:cNvSpPr/>
          <p:nvPr/>
        </p:nvSpPr>
        <p:spPr>
          <a:xfrm>
            <a:off x="9089640" y="0"/>
            <a:ext cx="54000" cy="5142960"/>
          </a:xfrm>
          <a:prstGeom prst="rect">
            <a:avLst/>
          </a:prstGeom>
          <a:solidFill>
            <a:srgbClr val="00426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PlaceHolder 8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43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b2b2b2"/>
                </a:solidFill>
                <a:latin typeface="Arial"/>
                <a:ea typeface="Arial"/>
              </a:rPr>
              <a:t>© Copyright 2016 GBCS LLC</a:t>
            </a:r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80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685800" y="1915560"/>
            <a:ext cx="74304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Predicting device failure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1143000" y="3053880"/>
            <a:ext cx="6857640" cy="669240"/>
          </a:xfrm>
          <a:prstGeom prst="rect">
            <a:avLst/>
          </a:prstGeom>
          <a:solidFill>
            <a:srgbClr val="343434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2"/>
          <p:cNvSpPr/>
          <p:nvPr/>
        </p:nvSpPr>
        <p:spPr>
          <a:xfrm>
            <a:off x="1143000" y="2237040"/>
            <a:ext cx="6857640" cy="669240"/>
          </a:xfrm>
          <a:prstGeom prst="rect">
            <a:avLst/>
          </a:prstGeom>
          <a:solidFill>
            <a:srgbClr val="343434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3"/>
          <p:cNvSpPr/>
          <p:nvPr/>
        </p:nvSpPr>
        <p:spPr>
          <a:xfrm>
            <a:off x="1143000" y="3871080"/>
            <a:ext cx="6857640" cy="669240"/>
          </a:xfrm>
          <a:prstGeom prst="rect">
            <a:avLst/>
          </a:prstGeom>
          <a:solidFill>
            <a:srgbClr val="00426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4"/>
          <p:cNvSpPr/>
          <p:nvPr/>
        </p:nvSpPr>
        <p:spPr>
          <a:xfrm>
            <a:off x="1143000" y="1436400"/>
            <a:ext cx="6857640" cy="669240"/>
          </a:xfrm>
          <a:prstGeom prst="rect">
            <a:avLst/>
          </a:prstGeom>
          <a:solidFill>
            <a:srgbClr val="343434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5"/>
          <p:cNvSpPr/>
          <p:nvPr/>
        </p:nvSpPr>
        <p:spPr>
          <a:xfrm>
            <a:off x="1276920" y="1456560"/>
            <a:ext cx="63219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5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Business Objective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385" name="CustomShape 6"/>
          <p:cNvSpPr/>
          <p:nvPr/>
        </p:nvSpPr>
        <p:spPr>
          <a:xfrm>
            <a:off x="1276920" y="2260440"/>
            <a:ext cx="63219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5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Data Understanding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386" name="CustomShape 7"/>
          <p:cNvSpPr/>
          <p:nvPr/>
        </p:nvSpPr>
        <p:spPr>
          <a:xfrm>
            <a:off x="1276920" y="3063960"/>
            <a:ext cx="63219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5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Data Preparation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387" name="CustomShape 8"/>
          <p:cNvSpPr/>
          <p:nvPr/>
        </p:nvSpPr>
        <p:spPr>
          <a:xfrm>
            <a:off x="1276920" y="3871080"/>
            <a:ext cx="63219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5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Modeling 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388" name="CustomShape 9"/>
          <p:cNvSpPr/>
          <p:nvPr/>
        </p:nvSpPr>
        <p:spPr>
          <a:xfrm>
            <a:off x="1143000" y="629640"/>
            <a:ext cx="6857640" cy="669240"/>
          </a:xfrm>
          <a:prstGeom prst="rect">
            <a:avLst/>
          </a:prstGeom>
          <a:solidFill>
            <a:srgbClr val="343434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10"/>
          <p:cNvSpPr/>
          <p:nvPr/>
        </p:nvSpPr>
        <p:spPr>
          <a:xfrm>
            <a:off x="1276920" y="656280"/>
            <a:ext cx="63219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5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CRISP-DM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390" name="CustomShape 11"/>
          <p:cNvSpPr/>
          <p:nvPr/>
        </p:nvSpPr>
        <p:spPr>
          <a:xfrm>
            <a:off x="7594920" y="703080"/>
            <a:ext cx="298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1" lang="en-US" sz="338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1</a:t>
            </a:r>
            <a:endParaRPr b="0" lang="en-US" sz="3380" spc="-1" strike="noStrike">
              <a:latin typeface="Arial"/>
            </a:endParaRPr>
          </a:p>
        </p:txBody>
      </p:sp>
      <p:sp>
        <p:nvSpPr>
          <p:cNvPr id="391" name="CustomShape 12"/>
          <p:cNvSpPr/>
          <p:nvPr/>
        </p:nvSpPr>
        <p:spPr>
          <a:xfrm>
            <a:off x="7595640" y="1510200"/>
            <a:ext cx="298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1" lang="en-US" sz="338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2</a:t>
            </a:r>
            <a:endParaRPr b="0" lang="en-US" sz="3380" spc="-1" strike="noStrike">
              <a:latin typeface="Arial"/>
            </a:endParaRPr>
          </a:p>
        </p:txBody>
      </p:sp>
      <p:sp>
        <p:nvSpPr>
          <p:cNvPr id="392" name="CustomShape 13"/>
          <p:cNvSpPr/>
          <p:nvPr/>
        </p:nvSpPr>
        <p:spPr>
          <a:xfrm>
            <a:off x="7595640" y="2313720"/>
            <a:ext cx="298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1" lang="en-US" sz="338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3</a:t>
            </a:r>
            <a:endParaRPr b="0" lang="en-US" sz="3380" spc="-1" strike="noStrike">
              <a:latin typeface="Arial"/>
            </a:endParaRPr>
          </a:p>
        </p:txBody>
      </p:sp>
      <p:sp>
        <p:nvSpPr>
          <p:cNvPr id="393" name="CustomShape 14"/>
          <p:cNvSpPr/>
          <p:nvPr/>
        </p:nvSpPr>
        <p:spPr>
          <a:xfrm>
            <a:off x="7595640" y="3117600"/>
            <a:ext cx="298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1" lang="en-US" sz="338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4</a:t>
            </a:r>
            <a:endParaRPr b="0" lang="en-US" sz="3380" spc="-1" strike="noStrike">
              <a:latin typeface="Arial"/>
            </a:endParaRPr>
          </a:p>
        </p:txBody>
      </p:sp>
      <p:sp>
        <p:nvSpPr>
          <p:cNvPr id="394" name="CustomShape 15"/>
          <p:cNvSpPr/>
          <p:nvPr/>
        </p:nvSpPr>
        <p:spPr>
          <a:xfrm>
            <a:off x="7595640" y="3921120"/>
            <a:ext cx="298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1" lang="en-US" sz="338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5</a:t>
            </a:r>
            <a:endParaRPr b="0" lang="en-US" sz="33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844560" y="604440"/>
            <a:ext cx="322632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Titillium Web"/>
                <a:ea typeface="Titillium Web"/>
              </a:rPr>
              <a:t>Modeling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TextShape 2"/>
          <p:cNvSpPr txBox="1"/>
          <p:nvPr/>
        </p:nvSpPr>
        <p:spPr>
          <a:xfrm>
            <a:off x="3029040" y="4767120"/>
            <a:ext cx="3085920" cy="27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b2b2b2"/>
                </a:solidFill>
                <a:latin typeface="Arial"/>
                <a:ea typeface="Arial"/>
              </a:rPr>
              <a:t>© Copyright 2016 GBCS LLC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97" name="TextShape 3"/>
          <p:cNvSpPr txBox="1"/>
          <p:nvPr/>
        </p:nvSpPr>
        <p:spPr>
          <a:xfrm>
            <a:off x="844560" y="1316880"/>
            <a:ext cx="7563240" cy="3305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9144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tillium Web"/>
                <a:ea typeface="Titillium Web"/>
              </a:rPr>
              <a:t>Build a model to predict device failure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9144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tillium Web"/>
                <a:ea typeface="Titillium Web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" descr=""/>
          <p:cNvPicPr/>
          <p:nvPr/>
        </p:nvPicPr>
        <p:blipFill>
          <a:blip r:embed="rId1"/>
          <a:stretch/>
        </p:blipFill>
        <p:spPr>
          <a:xfrm rot="21498600">
            <a:off x="93240" y="-190440"/>
            <a:ext cx="6654960" cy="514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844560" y="422640"/>
            <a:ext cx="70113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Titillium Web"/>
                <a:ea typeface="Titillium Web"/>
              </a:rPr>
              <a:t>Modeling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3029040" y="4767120"/>
            <a:ext cx="3085920" cy="27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b2b2b2"/>
                </a:solidFill>
                <a:latin typeface="Arial"/>
                <a:ea typeface="Arial"/>
              </a:rPr>
              <a:t>© Copyright 2016 GBCS LLC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01" name="TextShape 3"/>
          <p:cNvSpPr txBox="1"/>
          <p:nvPr/>
        </p:nvSpPr>
        <p:spPr>
          <a:xfrm>
            <a:off x="844560" y="1461960"/>
            <a:ext cx="7011360" cy="2941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91440" indent="274320">
              <a:lnSpc>
                <a:spcPct val="100000"/>
              </a:lnSpc>
              <a:buClr>
                <a:srgbClr val="eb3c34"/>
              </a:buClr>
              <a:buFont typeface="Titillium Web"/>
              <a:buChar char="▪"/>
            </a:pPr>
            <a:r>
              <a:rPr b="0" lang="en-US" sz="2400" spc="-1" strike="noStrike">
                <a:solidFill>
                  <a:srgbClr val="000000"/>
                </a:solidFill>
                <a:latin typeface="Titillium Web"/>
                <a:ea typeface="Titillium Web"/>
              </a:rPr>
              <a:t>Split data (train and test)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91440" indent="274320">
              <a:lnSpc>
                <a:spcPct val="100000"/>
              </a:lnSpc>
              <a:buClr>
                <a:srgbClr val="eb3c34"/>
              </a:buClr>
              <a:buFont typeface="Titillium Web"/>
              <a:buChar char="▪"/>
            </a:pPr>
            <a:r>
              <a:rPr b="0" lang="en-US" sz="2400" spc="-1" strike="noStrike">
                <a:solidFill>
                  <a:srgbClr val="000000"/>
                </a:solidFill>
                <a:latin typeface="Titillium Web"/>
                <a:ea typeface="Titillium Web"/>
              </a:rPr>
              <a:t>Data preperation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91440" indent="274320">
              <a:lnSpc>
                <a:spcPct val="100000"/>
              </a:lnSpc>
              <a:buClr>
                <a:srgbClr val="eb3c34"/>
              </a:buClr>
              <a:buFont typeface="Titillium Web"/>
              <a:buChar char="▪"/>
            </a:pPr>
            <a:r>
              <a:rPr b="0" lang="en-US" sz="2400" spc="-1" strike="noStrike">
                <a:solidFill>
                  <a:srgbClr val="000000"/>
                </a:solidFill>
                <a:latin typeface="Titillium Web"/>
                <a:ea typeface="Titillium Web"/>
              </a:rPr>
              <a:t>Algorithm selection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91440" indent="274320">
              <a:lnSpc>
                <a:spcPct val="100000"/>
              </a:lnSpc>
              <a:buClr>
                <a:srgbClr val="eb3c34"/>
              </a:buClr>
              <a:buFont typeface="Titillium Web"/>
              <a:buChar char="▪"/>
            </a:pPr>
            <a:r>
              <a:rPr b="0" lang="en-US" sz="2400" spc="-1" strike="noStrike">
                <a:solidFill>
                  <a:srgbClr val="000000"/>
                </a:solidFill>
                <a:latin typeface="Titillium Web"/>
                <a:ea typeface="Titillium Web"/>
              </a:rPr>
              <a:t>Learning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91440" indent="274320">
              <a:lnSpc>
                <a:spcPct val="100000"/>
              </a:lnSpc>
              <a:buClr>
                <a:srgbClr val="eb3c34"/>
              </a:buClr>
              <a:buFont typeface="Titillium Web"/>
              <a:buChar char="▪"/>
            </a:pPr>
            <a:r>
              <a:rPr b="0" lang="en-US" sz="2400" spc="-1" strike="noStrike">
                <a:solidFill>
                  <a:srgbClr val="000000"/>
                </a:solidFill>
                <a:latin typeface="Titillium Web"/>
                <a:ea typeface="Titillium Web"/>
              </a:rPr>
              <a:t>Predict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91440" indent="274320">
              <a:lnSpc>
                <a:spcPct val="100000"/>
              </a:lnSpc>
              <a:buClr>
                <a:srgbClr val="eb3c34"/>
              </a:buClr>
              <a:buFont typeface="Titillium Web"/>
              <a:buChar char="▪"/>
            </a:pPr>
            <a:r>
              <a:rPr b="0" lang="en-US" sz="2400" spc="-1" strike="noStrike">
                <a:solidFill>
                  <a:srgbClr val="000000"/>
                </a:solidFill>
                <a:latin typeface="Titillium Web"/>
                <a:ea typeface="Titillium Web"/>
              </a:rPr>
              <a:t>Evaluate your model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1143000" y="1446840"/>
            <a:ext cx="6857640" cy="66924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"/>
          <p:cNvSpPr/>
          <p:nvPr/>
        </p:nvSpPr>
        <p:spPr>
          <a:xfrm>
            <a:off x="1143000" y="629640"/>
            <a:ext cx="6857640" cy="669240"/>
          </a:xfrm>
          <a:prstGeom prst="rect">
            <a:avLst/>
          </a:prstGeom>
          <a:solidFill>
            <a:srgbClr val="00426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3"/>
          <p:cNvSpPr/>
          <p:nvPr/>
        </p:nvSpPr>
        <p:spPr>
          <a:xfrm>
            <a:off x="1143000" y="2237040"/>
            <a:ext cx="6857640" cy="66924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4"/>
          <p:cNvSpPr/>
          <p:nvPr/>
        </p:nvSpPr>
        <p:spPr>
          <a:xfrm>
            <a:off x="1143000" y="3040560"/>
            <a:ext cx="6857640" cy="66924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5"/>
          <p:cNvSpPr/>
          <p:nvPr/>
        </p:nvSpPr>
        <p:spPr>
          <a:xfrm>
            <a:off x="1276920" y="1456560"/>
            <a:ext cx="63219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5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Business Objective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315" name="CustomShape 6"/>
          <p:cNvSpPr/>
          <p:nvPr/>
        </p:nvSpPr>
        <p:spPr>
          <a:xfrm>
            <a:off x="1276920" y="2260440"/>
            <a:ext cx="63219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5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Data Understanding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316" name="CustomShape 7"/>
          <p:cNvSpPr/>
          <p:nvPr/>
        </p:nvSpPr>
        <p:spPr>
          <a:xfrm>
            <a:off x="1276920" y="3063960"/>
            <a:ext cx="63219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5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Data Preparation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317" name="CustomShape 8"/>
          <p:cNvSpPr/>
          <p:nvPr/>
        </p:nvSpPr>
        <p:spPr>
          <a:xfrm>
            <a:off x="1143000" y="3844080"/>
            <a:ext cx="6857640" cy="66924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9"/>
          <p:cNvSpPr/>
          <p:nvPr/>
        </p:nvSpPr>
        <p:spPr>
          <a:xfrm>
            <a:off x="1276920" y="3871080"/>
            <a:ext cx="63219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5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Modeling 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319" name="CustomShape 10"/>
          <p:cNvSpPr/>
          <p:nvPr/>
        </p:nvSpPr>
        <p:spPr>
          <a:xfrm>
            <a:off x="1276920" y="656280"/>
            <a:ext cx="63219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5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CRISP-DM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320" name="CustomShape 11"/>
          <p:cNvSpPr/>
          <p:nvPr/>
        </p:nvSpPr>
        <p:spPr>
          <a:xfrm>
            <a:off x="7594920" y="703080"/>
            <a:ext cx="298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1" lang="en-US" sz="338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1</a:t>
            </a:r>
            <a:endParaRPr b="0" lang="en-US" sz="3380" spc="-1" strike="noStrike">
              <a:latin typeface="Arial"/>
            </a:endParaRPr>
          </a:p>
        </p:txBody>
      </p:sp>
      <p:sp>
        <p:nvSpPr>
          <p:cNvPr id="321" name="CustomShape 12"/>
          <p:cNvSpPr/>
          <p:nvPr/>
        </p:nvSpPr>
        <p:spPr>
          <a:xfrm>
            <a:off x="7595640" y="1510200"/>
            <a:ext cx="298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1" lang="en-US" sz="338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2</a:t>
            </a:r>
            <a:endParaRPr b="0" lang="en-US" sz="3380" spc="-1" strike="noStrike">
              <a:latin typeface="Arial"/>
            </a:endParaRPr>
          </a:p>
        </p:txBody>
      </p:sp>
      <p:sp>
        <p:nvSpPr>
          <p:cNvPr id="322" name="CustomShape 13"/>
          <p:cNvSpPr/>
          <p:nvPr/>
        </p:nvSpPr>
        <p:spPr>
          <a:xfrm>
            <a:off x="7595640" y="2313720"/>
            <a:ext cx="298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1" lang="en-US" sz="338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3</a:t>
            </a:r>
            <a:endParaRPr b="0" lang="en-US" sz="3380" spc="-1" strike="noStrike">
              <a:latin typeface="Arial"/>
            </a:endParaRPr>
          </a:p>
        </p:txBody>
      </p:sp>
      <p:sp>
        <p:nvSpPr>
          <p:cNvPr id="323" name="CustomShape 14"/>
          <p:cNvSpPr/>
          <p:nvPr/>
        </p:nvSpPr>
        <p:spPr>
          <a:xfrm>
            <a:off x="7595640" y="3117600"/>
            <a:ext cx="298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1" lang="en-US" sz="338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4</a:t>
            </a:r>
            <a:endParaRPr b="0" lang="en-US" sz="3380" spc="-1" strike="noStrike">
              <a:latin typeface="Arial"/>
            </a:endParaRPr>
          </a:p>
        </p:txBody>
      </p:sp>
      <p:sp>
        <p:nvSpPr>
          <p:cNvPr id="324" name="CustomShape 15"/>
          <p:cNvSpPr/>
          <p:nvPr/>
        </p:nvSpPr>
        <p:spPr>
          <a:xfrm>
            <a:off x="7595640" y="3921120"/>
            <a:ext cx="298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1" lang="en-US" sz="338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5</a:t>
            </a:r>
            <a:endParaRPr b="0" lang="en-US" sz="33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844560" y="500400"/>
            <a:ext cx="322632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CRISP-DM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457200" y="1722600"/>
            <a:ext cx="3467520" cy="3202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Overview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ff004e"/>
              </a:buClr>
              <a:buFont typeface="Titillium Web"/>
              <a:buChar char="▪"/>
            </a:pPr>
            <a:r>
              <a:rPr b="0" lang="en-US" sz="1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Business Understanding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ff004e"/>
              </a:buClr>
              <a:buFont typeface="Titillium Web"/>
              <a:buChar char="▪"/>
            </a:pPr>
            <a:r>
              <a:rPr b="0" lang="en-US" sz="1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Data Understanding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ff004e"/>
              </a:buClr>
              <a:buFont typeface="Titillium Web"/>
              <a:buChar char="▪"/>
            </a:pPr>
            <a:r>
              <a:rPr b="0" lang="en-US" sz="1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Data Preparation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ff004e"/>
              </a:buClr>
              <a:buFont typeface="Titillium Web"/>
              <a:buChar char="▪"/>
            </a:pPr>
            <a:r>
              <a:rPr b="0" lang="en-US" sz="1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Modeling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ff004e"/>
              </a:buClr>
              <a:buFont typeface="Titillium Web"/>
              <a:buChar char="▪"/>
            </a:pPr>
            <a:r>
              <a:rPr b="0" lang="en-US" sz="1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Evaluation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ff004e"/>
              </a:buClr>
              <a:buFont typeface="Titillium Web"/>
              <a:buChar char="▪"/>
            </a:pPr>
            <a:r>
              <a:rPr b="0" lang="en-US" sz="1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Deployment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7" name="Shape 135" descr=""/>
          <p:cNvPicPr/>
          <p:nvPr/>
        </p:nvPicPr>
        <p:blipFill>
          <a:blip r:embed="rId1"/>
          <a:stretch/>
        </p:blipFill>
        <p:spPr>
          <a:xfrm>
            <a:off x="4628520" y="407880"/>
            <a:ext cx="4350960" cy="4358880"/>
          </a:xfrm>
          <a:prstGeom prst="rect">
            <a:avLst/>
          </a:prstGeom>
          <a:ln>
            <a:noFill/>
          </a:ln>
        </p:spPr>
      </p:pic>
      <p:sp>
        <p:nvSpPr>
          <p:cNvPr id="328" name="TextShape 3"/>
          <p:cNvSpPr txBox="1"/>
          <p:nvPr/>
        </p:nvSpPr>
        <p:spPr>
          <a:xfrm>
            <a:off x="3029040" y="4767120"/>
            <a:ext cx="3085920" cy="27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c8c8c8"/>
                </a:solidFill>
                <a:latin typeface="Arial"/>
                <a:ea typeface="Arial"/>
              </a:rPr>
              <a:t>© Copyright 2016 GBCS LLC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1143000" y="679320"/>
            <a:ext cx="6857640" cy="66924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2"/>
          <p:cNvSpPr/>
          <p:nvPr/>
        </p:nvSpPr>
        <p:spPr>
          <a:xfrm>
            <a:off x="1143000" y="1462680"/>
            <a:ext cx="6857640" cy="669240"/>
          </a:xfrm>
          <a:prstGeom prst="rect">
            <a:avLst/>
          </a:prstGeom>
          <a:solidFill>
            <a:srgbClr val="00426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"/>
          <p:cNvSpPr/>
          <p:nvPr/>
        </p:nvSpPr>
        <p:spPr>
          <a:xfrm>
            <a:off x="1143000" y="2237040"/>
            <a:ext cx="6857640" cy="66924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4"/>
          <p:cNvSpPr/>
          <p:nvPr/>
        </p:nvSpPr>
        <p:spPr>
          <a:xfrm>
            <a:off x="1143000" y="3040560"/>
            <a:ext cx="6857640" cy="66924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5"/>
          <p:cNvSpPr/>
          <p:nvPr/>
        </p:nvSpPr>
        <p:spPr>
          <a:xfrm>
            <a:off x="1276920" y="1456560"/>
            <a:ext cx="63219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5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Business Objective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334" name="CustomShape 6"/>
          <p:cNvSpPr/>
          <p:nvPr/>
        </p:nvSpPr>
        <p:spPr>
          <a:xfrm>
            <a:off x="1276920" y="2260440"/>
            <a:ext cx="63219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5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Data Understanding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335" name="CustomShape 7"/>
          <p:cNvSpPr/>
          <p:nvPr/>
        </p:nvSpPr>
        <p:spPr>
          <a:xfrm>
            <a:off x="1276920" y="3063960"/>
            <a:ext cx="63219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5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Data Preparation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336" name="CustomShape 8"/>
          <p:cNvSpPr/>
          <p:nvPr/>
        </p:nvSpPr>
        <p:spPr>
          <a:xfrm>
            <a:off x="1143000" y="3844080"/>
            <a:ext cx="6857640" cy="66924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9"/>
          <p:cNvSpPr/>
          <p:nvPr/>
        </p:nvSpPr>
        <p:spPr>
          <a:xfrm>
            <a:off x="1276920" y="3871080"/>
            <a:ext cx="63219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5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Modeling 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338" name="CustomShape 10"/>
          <p:cNvSpPr/>
          <p:nvPr/>
        </p:nvSpPr>
        <p:spPr>
          <a:xfrm>
            <a:off x="1276920" y="656280"/>
            <a:ext cx="63219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5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CRISP-DM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339" name="CustomShape 11"/>
          <p:cNvSpPr/>
          <p:nvPr/>
        </p:nvSpPr>
        <p:spPr>
          <a:xfrm>
            <a:off x="7594920" y="703080"/>
            <a:ext cx="298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1" lang="en-US" sz="338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1</a:t>
            </a:r>
            <a:endParaRPr b="0" lang="en-US" sz="3380" spc="-1" strike="noStrike">
              <a:latin typeface="Arial"/>
            </a:endParaRPr>
          </a:p>
        </p:txBody>
      </p:sp>
      <p:sp>
        <p:nvSpPr>
          <p:cNvPr id="340" name="CustomShape 12"/>
          <p:cNvSpPr/>
          <p:nvPr/>
        </p:nvSpPr>
        <p:spPr>
          <a:xfrm>
            <a:off x="7595640" y="1510200"/>
            <a:ext cx="298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1" lang="en-US" sz="338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2</a:t>
            </a:r>
            <a:endParaRPr b="0" lang="en-US" sz="3380" spc="-1" strike="noStrike">
              <a:latin typeface="Arial"/>
            </a:endParaRPr>
          </a:p>
        </p:txBody>
      </p:sp>
      <p:sp>
        <p:nvSpPr>
          <p:cNvPr id="341" name="CustomShape 13"/>
          <p:cNvSpPr/>
          <p:nvPr/>
        </p:nvSpPr>
        <p:spPr>
          <a:xfrm>
            <a:off x="7595640" y="2313720"/>
            <a:ext cx="298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1" lang="en-US" sz="338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3</a:t>
            </a:r>
            <a:endParaRPr b="0" lang="en-US" sz="3380" spc="-1" strike="noStrike">
              <a:latin typeface="Arial"/>
            </a:endParaRPr>
          </a:p>
        </p:txBody>
      </p:sp>
      <p:sp>
        <p:nvSpPr>
          <p:cNvPr id="342" name="CustomShape 14"/>
          <p:cNvSpPr/>
          <p:nvPr/>
        </p:nvSpPr>
        <p:spPr>
          <a:xfrm>
            <a:off x="7595640" y="3117600"/>
            <a:ext cx="298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1" lang="en-US" sz="338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4</a:t>
            </a:r>
            <a:endParaRPr b="0" lang="en-US" sz="3380" spc="-1" strike="noStrike">
              <a:latin typeface="Arial"/>
            </a:endParaRPr>
          </a:p>
        </p:txBody>
      </p:sp>
      <p:sp>
        <p:nvSpPr>
          <p:cNvPr id="343" name="CustomShape 15"/>
          <p:cNvSpPr/>
          <p:nvPr/>
        </p:nvSpPr>
        <p:spPr>
          <a:xfrm>
            <a:off x="7595640" y="3921120"/>
            <a:ext cx="298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1" lang="en-US" sz="338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5</a:t>
            </a:r>
            <a:endParaRPr b="0" lang="en-US" sz="33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760320" y="900720"/>
            <a:ext cx="544428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2. Objective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760320" y="1652040"/>
            <a:ext cx="7770600" cy="1785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Company has a fleet of devices transmitting daily aggregated telemetry attributes.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Predictive maintenance techniques are designed to help determine the condition of in-service equipment in order to predict when maintenance should be performed. This approach promises cost savings over routine or time-based preventive maintenance, because tasks are performed only when warranted.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844560" y="578520"/>
            <a:ext cx="322632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tillium Web"/>
                <a:ea typeface="Titillium Web"/>
              </a:rPr>
              <a:t>Goal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844560" y="1310040"/>
            <a:ext cx="772416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You are tasked with building a predictive model using machine learning to predict the probability of a device failure. When building this model, be sure to minimize false positives and false negatives. The column you are trying to predict is called failure with binary value 0 for non-failure and 1 for failure.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1143000" y="679320"/>
            <a:ext cx="6857640" cy="66924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"/>
          <p:cNvSpPr/>
          <p:nvPr/>
        </p:nvSpPr>
        <p:spPr>
          <a:xfrm>
            <a:off x="1143000" y="2273760"/>
            <a:ext cx="6857640" cy="669240"/>
          </a:xfrm>
          <a:prstGeom prst="rect">
            <a:avLst/>
          </a:prstGeom>
          <a:solidFill>
            <a:srgbClr val="00426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3"/>
          <p:cNvSpPr/>
          <p:nvPr/>
        </p:nvSpPr>
        <p:spPr>
          <a:xfrm>
            <a:off x="1143000" y="1513080"/>
            <a:ext cx="6857640" cy="66924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4"/>
          <p:cNvSpPr/>
          <p:nvPr/>
        </p:nvSpPr>
        <p:spPr>
          <a:xfrm>
            <a:off x="1143000" y="3040560"/>
            <a:ext cx="6857640" cy="66924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5"/>
          <p:cNvSpPr/>
          <p:nvPr/>
        </p:nvSpPr>
        <p:spPr>
          <a:xfrm>
            <a:off x="1276920" y="1456560"/>
            <a:ext cx="63219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5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Business Objective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353" name="CustomShape 6"/>
          <p:cNvSpPr/>
          <p:nvPr/>
        </p:nvSpPr>
        <p:spPr>
          <a:xfrm>
            <a:off x="1276920" y="2260440"/>
            <a:ext cx="63219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5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Data Understanding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354" name="CustomShape 7"/>
          <p:cNvSpPr/>
          <p:nvPr/>
        </p:nvSpPr>
        <p:spPr>
          <a:xfrm>
            <a:off x="1276920" y="3063960"/>
            <a:ext cx="63219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5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Data Preparation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355" name="CustomShape 8"/>
          <p:cNvSpPr/>
          <p:nvPr/>
        </p:nvSpPr>
        <p:spPr>
          <a:xfrm>
            <a:off x="1143000" y="3844080"/>
            <a:ext cx="6857640" cy="66924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9"/>
          <p:cNvSpPr/>
          <p:nvPr/>
        </p:nvSpPr>
        <p:spPr>
          <a:xfrm>
            <a:off x="1276920" y="3871080"/>
            <a:ext cx="63219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5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Modeling 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357" name="CustomShape 10"/>
          <p:cNvSpPr/>
          <p:nvPr/>
        </p:nvSpPr>
        <p:spPr>
          <a:xfrm>
            <a:off x="1276920" y="656280"/>
            <a:ext cx="63219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5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CRISP-DM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358" name="CustomShape 11"/>
          <p:cNvSpPr/>
          <p:nvPr/>
        </p:nvSpPr>
        <p:spPr>
          <a:xfrm>
            <a:off x="7594920" y="703080"/>
            <a:ext cx="298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1" lang="en-US" sz="338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1</a:t>
            </a:r>
            <a:endParaRPr b="0" lang="en-US" sz="3380" spc="-1" strike="noStrike">
              <a:latin typeface="Arial"/>
            </a:endParaRPr>
          </a:p>
        </p:txBody>
      </p:sp>
      <p:sp>
        <p:nvSpPr>
          <p:cNvPr id="359" name="CustomShape 12"/>
          <p:cNvSpPr/>
          <p:nvPr/>
        </p:nvSpPr>
        <p:spPr>
          <a:xfrm>
            <a:off x="7595640" y="1510200"/>
            <a:ext cx="298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1" lang="en-US" sz="338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2</a:t>
            </a:r>
            <a:endParaRPr b="0" lang="en-US" sz="3380" spc="-1" strike="noStrike">
              <a:latin typeface="Arial"/>
            </a:endParaRPr>
          </a:p>
        </p:txBody>
      </p:sp>
      <p:sp>
        <p:nvSpPr>
          <p:cNvPr id="360" name="CustomShape 13"/>
          <p:cNvSpPr/>
          <p:nvPr/>
        </p:nvSpPr>
        <p:spPr>
          <a:xfrm>
            <a:off x="7595640" y="2313720"/>
            <a:ext cx="298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1" lang="en-US" sz="338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3</a:t>
            </a:r>
            <a:endParaRPr b="0" lang="en-US" sz="3380" spc="-1" strike="noStrike">
              <a:latin typeface="Arial"/>
            </a:endParaRPr>
          </a:p>
        </p:txBody>
      </p:sp>
      <p:sp>
        <p:nvSpPr>
          <p:cNvPr id="361" name="CustomShape 14"/>
          <p:cNvSpPr/>
          <p:nvPr/>
        </p:nvSpPr>
        <p:spPr>
          <a:xfrm>
            <a:off x="7595640" y="3117600"/>
            <a:ext cx="298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1" lang="en-US" sz="338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4</a:t>
            </a:r>
            <a:endParaRPr b="0" lang="en-US" sz="3380" spc="-1" strike="noStrike">
              <a:latin typeface="Arial"/>
            </a:endParaRPr>
          </a:p>
        </p:txBody>
      </p:sp>
      <p:sp>
        <p:nvSpPr>
          <p:cNvPr id="362" name="CustomShape 15"/>
          <p:cNvSpPr/>
          <p:nvPr/>
        </p:nvSpPr>
        <p:spPr>
          <a:xfrm>
            <a:off x="7595640" y="3921120"/>
            <a:ext cx="298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1" lang="en-US" sz="338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5</a:t>
            </a:r>
            <a:endParaRPr b="0" lang="en-US" sz="33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844560" y="578520"/>
            <a:ext cx="322632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Titillium Web"/>
                <a:ea typeface="Titillium Web"/>
              </a:rPr>
              <a:t>Data Understanding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64" name="Picture 1" descr=""/>
          <p:cNvPicPr/>
          <p:nvPr/>
        </p:nvPicPr>
        <p:blipFill>
          <a:blip r:embed="rId1"/>
          <a:stretch/>
        </p:blipFill>
        <p:spPr>
          <a:xfrm>
            <a:off x="952200" y="1436040"/>
            <a:ext cx="7459200" cy="271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1143000" y="2237040"/>
            <a:ext cx="6857640" cy="669240"/>
          </a:xfrm>
          <a:prstGeom prst="rect">
            <a:avLst/>
          </a:prstGeom>
          <a:solidFill>
            <a:srgbClr val="343434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2"/>
          <p:cNvSpPr/>
          <p:nvPr/>
        </p:nvSpPr>
        <p:spPr>
          <a:xfrm>
            <a:off x="1143000" y="3040560"/>
            <a:ext cx="6857640" cy="669240"/>
          </a:xfrm>
          <a:prstGeom prst="rect">
            <a:avLst/>
          </a:prstGeom>
          <a:solidFill>
            <a:srgbClr val="00426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3"/>
          <p:cNvSpPr/>
          <p:nvPr/>
        </p:nvSpPr>
        <p:spPr>
          <a:xfrm>
            <a:off x="1143000" y="1436400"/>
            <a:ext cx="6857640" cy="669240"/>
          </a:xfrm>
          <a:prstGeom prst="rect">
            <a:avLst/>
          </a:prstGeom>
          <a:solidFill>
            <a:srgbClr val="343434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4"/>
          <p:cNvSpPr/>
          <p:nvPr/>
        </p:nvSpPr>
        <p:spPr>
          <a:xfrm>
            <a:off x="1276920" y="1456560"/>
            <a:ext cx="63219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5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Business Objective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369" name="CustomShape 5"/>
          <p:cNvSpPr/>
          <p:nvPr/>
        </p:nvSpPr>
        <p:spPr>
          <a:xfrm>
            <a:off x="1276920" y="2260440"/>
            <a:ext cx="63219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5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Data Understanding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370" name="CustomShape 6"/>
          <p:cNvSpPr/>
          <p:nvPr/>
        </p:nvSpPr>
        <p:spPr>
          <a:xfrm>
            <a:off x="1276920" y="3063960"/>
            <a:ext cx="63219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5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Data Preparation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371" name="CustomShape 7"/>
          <p:cNvSpPr/>
          <p:nvPr/>
        </p:nvSpPr>
        <p:spPr>
          <a:xfrm>
            <a:off x="1143000" y="3844080"/>
            <a:ext cx="6857640" cy="669240"/>
          </a:xfrm>
          <a:prstGeom prst="rect">
            <a:avLst/>
          </a:prstGeom>
          <a:solidFill>
            <a:srgbClr val="343434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8"/>
          <p:cNvSpPr/>
          <p:nvPr/>
        </p:nvSpPr>
        <p:spPr>
          <a:xfrm>
            <a:off x="1276920" y="3871080"/>
            <a:ext cx="63219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5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Modeling 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373" name="CustomShape 9"/>
          <p:cNvSpPr/>
          <p:nvPr/>
        </p:nvSpPr>
        <p:spPr>
          <a:xfrm>
            <a:off x="1143000" y="629640"/>
            <a:ext cx="6857640" cy="669240"/>
          </a:xfrm>
          <a:prstGeom prst="rect">
            <a:avLst/>
          </a:prstGeom>
          <a:solidFill>
            <a:srgbClr val="343434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10"/>
          <p:cNvSpPr/>
          <p:nvPr/>
        </p:nvSpPr>
        <p:spPr>
          <a:xfrm>
            <a:off x="1276920" y="656280"/>
            <a:ext cx="63219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5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CRISP-DM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375" name="CustomShape 11"/>
          <p:cNvSpPr/>
          <p:nvPr/>
        </p:nvSpPr>
        <p:spPr>
          <a:xfrm>
            <a:off x="7594920" y="703080"/>
            <a:ext cx="298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1" lang="en-US" sz="338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1</a:t>
            </a:r>
            <a:endParaRPr b="0" lang="en-US" sz="3380" spc="-1" strike="noStrike">
              <a:latin typeface="Arial"/>
            </a:endParaRPr>
          </a:p>
        </p:txBody>
      </p:sp>
      <p:sp>
        <p:nvSpPr>
          <p:cNvPr id="376" name="CustomShape 12"/>
          <p:cNvSpPr/>
          <p:nvPr/>
        </p:nvSpPr>
        <p:spPr>
          <a:xfrm>
            <a:off x="7595640" y="1510200"/>
            <a:ext cx="298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1" lang="en-US" sz="338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2</a:t>
            </a:r>
            <a:endParaRPr b="0" lang="en-US" sz="3380" spc="-1" strike="noStrike">
              <a:latin typeface="Arial"/>
            </a:endParaRPr>
          </a:p>
        </p:txBody>
      </p:sp>
      <p:sp>
        <p:nvSpPr>
          <p:cNvPr id="377" name="CustomShape 13"/>
          <p:cNvSpPr/>
          <p:nvPr/>
        </p:nvSpPr>
        <p:spPr>
          <a:xfrm>
            <a:off x="7595640" y="2313720"/>
            <a:ext cx="298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1" lang="en-US" sz="338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3</a:t>
            </a:r>
            <a:endParaRPr b="0" lang="en-US" sz="3380" spc="-1" strike="noStrike">
              <a:latin typeface="Arial"/>
            </a:endParaRPr>
          </a:p>
        </p:txBody>
      </p:sp>
      <p:sp>
        <p:nvSpPr>
          <p:cNvPr id="378" name="CustomShape 14"/>
          <p:cNvSpPr/>
          <p:nvPr/>
        </p:nvSpPr>
        <p:spPr>
          <a:xfrm>
            <a:off x="7595640" y="3117600"/>
            <a:ext cx="298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1" lang="en-US" sz="338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4</a:t>
            </a:r>
            <a:endParaRPr b="0" lang="en-US" sz="3380" spc="-1" strike="noStrike">
              <a:latin typeface="Arial"/>
            </a:endParaRPr>
          </a:p>
        </p:txBody>
      </p:sp>
      <p:sp>
        <p:nvSpPr>
          <p:cNvPr id="379" name="CustomShape 15"/>
          <p:cNvSpPr/>
          <p:nvPr/>
        </p:nvSpPr>
        <p:spPr>
          <a:xfrm>
            <a:off x="7595640" y="3921120"/>
            <a:ext cx="298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r">
              <a:lnSpc>
                <a:spcPct val="100000"/>
              </a:lnSpc>
            </a:pPr>
            <a:r>
              <a:rPr b="1" lang="en-US" sz="3380" spc="-1" strike="noStrike">
                <a:solidFill>
                  <a:srgbClr val="ffffff"/>
                </a:solidFill>
                <a:latin typeface="Gill Sans MT"/>
                <a:ea typeface="ＭＳ Ｐゴシック"/>
              </a:rPr>
              <a:t>5</a:t>
            </a:r>
            <a:endParaRPr b="0" lang="en-US" sz="33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Fidele</Template>
  <TotalTime>2060</TotalTime>
  <Application>LibreOffice/6.3.3.2$Linux_X86_64 LibreOffice_project/30$Build-2</Application>
  <Words>255</Words>
  <Paragraphs>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2016-10-05T19:51:50Z</dcterms:created>
  <dc:creator>Alex Cheng</dc:creator>
  <dc:description/>
  <dc:language>en-US</dc:language>
  <cp:lastModifiedBy/>
  <dcterms:modified xsi:type="dcterms:W3CDTF">2019-12-12T23:08:50Z</dcterms:modified>
  <cp:revision>78</cp:revision>
  <dc:subject/>
  <dc:title>THIS IS YOUR 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