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3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FE8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93236" y="2736502"/>
            <a:ext cx="46802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E8C1A"/>
                </a:solidFill>
              </a:rPr>
              <a:t>D-COMPARE</a:t>
            </a:r>
            <a:endParaRPr lang="ru-RU" dirty="0">
              <a:solidFill>
                <a:srgbClr val="FE8C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09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Обзоры и рекомендации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3" y="1080216"/>
            <a:ext cx="8752114" cy="468521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99277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Страница профиля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27" y="1088571"/>
            <a:ext cx="8547945" cy="485067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E8C1A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971"/>
            <a:ext cx="10515600" cy="4173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</a:t>
            </a:r>
            <a:r>
              <a:rPr lang="en-US" sz="2400" b="1" dirty="0"/>
              <a:t> </a:t>
            </a:r>
            <a:r>
              <a:rPr lang="ru-RU" sz="2400" b="1" dirty="0"/>
              <a:t>проекта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ru-RU" dirty="0"/>
              <a:t>Разработать приложение с графическим интерфейсом, позволяющее пользователю выбрать гаджет с определенными характеристиками используя фильтры и/или </a:t>
            </a:r>
            <a:r>
              <a:rPr lang="ru-RU" dirty="0" smtClean="0"/>
              <a:t>поиск</a:t>
            </a:r>
            <a:endParaRPr lang="en-US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dirty="0"/>
              <a:t>Изучить необходимые элементы </a:t>
            </a:r>
            <a:r>
              <a:rPr lang="ru-RU" i="1" dirty="0" err="1"/>
              <a:t>PyQT</a:t>
            </a:r>
            <a:r>
              <a:rPr lang="ru-RU" dirty="0"/>
              <a:t> и </a:t>
            </a:r>
            <a:r>
              <a:rPr lang="ru-RU" i="1" dirty="0" err="1"/>
              <a:t>SQLite</a:t>
            </a:r>
            <a:endParaRPr lang="ru-RU" dirty="0"/>
          </a:p>
          <a:p>
            <a:r>
              <a:rPr lang="ru-RU" dirty="0"/>
              <a:t>Проанализировать функционал и структуру </a:t>
            </a:r>
            <a:r>
              <a:rPr lang="ru-RU" dirty="0" smtClean="0"/>
              <a:t>аналогов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Актуальность проекта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28" name="Picture 4" descr="Интеграция с E-k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16" y="2344329"/>
            <a:ext cx="3641362" cy="2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множение 4"/>
          <p:cNvSpPr/>
          <p:nvPr/>
        </p:nvSpPr>
        <p:spPr>
          <a:xfrm>
            <a:off x="563572" y="1290093"/>
            <a:ext cx="5068389" cy="4855029"/>
          </a:xfrm>
          <a:prstGeom prst="mathMultiply">
            <a:avLst/>
          </a:prstGeom>
          <a:solidFill>
            <a:srgbClr val="FF090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133395" y="3185432"/>
            <a:ext cx="1602377" cy="106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72" y="3018466"/>
            <a:ext cx="4618028" cy="14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B893-B297-A147-B46C-D3620F41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E8C1A"/>
                </a:solidFill>
              </a:rPr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7A65-BB15-714A-8740-4F5836F8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909"/>
            <a:ext cx="10515600" cy="34250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</a:t>
            </a:r>
            <a:r>
              <a:rPr lang="ru-RU" dirty="0" smtClean="0"/>
              <a:t>окон регистрации и авторизации, главного окна, в котором содержатся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 smtClean="0"/>
              <a:t>раздела</a:t>
            </a:r>
            <a:r>
              <a:rPr lang="en-US" dirty="0"/>
              <a:t> </a:t>
            </a:r>
            <a:r>
              <a:rPr lang="ru-RU" dirty="0" smtClean="0"/>
              <a:t>и окно выбора фильтров</a:t>
            </a:r>
          </a:p>
          <a:p>
            <a:pPr marL="0" indent="0">
              <a:buNone/>
            </a:pPr>
            <a:r>
              <a:rPr lang="ru-RU" dirty="0" smtClean="0"/>
              <a:t>Разделы главного окна</a:t>
            </a:r>
            <a:r>
              <a:rPr lang="en-US" dirty="0" smtClean="0"/>
              <a:t>: </a:t>
            </a:r>
            <a:r>
              <a:rPr lang="ru-RU" dirty="0" smtClean="0"/>
              <a:t>главная страница, корзина сравнения, страница с различными статьями на тему </a:t>
            </a:r>
            <a:r>
              <a:rPr lang="ru-RU" dirty="0" smtClean="0"/>
              <a:t>электроники</a:t>
            </a:r>
            <a:r>
              <a:rPr lang="en-US" dirty="0" smtClean="0"/>
              <a:t>, </a:t>
            </a:r>
            <a:r>
              <a:rPr lang="ru-RU" dirty="0" smtClean="0"/>
              <a:t>профиль.  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53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FE8C1A"/>
                </a:solidFill>
              </a:rPr>
              <a:t>Регистрация и авторизация</a:t>
            </a:r>
            <a:endParaRPr lang="ru-RU" sz="4000" b="1" dirty="0">
              <a:solidFill>
                <a:srgbClr val="FE8C1A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1744336"/>
            <a:ext cx="4929051" cy="3552547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658"/>
            <a:ext cx="4981302" cy="36302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FE8C1A"/>
                </a:solidFill>
              </a:rPr>
              <a:t>Главная страница</a:t>
            </a:r>
            <a:endParaRPr lang="ru-RU" sz="4000" b="1" dirty="0">
              <a:solidFill>
                <a:srgbClr val="FE8C1A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2" y="1123406"/>
            <a:ext cx="8472109" cy="476556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FE8C1A"/>
                </a:solidFill>
              </a:rPr>
              <a:t>Поиск по строке</a:t>
            </a:r>
            <a:endParaRPr lang="ru-RU" sz="4000" b="1" dirty="0">
              <a:solidFill>
                <a:srgbClr val="FE8C1A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4" y="1123405"/>
            <a:ext cx="8926286" cy="491422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100148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Фильтры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09" y="1004039"/>
            <a:ext cx="4809382" cy="485941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Корзина сравнения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5" y="984069"/>
            <a:ext cx="9313778" cy="498130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89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Цели и задачи</vt:lpstr>
      <vt:lpstr>Актуальность проекта</vt:lpstr>
      <vt:lpstr>Структура приложения</vt:lpstr>
      <vt:lpstr>Регистрация и авторизация</vt:lpstr>
      <vt:lpstr>Главная страница</vt:lpstr>
      <vt:lpstr>Поиск по строке</vt:lpstr>
      <vt:lpstr>Фильтры</vt:lpstr>
      <vt:lpstr>Корзина сравнения</vt:lpstr>
      <vt:lpstr>Обзоры и рекомендации</vt:lpstr>
      <vt:lpstr>Страница профиля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9</cp:revision>
  <dcterms:created xsi:type="dcterms:W3CDTF">2021-11-01T10:36:25Z</dcterms:created>
  <dcterms:modified xsi:type="dcterms:W3CDTF">2021-11-04T20:57:14Z</dcterms:modified>
</cp:coreProperties>
</file>