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23A39-44A9-D842-A8F4-80ED02CD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8DA3D4-2893-B945-9F62-DF887F071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590012-5826-324A-ADD0-39DD7479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A7BD3F-E0D1-4645-951D-304481DD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A56F12-3E59-8F4D-94EA-5FEEBEBC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14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23492-A3C1-7D4C-B0AD-3CFA8697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59F969-B841-AF4C-8B6E-0C009A37B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6729C2-908C-1243-B504-067FA824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29B0E4-5829-8E41-B5B3-E9036AE5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A9007-1E50-8C49-A53F-34FB7ADD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8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A606CF-6245-364C-9E5D-C6BD8C275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D4B1DB-DEE7-724B-AC68-D54304DA0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905CF-28AC-154A-A98F-A86CA0BD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7AF09-A397-584F-8F82-8CDD7F49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8A218A-DF3A-224A-8D33-4A16DF43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9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652F1-F096-2F44-B9A5-1E8BA1B7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1C503F-E14B-5D44-94A0-CE18FC43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987023-FDF3-D243-AFFB-B04A11A2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87E68-A156-1E4A-BE34-D972AB68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31DD32-AA69-FB47-BD9E-2A6D81CC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B7D24-0342-394C-B6CF-D7FE73B2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7EB91E-0303-7E4C-AFB2-C0E6D1C62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14F17F-5683-0E4B-B1AB-091160AE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11601A-527C-3A4D-87E8-54E4D142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18D0C5-81FB-614C-BAD4-8CE4BCFE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50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C0079-3571-BD42-BB67-EB52BFD6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87CD9-D7D6-9546-B8ED-CD5C5949A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95FB0F-1623-C74E-B4A9-55DA33159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252093-318B-BA4B-9F16-F5F81F8A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B05BB6-EC6A-CF4D-93BA-9C29D069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A21FED-FAD9-9848-B63F-3762949E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7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3F958-CB55-A946-B0F6-D7221AFA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3BDE1F-5225-7244-89B8-8F2D9C9B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C8DB5F-0B82-B444-B60A-B07780D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B0FCEF-1E36-184F-9D2E-5A950CA0F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AB8CEC-F73F-AD48-98ED-11AB64C9F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2892F2-3CE4-5143-AAA4-299B3F0B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FEAFE6-3A13-5A4C-B91A-619BDBAC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235B0E-29AA-1D4D-877A-9F02995C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8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6CA95-FDDA-C244-AFD0-EB62B7A9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06B115-540B-E44A-AF72-196233B9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FAFC68-4AC9-9B41-8F08-A2783566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47B01C-0B81-E04B-B156-E9C09367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88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16AEDA-8EEA-644A-A805-65FE06B6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2669E0-6E44-DA4D-A7E0-42B1EC3F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3BE23C-3736-8341-A704-D9D114DB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04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69063-93E6-084F-A0C0-6BDA0BAE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CAEB6-DC6C-8545-AA05-EE1CE770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C6AFD0-EF01-C84E-9F5B-658E522BD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B0B5A6-7FAB-734A-80CD-102A548E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914BB2-8C74-F04F-B0AC-E459AA58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8AC718-D1B9-1842-A892-4078D80D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5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3E8CE-28D6-B048-B3E4-F5664586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13C06F-0374-694C-9001-35F40218B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59B0B1-D352-624E-94C2-F714D24A3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52DE78-B1E5-C749-93F7-7BCD01EE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D1E484-C57E-A648-A809-8CCF8033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D5B9DD-82B1-4A4F-A2A1-691FC5A3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6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EC33B-6F55-004A-BB81-45FD0D2F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E792CD-5EFE-494D-AB82-D3971218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0C66C-3CB3-6942-9045-711347B9C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699652-78EB-5240-A732-C2A675836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F8B02B-13C5-B646-9A3E-54DCAD91C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66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40C7E-4CEC-6241-A88B-7762F0104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D-Compare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3783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ED2F8-7814-674B-A222-C3874E16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7C0EA-5362-7140-8BB3-0B4750E8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Цель</a:t>
            </a:r>
            <a:r>
              <a:rPr lang="en-US" sz="2400" b="1" dirty="0"/>
              <a:t> </a:t>
            </a:r>
            <a:r>
              <a:rPr lang="ru-RU" sz="2400" b="1" dirty="0"/>
              <a:t>проекта</a:t>
            </a:r>
            <a:r>
              <a:rPr lang="en-US" sz="2400" b="1" dirty="0"/>
              <a:t>: </a:t>
            </a:r>
          </a:p>
          <a:p>
            <a:pPr marL="0" indent="0">
              <a:buNone/>
            </a:pPr>
            <a:r>
              <a:rPr lang="ru-RU" dirty="0"/>
              <a:t>Разработать приложение с графическим интерфейсом, позволяющее пользователю выбрать гаджет с определенными характеристиками используя фильтры и/или </a:t>
            </a:r>
            <a:r>
              <a:rPr lang="ru-RU" dirty="0" smtClean="0"/>
              <a:t>поиск</a:t>
            </a:r>
            <a:endParaRPr lang="en-US" dirty="0" smtClean="0"/>
          </a:p>
          <a:p>
            <a:pPr marL="0" indent="0">
              <a:buNone/>
            </a:pPr>
            <a:r>
              <a:rPr lang="ru-RU" sz="2400" b="1" dirty="0" smtClean="0"/>
              <a:t>Задачи:</a:t>
            </a:r>
          </a:p>
          <a:p>
            <a:r>
              <a:rPr lang="ru-RU" dirty="0"/>
              <a:t>Изучить необходимые элементы </a:t>
            </a:r>
            <a:r>
              <a:rPr lang="ru-RU" i="1" dirty="0" err="1"/>
              <a:t>PyQT</a:t>
            </a:r>
            <a:r>
              <a:rPr lang="ru-RU" dirty="0"/>
              <a:t> и </a:t>
            </a:r>
            <a:r>
              <a:rPr lang="ru-RU" i="1" dirty="0" err="1"/>
              <a:t>SQLite</a:t>
            </a:r>
            <a:endParaRPr lang="ru-RU" dirty="0"/>
          </a:p>
          <a:p>
            <a:r>
              <a:rPr lang="ru-RU" dirty="0"/>
              <a:t>Проанализировать функционал и структуру </a:t>
            </a:r>
            <a:r>
              <a:rPr lang="ru-RU" dirty="0" smtClean="0"/>
              <a:t>аналогов</a:t>
            </a:r>
          </a:p>
        </p:txBody>
      </p:sp>
    </p:spTree>
    <p:extLst>
      <p:ext uri="{BB962C8B-B14F-4D97-AF65-F5344CB8AC3E}">
        <p14:creationId xmlns:p14="http://schemas.microsoft.com/office/powerpoint/2010/main" val="127846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2B893-B297-A147-B46C-D3620F41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Структура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77A65-BB15-714A-8740-4F5836F8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Приложение состоит из </a:t>
            </a:r>
            <a:r>
              <a:rPr lang="ru-RU" dirty="0" smtClean="0"/>
              <a:t>окон регистрации и авторизации, главного окна, в котором содержатся 3 раздела</a:t>
            </a:r>
            <a:r>
              <a:rPr lang="en-US" dirty="0"/>
              <a:t> </a:t>
            </a:r>
            <a:r>
              <a:rPr lang="ru-RU" dirty="0" smtClean="0"/>
              <a:t>и окно выбора фильтров</a:t>
            </a:r>
          </a:p>
          <a:p>
            <a:pPr marL="0" indent="0">
              <a:buNone/>
            </a:pPr>
            <a:r>
              <a:rPr lang="ru-RU" dirty="0" smtClean="0"/>
              <a:t>Разделы главного окна</a:t>
            </a:r>
            <a:r>
              <a:rPr lang="en-US" dirty="0" smtClean="0"/>
              <a:t>: </a:t>
            </a:r>
            <a:r>
              <a:rPr lang="ru-RU" dirty="0" smtClean="0"/>
              <a:t>главная страница, корзина сравнения, страница с различными статьями на тему электроники. 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1111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7D23B-14B0-D34B-8D0E-EDC3301B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29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Регистрация и авторизация</a:t>
            </a:r>
            <a:endParaRPr lang="ru-RU" sz="3600" b="1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89" y="2884975"/>
            <a:ext cx="4761411" cy="3474868"/>
          </a:xfr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6658"/>
            <a:ext cx="4981302" cy="36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1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82028-3EFB-C843-87C1-F581B4E4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 smtClean="0"/>
              <a:t>Главная страница</a:t>
            </a:r>
            <a:endParaRPr lang="ru-RU" sz="4000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91" y="1321729"/>
            <a:ext cx="9075905" cy="5105197"/>
          </a:xfrm>
        </p:spPr>
      </p:pic>
    </p:spTree>
    <p:extLst>
      <p:ext uri="{BB962C8B-B14F-4D97-AF65-F5344CB8AC3E}">
        <p14:creationId xmlns:p14="http://schemas.microsoft.com/office/powerpoint/2010/main" val="125125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B7AB8-F2CD-FC4C-8EA3-B697D8E0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 smtClean="0"/>
              <a:t>Корзина сравнения</a:t>
            </a:r>
            <a:endParaRPr lang="ru-RU" sz="4000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65" y="1358537"/>
            <a:ext cx="9313778" cy="5239000"/>
          </a:xfrm>
        </p:spPr>
      </p:pic>
    </p:spTree>
    <p:extLst>
      <p:ext uri="{BB962C8B-B14F-4D97-AF65-F5344CB8AC3E}">
        <p14:creationId xmlns:p14="http://schemas.microsoft.com/office/powerpoint/2010/main" val="159340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AD57B-A359-0D48-8274-F2B73328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Обзоры и рекомендации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5" y="1409950"/>
            <a:ext cx="9100457" cy="5119007"/>
          </a:xfrm>
        </p:spPr>
      </p:pic>
    </p:spTree>
    <p:extLst>
      <p:ext uri="{BB962C8B-B14F-4D97-AF65-F5344CB8AC3E}">
        <p14:creationId xmlns:p14="http://schemas.microsoft.com/office/powerpoint/2010/main" val="201566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Фильтры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40" y="1358090"/>
            <a:ext cx="5051519" cy="5149798"/>
          </a:xfrm>
        </p:spPr>
      </p:pic>
    </p:spTree>
    <p:extLst>
      <p:ext uri="{BB962C8B-B14F-4D97-AF65-F5344CB8AC3E}">
        <p14:creationId xmlns:p14="http://schemas.microsoft.com/office/powerpoint/2010/main" val="29201555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80</Words>
  <Application>Microsoft Office PowerPoint</Application>
  <PresentationFormat>Широкоэкранный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D-Compare</vt:lpstr>
      <vt:lpstr>Цели и задачи</vt:lpstr>
      <vt:lpstr>Структура приложения</vt:lpstr>
      <vt:lpstr>Регистрация и авторизация</vt:lpstr>
      <vt:lpstr>Главная страница</vt:lpstr>
      <vt:lpstr>Корзина сравнения</vt:lpstr>
      <vt:lpstr>Обзоры и рекомендации</vt:lpstr>
      <vt:lpstr>Фильтры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Learn words yourself</dc:title>
  <dc:creator>Microsoft Office User</dc:creator>
  <cp:lastModifiedBy>79172</cp:lastModifiedBy>
  <cp:revision>5</cp:revision>
  <dcterms:created xsi:type="dcterms:W3CDTF">2021-11-01T10:36:25Z</dcterms:created>
  <dcterms:modified xsi:type="dcterms:W3CDTF">2021-11-01T11:49:17Z</dcterms:modified>
</cp:coreProperties>
</file>