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40C7E-4CEC-6241-A88B-7762F0104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D-Compare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Цель</a:t>
            </a:r>
            <a:r>
              <a:rPr lang="en-US" sz="2400" b="1" dirty="0"/>
              <a:t> </a:t>
            </a:r>
            <a:r>
              <a:rPr lang="ru-RU" sz="2400" b="1" dirty="0"/>
              <a:t>проекта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ru-RU" dirty="0"/>
              <a:t>Разработать приложение с графическим интерфейсом, позволяющее пользователю выбрать гаджет с определенными характеристиками используя фильтры и/или </a:t>
            </a:r>
            <a:r>
              <a:rPr lang="ru-RU" dirty="0" smtClean="0"/>
              <a:t>поиск</a:t>
            </a:r>
            <a:endParaRPr lang="en-US" dirty="0" smtClean="0"/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dirty="0"/>
              <a:t>Изучить необходимые элементы </a:t>
            </a:r>
            <a:r>
              <a:rPr lang="ru-RU" i="1" dirty="0" err="1"/>
              <a:t>PyQT</a:t>
            </a:r>
            <a:r>
              <a:rPr lang="ru-RU" dirty="0"/>
              <a:t> и </a:t>
            </a:r>
            <a:r>
              <a:rPr lang="ru-RU" i="1" dirty="0" err="1"/>
              <a:t>SQLite</a:t>
            </a:r>
            <a:endParaRPr lang="ru-RU" dirty="0"/>
          </a:p>
          <a:p>
            <a:r>
              <a:rPr lang="ru-RU" dirty="0"/>
              <a:t>Проанализировать функционал и структуру </a:t>
            </a:r>
            <a:r>
              <a:rPr lang="ru-RU" dirty="0" smtClean="0"/>
              <a:t>аналогов</a:t>
            </a:r>
          </a:p>
        </p:txBody>
      </p:sp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2B893-B297-A147-B46C-D3620F41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7A65-BB15-714A-8740-4F5836F8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</a:t>
            </a:r>
            <a:r>
              <a:rPr lang="ru-RU" dirty="0" smtClean="0"/>
              <a:t>окон регистрации и авторизации, главного окна, в котором содержатся 3 раздела</a:t>
            </a:r>
            <a:r>
              <a:rPr lang="en-US" dirty="0"/>
              <a:t> </a:t>
            </a:r>
            <a:r>
              <a:rPr lang="ru-RU" dirty="0" smtClean="0"/>
              <a:t>и окно выбора фильтров</a:t>
            </a:r>
          </a:p>
          <a:p>
            <a:pPr marL="0" indent="0">
              <a:buNone/>
            </a:pPr>
            <a:r>
              <a:rPr lang="ru-RU" dirty="0" smtClean="0"/>
              <a:t>Разделы главного окна</a:t>
            </a:r>
            <a:r>
              <a:rPr lang="en-US" dirty="0" smtClean="0"/>
              <a:t>: </a:t>
            </a:r>
            <a:r>
              <a:rPr lang="ru-RU" dirty="0" smtClean="0"/>
              <a:t>главная страница, корзина сравнения, страница с различными статьями на тему электроники.  </a:t>
            </a:r>
          </a:p>
        </p:txBody>
      </p:sp>
    </p:spTree>
    <p:extLst>
      <p:ext uri="{BB962C8B-B14F-4D97-AF65-F5344CB8AC3E}">
        <p14:creationId xmlns:p14="http://schemas.microsoft.com/office/powerpoint/2010/main" val="15111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Регистрация и авторизация</a:t>
            </a:r>
            <a:endParaRPr lang="ru-RU" sz="3600" b="1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89" y="2884975"/>
            <a:ext cx="4761411" cy="3474868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6658"/>
            <a:ext cx="4981302" cy="36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Главная страница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1" y="1321729"/>
            <a:ext cx="9075905" cy="5105197"/>
          </a:xfr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/>
              <a:t>Корзина сравнения</a:t>
            </a:r>
            <a:endParaRPr lang="ru-RU" sz="4000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765" y="1358537"/>
            <a:ext cx="9313778" cy="5239000"/>
          </a:xfr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Обзоры и рекомендации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5" y="1409950"/>
            <a:ext cx="9100457" cy="5119007"/>
          </a:xfr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Фильтры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40" y="1358090"/>
            <a:ext cx="5051519" cy="5149798"/>
          </a:xfr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80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D-Compare</vt:lpstr>
      <vt:lpstr>Цели и задачи</vt:lpstr>
      <vt:lpstr>Структура приложения</vt:lpstr>
      <vt:lpstr>Регистрация и авторизация</vt:lpstr>
      <vt:lpstr>Главная страница</vt:lpstr>
      <vt:lpstr>Корзина сравнения</vt:lpstr>
      <vt:lpstr>Обзоры и рекомендации</vt:lpstr>
      <vt:lpstr>Фильтры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79172</cp:lastModifiedBy>
  <cp:revision>5</cp:revision>
  <dcterms:created xsi:type="dcterms:W3CDTF">2021-11-01T10:36:25Z</dcterms:created>
  <dcterms:modified xsi:type="dcterms:W3CDTF">2021-11-01T11:50:45Z</dcterms:modified>
</cp:coreProperties>
</file>