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12"/>
    <p:restoredTop sz="94632"/>
  </p:normalViewPr>
  <p:slideViewPr>
    <p:cSldViewPr snapToGrid="0" snapToObjects="1">
      <p:cViewPr varScale="1">
        <p:scale>
          <a:sx n="76" d="100"/>
          <a:sy n="76" d="100"/>
        </p:scale>
        <p:origin x="20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DBBAC-484A-4A41-BC93-7369EFCE8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53ADDC-A51F-454E-914E-587E419F0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C954BB-AB46-2B49-B7E4-A22A1513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98F-C8E4-D847-BBF3-3EB0C15B52C3}" type="datetimeFigureOut">
              <a:rPr lang="ru-RU" smtClean="0"/>
              <a:t>05.01.2022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0E8D32-C677-9340-8C49-57C12C72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32D0C8-9386-3D4F-8920-6CF27BE2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3BC6-A05E-FF4E-8A29-F3BBE5371F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92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C904E-5BF1-E94C-A531-84FC5362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22893C-BE67-7540-87D4-6B5A81698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9FB168-EC06-9344-9844-C399FC82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98F-C8E4-D847-BBF3-3EB0C15B52C3}" type="datetimeFigureOut">
              <a:rPr lang="ru-RU" smtClean="0"/>
              <a:t>05.01.2022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1061F4-9ABE-8A4F-A4E1-3A56F949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2B7648-2C3C-5946-B211-F7C0B0BB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3BC6-A05E-FF4E-8A29-F3BBE5371F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8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0B8674-F371-3F4A-8C9A-236BB50A2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A2512F-8DD8-E643-AC5C-189B70285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DBAE5E-0D5E-3740-BEE7-AD2277A2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98F-C8E4-D847-BBF3-3EB0C15B52C3}" type="datetimeFigureOut">
              <a:rPr lang="ru-RU" smtClean="0"/>
              <a:t>05.01.2022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F76855-E476-D043-9FBE-7B36F757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D334A6-B85B-494D-B148-0880F6B9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3BC6-A05E-FF4E-8A29-F3BBE5371F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810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8C3952-8C6E-C443-B806-9FA8CF29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6A0126-94E1-F14B-AAC4-4031441A7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0D576D-535F-204D-AA31-47453510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98F-C8E4-D847-BBF3-3EB0C15B52C3}" type="datetimeFigureOut">
              <a:rPr lang="ru-RU" smtClean="0"/>
              <a:t>05.01.2022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5C72FE-715C-674C-91A2-CD7E1410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C38418-1E3F-F647-B734-2F18F299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3BC6-A05E-FF4E-8A29-F3BBE5371F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610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1E352-035C-B547-87AD-9865B90A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523822-D870-EB41-9492-9BEBE2751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7D78B-AEEE-6F4F-A5CC-DECB85C3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98F-C8E4-D847-BBF3-3EB0C15B52C3}" type="datetimeFigureOut">
              <a:rPr lang="ru-RU" smtClean="0"/>
              <a:t>05.01.2022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77D49F-441A-014E-91B0-D3817FF6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9FBBEE-4301-674D-AFFF-78AC1A5A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3BC6-A05E-FF4E-8A29-F3BBE5371F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3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22F16-EE03-1540-9CA5-419B19EA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596B31-FD33-1040-BD56-3D0856B24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14C904-2D82-B342-9D41-39C3EA11E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3AC21F-9A6D-9F48-9190-3A2E78D3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98F-C8E4-D847-BBF3-3EB0C15B52C3}" type="datetimeFigureOut">
              <a:rPr lang="ru-RU" smtClean="0"/>
              <a:t>05.01.2022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277F94-B9D9-1345-91F9-47F7A43B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A3815C-DF17-9E4E-BDA1-ADC0687F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3BC6-A05E-FF4E-8A29-F3BBE5371F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66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0A36B-0219-944D-8336-43D6C37F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72C7B2-97A0-954E-81C1-DDFC80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899A00-CDAE-644D-9A80-F8020201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543907-31A9-BA4F-90E4-FC086FDFB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7B030D-BDB4-BE43-88D7-3145AA77E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7D3B776-25CE-6044-A496-227B4D74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98F-C8E4-D847-BBF3-3EB0C15B52C3}" type="datetimeFigureOut">
              <a:rPr lang="ru-RU" smtClean="0"/>
              <a:t>05.01.2022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6B1BD8-20AA-B246-A01B-A95C2341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723E09-1CB1-9546-815F-EAF12A22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3BC6-A05E-FF4E-8A29-F3BBE5371F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459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EB47D-6309-884A-A241-4EE3BA3A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7059C7-94FC-EE47-B053-DEA30903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98F-C8E4-D847-BBF3-3EB0C15B52C3}" type="datetimeFigureOut">
              <a:rPr lang="ru-RU" smtClean="0"/>
              <a:t>05.01.2022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BF2B4F-74EB-5D40-98C5-EE08D1EF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8FCC25-FF96-724A-82C0-EF8A0153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3BC6-A05E-FF4E-8A29-F3BBE5371F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51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3860FB-4DF5-DE4A-A324-30637CCE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98F-C8E4-D847-BBF3-3EB0C15B52C3}" type="datetimeFigureOut">
              <a:rPr lang="ru-RU" smtClean="0"/>
              <a:t>05.01.2022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835576-0538-434E-9314-D64F325C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6CE732-CBE5-4947-9104-2D8F727B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3BC6-A05E-FF4E-8A29-F3BBE5371F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52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3A1CA-2A75-AF45-BD2E-226B4420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F72360-BCB9-0C4A-81C2-B02853CD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234AA5-5B7D-824B-A22F-7B780956F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01698-C589-6845-89EA-1C49E158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98F-C8E4-D847-BBF3-3EB0C15B52C3}" type="datetimeFigureOut">
              <a:rPr lang="ru-RU" smtClean="0"/>
              <a:t>05.01.2022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A8A7A4-FA79-C944-BA41-9671364F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DAE16D-2FA6-5A41-B1F2-D846CBFB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3BC6-A05E-FF4E-8A29-F3BBE5371F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49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BB4A6-4B62-C146-89F4-335DCD0C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FE0B0F-28FD-FA4D-91C4-543A8F6D0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91A6C6-A19A-0D45-B5F6-D0EAE306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86614A-5AAD-F544-8821-098B82AA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B698F-C8E4-D847-BBF3-3EB0C15B52C3}" type="datetimeFigureOut">
              <a:rPr lang="ru-RU" smtClean="0"/>
              <a:t>05.01.2022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1919FE-6D14-C446-BCA4-6DCA16F4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F17F8E-E280-DA40-BA40-87C8828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3BC6-A05E-FF4E-8A29-F3BBE5371F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12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C9AA3-A93B-8243-B046-EB21453E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5ABC56-DD81-DE41-A26C-9DD8581D1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30B868-5021-7F4C-8409-32DB1958D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B698F-C8E4-D847-BBF3-3EB0C15B52C3}" type="datetimeFigureOut">
              <a:rPr lang="ru-RU" smtClean="0"/>
              <a:t>05.01.2022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EA83CD-73FA-AA4F-9DDA-6D32690AC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AF3189-261B-DD41-92FD-21C8B392A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A3BC6-A05E-FF4E-8A29-F3BBE5371F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92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40773-8996-8A49-86FE-416A0326B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6078"/>
            <a:ext cx="9144000" cy="2387600"/>
          </a:xfrm>
        </p:spPr>
        <p:txBody>
          <a:bodyPr/>
          <a:lstStyle/>
          <a:p>
            <a:pPr algn="l"/>
            <a:r>
              <a:rPr lang="en-US" dirty="0">
                <a:latin typeface="Play" pitchFamily="2" charset="0"/>
              </a:rPr>
              <a:t>NeonEclipse</a:t>
            </a:r>
            <a:br>
              <a:rPr lang="ru-RU" dirty="0">
                <a:latin typeface="Play" pitchFamily="2" charset="0"/>
              </a:rPr>
            </a:br>
            <a:r>
              <a:rPr lang="ru-RU" sz="3600" dirty="0">
                <a:latin typeface="Play" pitchFamily="2" charset="0"/>
              </a:rPr>
              <a:t>игра на py</a:t>
            </a:r>
            <a:r>
              <a:rPr lang="en-US" sz="3600" dirty="0">
                <a:latin typeface="Play" pitchFamily="2" charset="0"/>
              </a:rPr>
              <a:t>game</a:t>
            </a:r>
            <a:endParaRPr lang="ru-RU" dirty="0">
              <a:latin typeface="Play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91491-1A94-6146-AB4A-7CD93872C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040" y="4394041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Play" pitchFamily="2" charset="0"/>
              </a:rPr>
              <a:t>Васин Артём</a:t>
            </a:r>
          </a:p>
          <a:p>
            <a:pPr algn="r"/>
            <a:r>
              <a:rPr lang="ru-RU" dirty="0">
                <a:latin typeface="Play" pitchFamily="2" charset="0"/>
              </a:rPr>
              <a:t>Тазеев Алмаз</a:t>
            </a:r>
          </a:p>
          <a:p>
            <a:pPr algn="r"/>
            <a:r>
              <a:rPr lang="ru-RU" dirty="0">
                <a:latin typeface="Play" pitchFamily="2" charset="0"/>
              </a:rPr>
              <a:t>Валиахметов Шамиль</a:t>
            </a:r>
          </a:p>
          <a:p>
            <a:pPr algn="r"/>
            <a:endParaRPr lang="ru-RU" dirty="0">
              <a:latin typeface="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0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DA60F-7E82-7040-B76F-4D3D0DDB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Play" pitchFamily="2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066BE6-FCDF-394C-AB9A-009735FD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4712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lay" pitchFamily="2" charset="0"/>
              </a:rPr>
              <a:t>Создать платформер-файтинг игру, с возможностью игры в режиме P</a:t>
            </a:r>
            <a:r>
              <a:rPr lang="en-US" dirty="0">
                <a:latin typeface="Play" pitchFamily="2" charset="0"/>
              </a:rPr>
              <a:t>vP </a:t>
            </a:r>
            <a:r>
              <a:rPr lang="ru-RU" dirty="0">
                <a:latin typeface="Play" pitchFamily="2" charset="0"/>
              </a:rPr>
              <a:t>с двумя игроками по локальной сети</a:t>
            </a:r>
            <a:r>
              <a:rPr lang="en-US" dirty="0">
                <a:latin typeface="Play" pitchFamily="2" charset="0"/>
              </a:rPr>
              <a:t>. П</a:t>
            </a:r>
            <a:r>
              <a:rPr lang="ru-RU" dirty="0">
                <a:latin typeface="Play" pitchFamily="2" charset="0"/>
              </a:rPr>
              <a:t>ри помощи </a:t>
            </a:r>
            <a:r>
              <a:rPr lang="en-US" dirty="0">
                <a:latin typeface="Play" pitchFamily="2" charset="0"/>
              </a:rPr>
              <a:t>pygame и</a:t>
            </a:r>
            <a:r>
              <a:rPr lang="ru-RU" dirty="0">
                <a:latin typeface="Play" pitchFamily="2" charset="0"/>
              </a:rPr>
              <a:t> </a:t>
            </a:r>
            <a:r>
              <a:rPr lang="en-US" dirty="0">
                <a:latin typeface="Play" pitchFamily="2" charset="0"/>
              </a:rPr>
              <a:t>socket</a:t>
            </a:r>
            <a:endParaRPr lang="ru-RU" dirty="0">
              <a:latin typeface="Play" pitchFamily="2" charset="0"/>
            </a:endParaRPr>
          </a:p>
        </p:txBody>
      </p:sp>
      <p:pic>
        <p:nvPicPr>
          <p:cNvPr id="1026" name="Picture 2" descr="Создание игр на Python 3 и Pygame: Часть 2 / Хабр">
            <a:extLst>
              <a:ext uri="{FF2B5EF4-FFF2-40B4-BE49-F238E27FC236}">
                <a16:creationId xmlns:a16="http://schemas.microsoft.com/office/drawing/2014/main" id="{AE3CAF1C-3540-6849-8039-3F642EF86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80" y="441775"/>
            <a:ext cx="2987040" cy="8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cket Programming in Python: Client, Server, and Peer | PubNub">
            <a:extLst>
              <a:ext uri="{FF2B5EF4-FFF2-40B4-BE49-F238E27FC236}">
                <a16:creationId xmlns:a16="http://schemas.microsoft.com/office/drawing/2014/main" id="{6ADB68A2-1486-474C-825F-2A19F992C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10" y="2972432"/>
            <a:ext cx="7454370" cy="352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26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07F03-A1CE-424C-96B4-215DF3EA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Play" pitchFamily="2" charset="0"/>
              </a:rPr>
              <a:t>Актуальность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8D9F95-AC85-7A45-B4BF-0F73EE78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Play" pitchFamily="2" charset="0"/>
              </a:rPr>
              <a:t>1.</a:t>
            </a:r>
            <a:r>
              <a:rPr lang="en-US" dirty="0">
                <a:latin typeface="Play" pitchFamily="2" charset="0"/>
              </a:rPr>
              <a:t> </a:t>
            </a:r>
            <a:r>
              <a:rPr lang="ru-RU" dirty="0">
                <a:latin typeface="Play" pitchFamily="2" charset="0"/>
              </a:rPr>
              <a:t>Создание игры на p</a:t>
            </a:r>
            <a:r>
              <a:rPr lang="en-US" dirty="0">
                <a:latin typeface="Play" pitchFamily="2" charset="0"/>
              </a:rPr>
              <a:t>ygame</a:t>
            </a:r>
            <a:r>
              <a:rPr lang="ru-RU" dirty="0">
                <a:latin typeface="Play" pitchFamily="2" charset="0"/>
              </a:rPr>
              <a:t>, помогает разработчикам лучше понять КП и ФП, поэтому это актуально для начинающих разработчиков</a:t>
            </a:r>
            <a:r>
              <a:rPr lang="en-US" dirty="0">
                <a:latin typeface="Play" pitchFamily="2" charset="0"/>
              </a:rPr>
              <a:t>.</a:t>
            </a:r>
            <a:r>
              <a:rPr lang="ru-RU" dirty="0">
                <a:latin typeface="Play" pitchFamily="2" charset="0"/>
              </a:rPr>
              <a:t> </a:t>
            </a:r>
            <a:r>
              <a:rPr lang="en-US" dirty="0">
                <a:latin typeface="Play" pitchFamily="2" charset="0"/>
              </a:rPr>
              <a:t>П</a:t>
            </a:r>
            <a:r>
              <a:rPr lang="ru-RU" dirty="0">
                <a:latin typeface="Play" pitchFamily="2" charset="0"/>
              </a:rPr>
              <a:t>ри разработке игры необходимо следить за многими объектами и их состояниями</a:t>
            </a:r>
          </a:p>
          <a:p>
            <a:pPr marL="0" indent="0">
              <a:buNone/>
            </a:pPr>
            <a:r>
              <a:rPr lang="en-US" sz="2400" dirty="0">
                <a:latin typeface="Play" pitchFamily="2" charset="0"/>
              </a:rPr>
              <a:t>2</a:t>
            </a:r>
            <a:r>
              <a:rPr lang="en-US" dirty="0">
                <a:latin typeface="Play" pitchFamily="2" charset="0"/>
              </a:rPr>
              <a:t>.</a:t>
            </a:r>
            <a:r>
              <a:rPr lang="en-US" b="1" dirty="0">
                <a:latin typeface="Play" pitchFamily="2" charset="0"/>
              </a:rPr>
              <a:t> </a:t>
            </a:r>
            <a:r>
              <a:rPr lang="ru-RU" b="1" dirty="0">
                <a:latin typeface="Play" pitchFamily="2" charset="0"/>
              </a:rPr>
              <a:t>Игра</a:t>
            </a:r>
            <a:r>
              <a:rPr lang="ru-RU" dirty="0">
                <a:latin typeface="Play" pitchFamily="2" charset="0"/>
              </a:rPr>
              <a:t> — форма деятельности в условных ситуациях, направленная на воссоздание и усвоение общественного опыта, фиксированного в социально закрепленных способах осуществления предметных действий, в предметах науки и культуры.</a:t>
            </a:r>
          </a:p>
        </p:txBody>
      </p:sp>
    </p:spTree>
    <p:extLst>
      <p:ext uri="{BB962C8B-B14F-4D97-AF65-F5344CB8AC3E}">
        <p14:creationId xmlns:p14="http://schemas.microsoft.com/office/powerpoint/2010/main" val="82384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E21-4380-F546-97E0-A8876BB2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lay" pitchFamily="2" charset="0"/>
              </a:rPr>
              <a:t>Э</a:t>
            </a:r>
            <a:r>
              <a:rPr lang="ru-RU" dirty="0">
                <a:latin typeface="Play" pitchFamily="2" charset="0"/>
              </a:rPr>
              <a:t>тапы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B2F74-53BE-DB4D-9585-F9A2D174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Play" pitchFamily="2" charset="0"/>
              </a:rPr>
              <a:t>М</a:t>
            </a:r>
            <a:r>
              <a:rPr lang="ru-RU" dirty="0">
                <a:latin typeface="Play" pitchFamily="2" charset="0"/>
              </a:rPr>
              <a:t>еню</a:t>
            </a:r>
            <a:endParaRPr lang="en-US" dirty="0">
              <a:latin typeface="Play" pitchFamily="2" charset="0"/>
            </a:endParaRPr>
          </a:p>
          <a:p>
            <a:pPr marL="0" indent="0">
              <a:buNone/>
            </a:pPr>
            <a:r>
              <a:rPr lang="en-US" dirty="0">
                <a:latin typeface="Play" pitchFamily="2" charset="0"/>
              </a:rPr>
              <a:t>	а</a:t>
            </a:r>
            <a:r>
              <a:rPr lang="ru-RU" dirty="0">
                <a:latin typeface="Play" pitchFamily="2" charset="0"/>
              </a:rPr>
              <a:t>) выбор персонажа</a:t>
            </a:r>
          </a:p>
          <a:p>
            <a:pPr marL="0" indent="0">
              <a:buNone/>
            </a:pPr>
            <a:r>
              <a:rPr lang="ru-RU" dirty="0">
                <a:latin typeface="Play" pitchFamily="2" charset="0"/>
              </a:rPr>
              <a:t>	б) настройка (разрешение, громкость музыки)</a:t>
            </a:r>
          </a:p>
          <a:p>
            <a:pPr marL="0" indent="0">
              <a:buNone/>
            </a:pPr>
            <a:r>
              <a:rPr lang="ru-RU" dirty="0">
                <a:latin typeface="Play" pitchFamily="2" charset="0"/>
              </a:rPr>
              <a:t>2.</a:t>
            </a:r>
            <a:r>
              <a:rPr lang="en-US" dirty="0">
                <a:latin typeface="Play" pitchFamily="2" charset="0"/>
              </a:rPr>
              <a:t> </a:t>
            </a:r>
            <a:r>
              <a:rPr lang="ru-RU" dirty="0">
                <a:latin typeface="Play" pitchFamily="2" charset="0"/>
              </a:rPr>
              <a:t>Карта подготовки</a:t>
            </a:r>
            <a:endParaRPr lang="en-US" dirty="0">
              <a:latin typeface="Play" pitchFamily="2" charset="0"/>
            </a:endParaRPr>
          </a:p>
          <a:p>
            <a:pPr marL="0" indent="0">
              <a:buNone/>
            </a:pPr>
            <a:r>
              <a:rPr lang="en-US" dirty="0">
                <a:latin typeface="Play" pitchFamily="2" charset="0"/>
              </a:rPr>
              <a:t>	а</a:t>
            </a:r>
            <a:r>
              <a:rPr lang="ru-RU" dirty="0">
                <a:latin typeface="Play" pitchFamily="2" charset="0"/>
              </a:rPr>
              <a:t>) сбор ресурсов и игровой валюты</a:t>
            </a:r>
          </a:p>
          <a:p>
            <a:pPr marL="0" indent="0">
              <a:buNone/>
            </a:pPr>
            <a:r>
              <a:rPr lang="ru-RU" dirty="0">
                <a:latin typeface="Play" pitchFamily="2" charset="0"/>
              </a:rPr>
              <a:t>	б) обмен ресурсов и игровой валюты на улучшение 			способностей персонажа</a:t>
            </a:r>
          </a:p>
          <a:p>
            <a:pPr marL="0" indent="0">
              <a:buNone/>
            </a:pPr>
            <a:r>
              <a:rPr lang="ru-RU" dirty="0">
                <a:latin typeface="Play" pitchFamily="2" charset="0"/>
              </a:rPr>
              <a:t>3</a:t>
            </a:r>
            <a:r>
              <a:rPr lang="en-US" dirty="0">
                <a:latin typeface="Play" pitchFamily="2" charset="0"/>
              </a:rPr>
              <a:t>. </a:t>
            </a:r>
            <a:r>
              <a:rPr lang="ru-RU" dirty="0">
                <a:latin typeface="Play" pitchFamily="2" charset="0"/>
              </a:rPr>
              <a:t>Основная игра – соревнование</a:t>
            </a:r>
          </a:p>
        </p:txBody>
      </p:sp>
    </p:spTree>
    <p:extLst>
      <p:ext uri="{BB962C8B-B14F-4D97-AF65-F5344CB8AC3E}">
        <p14:creationId xmlns:p14="http://schemas.microsoft.com/office/powerpoint/2010/main" val="134707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6B88E-D5EC-C04E-AFA4-9EB750A0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Play" pitchFamily="2" charset="0"/>
              </a:rPr>
              <a:t>Видео и картинки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78AB1B-92DE-4A4C-AE12-EF2F63EC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7783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164</Words>
  <Application>Microsoft Macintosh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Play</vt:lpstr>
      <vt:lpstr>Тема Office</vt:lpstr>
      <vt:lpstr>NeonEclipse игра на pygame</vt:lpstr>
      <vt:lpstr>Цель проекта</vt:lpstr>
      <vt:lpstr>Актуальность проекта</vt:lpstr>
      <vt:lpstr>Этапы игры</vt:lpstr>
      <vt:lpstr>Видео и картинки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NeonEclipse игра на pygame</dc:title>
  <dc:creator>Шамиль Валиахметов</dc:creator>
  <cp:lastModifiedBy>Шамиль Валиахметов</cp:lastModifiedBy>
  <cp:revision>3</cp:revision>
  <dcterms:created xsi:type="dcterms:W3CDTF">2022-01-05T09:44:57Z</dcterms:created>
  <dcterms:modified xsi:type="dcterms:W3CDTF">2022-01-05T10:21:56Z</dcterms:modified>
</cp:coreProperties>
</file>