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514472" cy="3329581"/>
          </a:xfrm>
        </p:spPr>
        <p:txBody>
          <a:bodyPr/>
          <a:lstStyle/>
          <a:p>
            <a:r>
              <a:rPr lang="ru-RU" dirty="0" smtClean="0"/>
              <a:t>Гражданский подвиг Радищева</a:t>
            </a:r>
            <a:endParaRPr lang="ru-RU" dirty="0"/>
          </a:p>
        </p:txBody>
      </p:sp>
      <p:pic>
        <p:nvPicPr>
          <p:cNvPr id="1026" name="Picture 2" descr="Радищев, Александр Николаевич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05" y="2007971"/>
            <a:ext cx="3441942" cy="42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Александр Радищев стал одной из самых противоречивых и трагических фигур в истории русского Просвещения. Увлеченный либеральными идеями писатель, открытый противник самодержавия, еще при жизни он заработал славу первого русского революционера. За бунтарское «Путешествие из Петербурга в Москву» Радищева сослали в Сибирь, но он продолжал писать философские труды о государственном устройстве и создал проект «Гражданского уложения», полный идей об отмене крепостного права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3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82214"/>
            <a:ext cx="8946541" cy="4195481"/>
          </a:xfrm>
        </p:spPr>
        <p:txBody>
          <a:bodyPr/>
          <a:lstStyle/>
          <a:p>
            <a:r>
              <a:rPr lang="ru-RU" dirty="0"/>
              <a:t>Знаменитое «Путешествие из Петербурга в Москву» Радищев писал почти девять лет: начал в 1780 году, а закончил только в 1788-м. Спустя год он попытался опубликовать произведение. Однако все московские типографы, к которым писатель обращался, отказывали, считая книгу слишком «опасной». В ней Радищев рассуждал о судьбе русского крестьянства и критиковал правительства. Крылатой фразой стал эпиграф «Путешествия» — неточная цитата из «</a:t>
            </a:r>
            <a:r>
              <a:rPr lang="ru-RU" dirty="0" err="1"/>
              <a:t>Телемахиды</a:t>
            </a:r>
            <a:r>
              <a:rPr lang="ru-RU" dirty="0"/>
              <a:t>» Василия Тредиаковского об адском страже, псе Цербере: «Чудище </a:t>
            </a:r>
            <a:r>
              <a:rPr lang="ru-RU" dirty="0" err="1"/>
              <a:t>обло</a:t>
            </a:r>
            <a:r>
              <a:rPr lang="ru-RU" dirty="0"/>
              <a:t>, озорно, огромно, </a:t>
            </a:r>
            <a:r>
              <a:rPr lang="ru-RU" dirty="0" err="1"/>
              <a:t>стозевно</a:t>
            </a:r>
            <a:r>
              <a:rPr lang="ru-RU" dirty="0"/>
              <a:t> и </a:t>
            </a:r>
            <a:r>
              <a:rPr lang="ru-RU" dirty="0" err="1"/>
              <a:t>лаяй</a:t>
            </a:r>
            <a:r>
              <a:rPr lang="ru-RU" dirty="0"/>
              <a:t>». Многие современники Радищева посчитали, что с «чудищем» Радищев сравнивал крепостное право. </a:t>
            </a:r>
          </a:p>
        </p:txBody>
      </p:sp>
    </p:spTree>
    <p:extLst>
      <p:ext uri="{BB962C8B-B14F-4D97-AF65-F5344CB8AC3E}">
        <p14:creationId xmlns:p14="http://schemas.microsoft.com/office/powerpoint/2010/main" val="1776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Написав «Путешествие из Петербурга в Москву» , Радищев поступил именно как истинный сын отечества. Он совершил подвиг, заступившись за людей, у которых были отняты человеческие права, в том </a:t>
            </a:r>
            <a:r>
              <a:rPr lang="ru-RU" dirty="0" smtClean="0"/>
              <a:t>числе</a:t>
            </a:r>
          </a:p>
          <a:p>
            <a:r>
              <a:rPr lang="ru-RU" dirty="0"/>
              <a:t>Никто из его друзей или современников не решился бы высказать такую крайнюю мысль.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19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235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Гражданский подвиг Радищева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Гражданский подвиг Радищева</dc:title>
  <dc:creator>79172</dc:creator>
  <cp:lastModifiedBy>79172</cp:lastModifiedBy>
  <cp:revision>1</cp:revision>
  <dcterms:created xsi:type="dcterms:W3CDTF">2020-09-22T18:50:51Z</dcterms:created>
  <dcterms:modified xsi:type="dcterms:W3CDTF">2020-09-22T18:57:14Z</dcterms:modified>
</cp:coreProperties>
</file>