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4" r:id="rId7"/>
    <p:sldId id="267" r:id="rId8"/>
    <p:sldId id="263" r:id="rId9"/>
    <p:sldId id="261" r:id="rId10"/>
    <p:sldId id="262" r:id="rId11"/>
    <p:sldId id="265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42A"/>
    <a:srgbClr val="FEB062"/>
    <a:srgbClr val="FE8C1A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3A39-44A9-D842-A8F4-80ED02CD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DA3D4-2893-B945-9F62-DF887F07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90012-5826-324A-ADD0-39DD747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7BD3F-E0D1-4645-951D-304481D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56F12-3E59-8F4D-94EA-5FEEBEBC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23492-A3C1-7D4C-B0AD-3CFA8697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9F969-B841-AF4C-8B6E-0C009A37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729C2-908C-1243-B504-067FA82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9B0E4-5829-8E41-B5B3-E9036AE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9007-1E50-8C49-A53F-34FB7ADD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A606CF-6245-364C-9E5D-C6BD8C27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D4B1DB-DEE7-724B-AC68-D54304DA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05CF-28AC-154A-A98F-A86CA0B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7AF09-A397-584F-8F82-8CDD7F4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A218A-DF3A-224A-8D33-4A16DF4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652F1-F096-2F44-B9A5-1E8BA1B7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C503F-E14B-5D44-94A0-CE18FC43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87023-FDF3-D243-AFFB-B04A11A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87E68-A156-1E4A-BE34-D972AB68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DD32-AA69-FB47-BD9E-2A6D81C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B7D24-0342-394C-B6CF-D7FE73B2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EB91E-0303-7E4C-AFB2-C0E6D1C6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4F17F-5683-0E4B-B1AB-091160AE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1601A-527C-3A4D-87E8-54E4D14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8D0C5-81FB-614C-BAD4-8CE4BCF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C0079-3571-BD42-BB67-EB52BFD6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CD9-D7D6-9546-B8ED-CD5C5949A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5FB0F-1623-C74E-B4A9-55DA3315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52093-318B-BA4B-9F16-F5F81F8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B05BB6-EC6A-CF4D-93BA-9C29D06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21FED-FAD9-9848-B63F-3762949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F958-CB55-A946-B0F6-D7221AFA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BDE1F-5225-7244-89B8-8F2D9C9B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8DB5F-0B82-B444-B60A-B07780D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B0FCEF-1E36-184F-9D2E-5A950CA0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AB8CEC-F73F-AD48-98ED-11AB64C9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892F2-3CE4-5143-AAA4-299B3F0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EAFE6-3A13-5A4C-B91A-619BDBA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35B0E-29AA-1D4D-877A-9F02995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A95-FDDA-C244-AFD0-EB62B7A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6B115-540B-E44A-AF72-196233B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AFC68-4AC9-9B41-8F08-A2783566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47B01C-0B81-E04B-B156-E9C0936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6AEDA-8EEA-644A-A805-65FE06B6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669E0-6E44-DA4D-A7E0-42B1EC3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BE23C-3736-8341-A704-D9D114DB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9063-93E6-084F-A0C0-6BDA0BA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CAEB6-DC6C-8545-AA05-EE1CE770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C6AFD0-EF01-C84E-9F5B-658E522B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0B5A6-7FAB-734A-80CD-102A548E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14BB2-8C74-F04F-B0AC-E459AA5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AC718-D1B9-1842-A892-4078D80D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E8CE-28D6-B048-B3E4-F566458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13C06F-0374-694C-9001-35F40218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9B0B1-D352-624E-94C2-F714D24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52DE78-B1E5-C749-93F7-7BCD01E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1E484-C57E-A648-A809-8CCF803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5B9DD-82B1-4A4F-A2A1-691FC5A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EC33B-6F55-004A-BB81-45FD0D2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E792CD-5EFE-494D-AB82-D3971218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C66C-3CB3-6942-9045-711347B9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CB0-3FF3-4642-94C8-DC673817E29D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99652-78EB-5240-A732-C2A67583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8B02B-13C5-B646-9A3E-54DCAD91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02837" y="2621664"/>
            <a:ext cx="4680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E8C1A"/>
                </a:solidFill>
              </a:rPr>
              <a:t>D-COMPARE</a:t>
            </a:r>
            <a:endParaRPr lang="ru-RU" sz="1600" dirty="0">
              <a:solidFill>
                <a:srgbClr val="FE8C1A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7" y="2528404"/>
            <a:ext cx="1393964" cy="1393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75818" y="5397286"/>
            <a:ext cx="293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Выполнил</a:t>
            </a:r>
            <a:r>
              <a:rPr lang="en-US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ru-RU" dirty="0" smtClean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solidFill>
                  <a:srgbClr val="FEB0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Тазеев А. Д.</a:t>
            </a:r>
            <a:endParaRPr lang="en-US" dirty="0" smtClean="0">
              <a:solidFill>
                <a:srgbClr val="FEB0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</a:t>
            </a:r>
            <a:r>
              <a:rPr lang="en-US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ru-RU" dirty="0" smtClean="0">
                <a:solidFill>
                  <a:srgbClr val="FEB0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Шубинкин В. Н.</a:t>
            </a:r>
            <a:endParaRPr lang="ru-RU" dirty="0">
              <a:solidFill>
                <a:srgbClr val="FEB0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50674" y="3360328"/>
            <a:ext cx="409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EB062"/>
                </a:solidFill>
              </a:rPr>
              <a:t>Приложение для сравнения гаджетов</a:t>
            </a:r>
            <a:endParaRPr lang="ru-RU" dirty="0">
              <a:solidFill>
                <a:srgbClr val="FEB0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D57B-A359-0D48-8274-F2B73328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09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Обзоры и рекомендации</a:t>
            </a:r>
            <a:endParaRPr lang="ru-RU" b="1" dirty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t="6379" r="19481" b="10554"/>
          <a:stretch/>
        </p:blipFill>
        <p:spPr>
          <a:xfrm>
            <a:off x="2786743" y="1088571"/>
            <a:ext cx="6655526" cy="5105870"/>
          </a:xfrm>
        </p:spPr>
      </p:pic>
    </p:spTree>
    <p:extLst>
      <p:ext uri="{BB962C8B-B14F-4D97-AF65-F5344CB8AC3E}">
        <p14:creationId xmlns:p14="http://schemas.microsoft.com/office/powerpoint/2010/main" val="20156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99277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Страница профиля</a:t>
            </a:r>
            <a:endParaRPr lang="ru-RU" b="1" dirty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478" r="19379" b="9666"/>
          <a:stretch/>
        </p:blipFill>
        <p:spPr>
          <a:xfrm>
            <a:off x="2751908" y="926427"/>
            <a:ext cx="6688183" cy="5160865"/>
          </a:xfrm>
        </p:spPr>
      </p:pic>
    </p:spTree>
    <p:extLst>
      <p:ext uri="{BB962C8B-B14F-4D97-AF65-F5344CB8AC3E}">
        <p14:creationId xmlns:p14="http://schemas.microsoft.com/office/powerpoint/2010/main" val="32302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6" r="1344" b="1659"/>
          <a:stretch/>
        </p:blipFill>
        <p:spPr>
          <a:xfrm>
            <a:off x="1114698" y="886910"/>
            <a:ext cx="9962604" cy="50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D2F8-7814-674B-A222-C3874E1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и задачи проекта</a:t>
            </a:r>
            <a:endParaRPr lang="ru-RU" b="1" dirty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C0EA-5362-7140-8BB3-0B4750E8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4" y="3026772"/>
            <a:ext cx="5085806" cy="144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приложения для сопоставления и выбора гаджетов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определенными характеристиками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1026" name="Picture 2" descr="Рисованные иконки смартфона | Премиум вектор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84" y="1916974"/>
            <a:ext cx="3573875" cy="36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Актуальность проекта</a:t>
            </a:r>
            <a:endParaRPr lang="ru-RU" b="1" dirty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Интеграция с E-kat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14" y="2608290"/>
            <a:ext cx="3641362" cy="22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621254" y="3362712"/>
            <a:ext cx="4680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E8C1A"/>
                </a:solidFill>
              </a:rPr>
              <a:t>D-COMPARE</a:t>
            </a:r>
            <a:endParaRPr lang="ru-RU" sz="1100" dirty="0">
              <a:solidFill>
                <a:srgbClr val="FE8C1A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89" y="3067343"/>
            <a:ext cx="1300703" cy="1300703"/>
          </a:xfrm>
          <a:prstGeom prst="rect">
            <a:avLst/>
          </a:prstGeom>
        </p:spPr>
      </p:pic>
      <p:sp>
        <p:nvSpPr>
          <p:cNvPr id="6" name="Минус 5"/>
          <p:cNvSpPr/>
          <p:nvPr/>
        </p:nvSpPr>
        <p:spPr>
          <a:xfrm rot="5400000">
            <a:off x="4946160" y="3228975"/>
            <a:ext cx="1976845" cy="975360"/>
          </a:xfrm>
          <a:prstGeom prst="mathMinus">
            <a:avLst/>
          </a:prstGeom>
          <a:solidFill>
            <a:srgbClr val="FE94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EB0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D23B-14B0-D34B-8D0E-EDC3301B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2"/>
            <a:ext cx="10515600" cy="130153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Регистрация и авторизация</a:t>
            </a:r>
            <a:endParaRPr lang="ru-RU" b="1" dirty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1501194"/>
            <a:ext cx="5503816" cy="3966801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5" y="1501194"/>
            <a:ext cx="5420597" cy="3950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2028-3EFB-C843-87C1-F581B4E4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75828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Главная страница</a:t>
            </a:r>
            <a:endParaRPr lang="ru-RU" b="1" dirty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6285" r="19641" b="9367"/>
          <a:stretch/>
        </p:blipFill>
        <p:spPr>
          <a:xfrm>
            <a:off x="3049176" y="1062446"/>
            <a:ext cx="6521544" cy="50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7081"/>
            <a:ext cx="10515600" cy="86278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по строке</a:t>
            </a:r>
            <a:endParaRPr lang="ru-RU" b="1" dirty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6478" r="19266" b="9866"/>
          <a:stretch/>
        </p:blipFill>
        <p:spPr>
          <a:xfrm>
            <a:off x="2998605" y="1045994"/>
            <a:ext cx="6711451" cy="5166460"/>
          </a:xfrm>
        </p:spPr>
      </p:pic>
    </p:spTree>
    <p:extLst>
      <p:ext uri="{BB962C8B-B14F-4D97-AF65-F5344CB8AC3E}">
        <p14:creationId xmlns:p14="http://schemas.microsoft.com/office/powerpoint/2010/main" val="24109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33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Окно «Подробнее»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278" r="19379" b="9867"/>
          <a:stretch/>
        </p:blipFill>
        <p:spPr>
          <a:xfrm>
            <a:off x="2878183" y="1116767"/>
            <a:ext cx="6574972" cy="507350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1001485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Фильтры</a:t>
            </a:r>
            <a:endParaRPr lang="ru-RU" b="1" dirty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279" r="19379" b="9666"/>
          <a:stretch/>
        </p:blipFill>
        <p:spPr>
          <a:xfrm>
            <a:off x="2860765" y="975360"/>
            <a:ext cx="6470470" cy="5004784"/>
          </a:xfrm>
        </p:spPr>
      </p:pic>
    </p:spTree>
    <p:extLst>
      <p:ext uri="{BB962C8B-B14F-4D97-AF65-F5344CB8AC3E}">
        <p14:creationId xmlns:p14="http://schemas.microsoft.com/office/powerpoint/2010/main" val="29201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7AB8-F2CD-FC4C-8EA3-B697D8E0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Корзина сравнения</a:t>
            </a:r>
            <a:endParaRPr lang="ru-RU" b="1" dirty="0">
              <a:solidFill>
                <a:srgbClr val="FE8C1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8" t="6276" r="19751" b="9466"/>
          <a:stretch/>
        </p:blipFill>
        <p:spPr>
          <a:xfrm>
            <a:off x="2830287" y="1080541"/>
            <a:ext cx="6531427" cy="5098042"/>
          </a:xfrm>
        </p:spPr>
      </p:pic>
    </p:spTree>
    <p:extLst>
      <p:ext uri="{BB962C8B-B14F-4D97-AF65-F5344CB8AC3E}">
        <p14:creationId xmlns:p14="http://schemas.microsoft.com/office/powerpoint/2010/main" val="15934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56</Words>
  <Application>Microsoft Office PowerPoint</Application>
  <PresentationFormat>Широкоэкранный</PresentationFormat>
  <Paragraphs>18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Цель и задачи проекта</vt:lpstr>
      <vt:lpstr>Актуальность проекта</vt:lpstr>
      <vt:lpstr>Регистрация и авторизация</vt:lpstr>
      <vt:lpstr>Главная страница</vt:lpstr>
      <vt:lpstr>Поиск по строке</vt:lpstr>
      <vt:lpstr>Окно «Подробнее»</vt:lpstr>
      <vt:lpstr>Фильтры</vt:lpstr>
      <vt:lpstr>Корзина сравнения</vt:lpstr>
      <vt:lpstr>Обзоры и рекомендации</vt:lpstr>
      <vt:lpstr>Страница профиля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Learn words yourself</dc:title>
  <dc:creator>Microsoft Office User</dc:creator>
  <cp:lastModifiedBy>Тазеев Алмаз</cp:lastModifiedBy>
  <cp:revision>24</cp:revision>
  <dcterms:created xsi:type="dcterms:W3CDTF">2021-11-01T10:36:25Z</dcterms:created>
  <dcterms:modified xsi:type="dcterms:W3CDTF">2022-04-01T16:55:31Z</dcterms:modified>
</cp:coreProperties>
</file>