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8" r:id="rId2"/>
    <p:sldId id="256" r:id="rId3"/>
    <p:sldId id="257" r:id="rId4"/>
    <p:sldId id="259" r:id="rId5"/>
    <p:sldId id="261" r:id="rId6"/>
    <p:sldId id="315" r:id="rId7"/>
    <p:sldId id="302" r:id="rId8"/>
    <p:sldId id="301" r:id="rId9"/>
    <p:sldId id="303" r:id="rId10"/>
    <p:sldId id="304" r:id="rId11"/>
    <p:sldId id="306" r:id="rId12"/>
    <p:sldId id="307" r:id="rId13"/>
    <p:sldId id="308" r:id="rId14"/>
    <p:sldId id="310" r:id="rId15"/>
    <p:sldId id="311" r:id="rId16"/>
    <p:sldId id="316" r:id="rId17"/>
    <p:sldId id="264" r:id="rId18"/>
    <p:sldId id="263" r:id="rId19"/>
    <p:sldId id="317" r:id="rId20"/>
    <p:sldId id="314" r:id="rId21"/>
    <p:sldId id="318" r:id="rId22"/>
    <p:sldId id="312" r:id="rId23"/>
    <p:sldId id="319" r:id="rId24"/>
    <p:sldId id="313" r:id="rId25"/>
    <p:sldId id="278" r:id="rId26"/>
    <p:sldId id="300" r:id="rId27"/>
    <p:sldId id="279" r:id="rId2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464"/>
    <a:srgbClr val="4EC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062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3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959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7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8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2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8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42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52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764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2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3be1062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3be1062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2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1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2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min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senit.com/linux/linux-mint" TargetMode="External"/><Relationship Id="rId5" Type="http://schemas.openxmlformats.org/officeDocument/2006/relationships/hyperlink" Target="https://linuxmint.com/download.php" TargetMode="External"/><Relationship Id="rId4" Type="http://schemas.openxmlformats.org/officeDocument/2006/relationships/hyperlink" Target="https://linuxmint.com/about.ph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Hello!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3" y="2188406"/>
            <a:ext cx="6814118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Saya Alamanda Ardana</a:t>
            </a:r>
            <a:endParaRPr sz="4000" b="1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Pada kali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menyampaikan</a:t>
            </a:r>
            <a:r>
              <a:rPr lang="en-US" sz="2000" dirty="0"/>
              <a:t> </a:t>
            </a:r>
            <a:r>
              <a:rPr lang="en-US" sz="2000" dirty="0" err="1"/>
              <a:t>presentasi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……….</a:t>
            </a:r>
            <a:endParaRPr sz="2000" dirty="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2007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800" dirty="0"/>
              <a:t>Linux Mint “Barbara” sangat </a:t>
            </a:r>
            <a:r>
              <a:rPr lang="en-ID" sz="1800" dirty="0" err="1"/>
              <a:t>populer</a:t>
            </a:r>
            <a:r>
              <a:rPr lang="en-ID" sz="1800" dirty="0"/>
              <a:t> dan </a:t>
            </a:r>
            <a:r>
              <a:rPr lang="en-ID" sz="1800" dirty="0" err="1"/>
              <a:t>berkembang</a:t>
            </a:r>
            <a:r>
              <a:rPr lang="en-ID" sz="1800" dirty="0"/>
              <a:t> </a:t>
            </a:r>
            <a:r>
              <a:rPr lang="en-ID" sz="1800" dirty="0" err="1"/>
              <a:t>pesat</a:t>
            </a:r>
            <a:r>
              <a:rPr lang="en-ID" sz="1800" dirty="0"/>
              <a:t>.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tim</a:t>
            </a:r>
            <a:r>
              <a:rPr lang="en-ID" sz="1800" dirty="0"/>
              <a:t> </a:t>
            </a:r>
            <a:r>
              <a:rPr lang="en-ID" sz="1800" dirty="0" err="1"/>
              <a:t>terbentuk</a:t>
            </a:r>
            <a:r>
              <a:rPr lang="en-ID" sz="1800" dirty="0"/>
              <a:t>, </a:t>
            </a:r>
            <a:r>
              <a:rPr lang="en-ID" sz="1800" dirty="0" err="1"/>
              <a:t>ruang</a:t>
            </a:r>
            <a:r>
              <a:rPr lang="en-ID" sz="1800" dirty="0"/>
              <a:t> </a:t>
            </a:r>
            <a:r>
              <a:rPr lang="en-ID" sz="1800" dirty="0" err="1"/>
              <a:t>obrolan</a:t>
            </a:r>
            <a:r>
              <a:rPr lang="en-ID" sz="1800" dirty="0"/>
              <a:t> forum, dan situs web </a:t>
            </a:r>
            <a:r>
              <a:rPr lang="en-ID" sz="1800" dirty="0" err="1"/>
              <a:t>terbuka</a:t>
            </a:r>
            <a:r>
              <a:rPr lang="en-ID" sz="18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800" dirty="0"/>
              <a:t>Pada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b="1" dirty="0"/>
              <a:t>Linux Mint 3.0 "Cassandra" </a:t>
            </a:r>
            <a:r>
              <a:rPr lang="en-ID" sz="1800" b="1" dirty="0" err="1"/>
              <a:t>dirilis</a:t>
            </a:r>
            <a:r>
              <a:rPr lang="en-ID" sz="1800" dirty="0"/>
              <a:t>, </a:t>
            </a:r>
            <a:r>
              <a:rPr lang="en-ID" sz="1800" dirty="0" err="1"/>
              <a:t>proyek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logo </a:t>
            </a:r>
            <a:r>
              <a:rPr lang="en-ID" sz="1800" dirty="0" err="1"/>
              <a:t>baru</a:t>
            </a:r>
            <a:r>
              <a:rPr lang="en-ID" sz="1800" dirty="0"/>
              <a:t>, </a:t>
            </a:r>
            <a:r>
              <a:rPr lang="en-ID" sz="1800" dirty="0" err="1"/>
              <a:t>identitasnya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r>
              <a:rPr lang="en-ID" sz="1800" dirty="0"/>
              <a:t>, dan </a:t>
            </a:r>
            <a:r>
              <a:rPr lang="en-ID" sz="1800" dirty="0" err="1"/>
              <a:t>ambisi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menyaingi</a:t>
            </a:r>
            <a:r>
              <a:rPr lang="en-ID" sz="1800" dirty="0"/>
              <a:t> Windows dan Mac OS.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800" dirty="0"/>
              <a:t>Pada Linux Mint 3.0, </a:t>
            </a:r>
            <a:r>
              <a:rPr lang="en-ID" sz="1800" dirty="0" err="1"/>
              <a:t>terdapat</a:t>
            </a:r>
            <a:r>
              <a:rPr lang="en-ID" sz="1800" dirty="0"/>
              <a:t> </a:t>
            </a:r>
            <a:r>
              <a:rPr lang="en-ID" sz="1800" dirty="0" err="1"/>
              <a:t>tambahan-tambahan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: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nb-NO" sz="1600" dirty="0"/>
              <a:t>Filtered app menu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nb-NO" sz="1600" dirty="0"/>
              <a:t>App store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nb-NO" sz="1600" dirty="0"/>
              <a:t>Disk management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nb-NO" sz="1600" dirty="0"/>
              <a:t>NTFS support</a:t>
            </a:r>
            <a:endParaRPr lang="en-ID" sz="1600" b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3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2007-2010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naik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puncak</a:t>
            </a:r>
            <a:r>
              <a:rPr lang="en-ID" sz="2000" dirty="0"/>
              <a:t> dan </a:t>
            </a:r>
            <a:r>
              <a:rPr lang="en-ID" sz="2000" dirty="0" err="1"/>
              <a:t>bergabung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Ubuntu </a:t>
            </a:r>
            <a:r>
              <a:rPr lang="en-ID" sz="2000" dirty="0" err="1"/>
              <a:t>sebagai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OS desktop paling </a:t>
            </a:r>
            <a:r>
              <a:rPr lang="en-ID" sz="2000" dirty="0" err="1"/>
              <a:t>populer</a:t>
            </a:r>
            <a:r>
              <a:rPr lang="en-ID" sz="2000" dirty="0"/>
              <a:t> di pasar.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Antara Linux Mint 4.0 "</a:t>
            </a:r>
            <a:r>
              <a:rPr lang="en-ID" sz="2000" dirty="0" err="1"/>
              <a:t>Daryna</a:t>
            </a:r>
            <a:r>
              <a:rPr lang="en-ID" sz="2000" dirty="0"/>
              <a:t>" dan Linux Mint 9.0 "Isadora", </a:t>
            </a: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alat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yang </a:t>
            </a:r>
            <a:r>
              <a:rPr lang="en-ID" sz="2000" dirty="0" err="1"/>
              <a:t>membuat</a:t>
            </a:r>
            <a:r>
              <a:rPr lang="en-ID" sz="2000" dirty="0"/>
              <a:t> Linux Mint pada masa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berkesan</a:t>
            </a:r>
            <a:r>
              <a:rPr lang="en-ID" sz="2000" dirty="0"/>
              <a:t> </a:t>
            </a:r>
            <a:r>
              <a:rPr lang="en-ID" sz="2000" dirty="0" err="1"/>
              <a:t>unik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mintupdate</a:t>
            </a:r>
            <a:r>
              <a:rPr lang="en-ID" sz="2000" dirty="0"/>
              <a:t>, </a:t>
            </a:r>
            <a:r>
              <a:rPr lang="en-ID" sz="2000" dirty="0" err="1"/>
              <a:t>mintinstall</a:t>
            </a:r>
            <a:r>
              <a:rPr lang="en-ID" sz="2000" dirty="0"/>
              <a:t>, </a:t>
            </a:r>
            <a:r>
              <a:rPr lang="en-ID" sz="2000" dirty="0" err="1"/>
              <a:t>mintdisk</a:t>
            </a:r>
            <a:r>
              <a:rPr lang="en-ID" sz="2000" dirty="0"/>
              <a:t>, </a:t>
            </a:r>
            <a:r>
              <a:rPr lang="en-ID" sz="2000" dirty="0" err="1"/>
              <a:t>mintmenu</a:t>
            </a:r>
            <a:r>
              <a:rPr lang="en-ID" sz="2000" dirty="0"/>
              <a:t>, </a:t>
            </a:r>
            <a:r>
              <a:rPr lang="en-ID" sz="2000" dirty="0" err="1"/>
              <a:t>mintdesktop</a:t>
            </a:r>
            <a:r>
              <a:rPr lang="en-ID" sz="2000" dirty="0"/>
              <a:t>, </a:t>
            </a:r>
            <a:r>
              <a:rPr lang="en-ID" sz="2000" dirty="0" err="1"/>
              <a:t>mintnanny</a:t>
            </a:r>
            <a:r>
              <a:rPr lang="en-ID" sz="2000" dirty="0"/>
              <a:t>, </a:t>
            </a:r>
            <a:r>
              <a:rPr lang="en-ID" sz="2000" dirty="0" err="1"/>
              <a:t>mintbackup</a:t>
            </a:r>
            <a:r>
              <a:rPr lang="en-ID" sz="2000" dirty="0"/>
              <a:t>, </a:t>
            </a:r>
            <a:r>
              <a:rPr lang="en-ID" sz="2000" dirty="0" err="1"/>
              <a:t>mintstick</a:t>
            </a:r>
            <a:r>
              <a:rPr lang="en-ID" sz="2000" dirty="0"/>
              <a:t>, </a:t>
            </a:r>
            <a:r>
              <a:rPr lang="en-ID" sz="2000" dirty="0" err="1"/>
              <a:t>mintwelcome</a:t>
            </a:r>
            <a:r>
              <a:rPr lang="en-ID" sz="2000" dirty="0"/>
              <a:t>, dan </a:t>
            </a:r>
            <a:r>
              <a:rPr lang="en-ID" sz="2000" dirty="0" err="1"/>
              <a:t>mintupload</a:t>
            </a:r>
            <a:r>
              <a:rPr lang="en-ID" sz="2000" dirty="0"/>
              <a:t>.</a:t>
            </a:r>
            <a:endParaRPr lang="en-ID" sz="1800" b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40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pengalaman</a:t>
            </a:r>
            <a:r>
              <a:rPr lang="en-ID" sz="2000" dirty="0"/>
              <a:t> desktop </a:t>
            </a:r>
            <a:r>
              <a:rPr lang="en-ID" sz="2000" dirty="0" err="1"/>
              <a:t>berdasarkan</a:t>
            </a:r>
            <a:r>
              <a:rPr lang="en-ID" sz="2000" dirty="0"/>
              <a:t> GNOME 2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matang</a:t>
            </a:r>
            <a:r>
              <a:rPr lang="en-ID" sz="2000" dirty="0"/>
              <a:t> </a:t>
            </a:r>
            <a:r>
              <a:rPr lang="en-ID" sz="2000" dirty="0" err="1"/>
              <a:t>selama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5 </a:t>
            </a:r>
            <a:r>
              <a:rPr lang="en-ID" sz="2000" dirty="0" err="1"/>
              <a:t>tahun</a:t>
            </a:r>
            <a:r>
              <a:rPr lang="en-ID" sz="20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Pada masa </a:t>
            </a:r>
            <a:r>
              <a:rPr lang="en-ID" sz="2000" dirty="0" err="1"/>
              <a:t>ini</a:t>
            </a:r>
            <a:r>
              <a:rPr lang="en-ID" sz="2000" dirty="0"/>
              <a:t>, Linux Mint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yang </a:t>
            </a:r>
            <a:r>
              <a:rPr lang="en-ID" sz="2000" dirty="0" err="1"/>
              <a:t>dianggap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, sangat </a:t>
            </a:r>
            <a:r>
              <a:rPr lang="en-ID" sz="2000" dirty="0" err="1"/>
              <a:t>stabil</a:t>
            </a:r>
            <a:r>
              <a:rPr lang="en-ID" sz="2000" dirty="0"/>
              <a:t>, dan sangat </a:t>
            </a:r>
            <a:r>
              <a:rPr lang="en-ID" sz="2000" dirty="0" err="1"/>
              <a:t>populer</a:t>
            </a:r>
            <a:r>
              <a:rPr lang="en-ID" sz="2000" dirty="0"/>
              <a:t>.</a:t>
            </a:r>
            <a:endParaRPr lang="en-ID" sz="1800" b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08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/>
              <a:t>Ketika GNOME 3 </a:t>
            </a:r>
            <a:r>
              <a:rPr lang="en-ID" sz="1600" dirty="0" err="1"/>
              <a:t>menggantikan</a:t>
            </a:r>
            <a:r>
              <a:rPr lang="en-ID" sz="1600" dirty="0"/>
              <a:t> GNOME 2,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malapetaka</a:t>
            </a:r>
            <a:r>
              <a:rPr lang="en-ID" sz="1600" dirty="0"/>
              <a:t> </a:t>
            </a:r>
            <a:r>
              <a:rPr lang="en-ID" sz="1600" dirty="0" err="1"/>
              <a:t>bagi</a:t>
            </a:r>
            <a:r>
              <a:rPr lang="en-ID" sz="1600" dirty="0"/>
              <a:t> Linux Mint. Banyak </a:t>
            </a:r>
            <a:r>
              <a:rPr lang="en-ID" sz="1600" dirty="0" err="1"/>
              <a:t>fitur</a:t>
            </a:r>
            <a:r>
              <a:rPr lang="en-ID" sz="1600" dirty="0"/>
              <a:t> (panel, </a:t>
            </a:r>
            <a:r>
              <a:rPr lang="en-ID" sz="1600" dirty="0" err="1"/>
              <a:t>baki</a:t>
            </a:r>
            <a:r>
              <a:rPr lang="en-ID" sz="1600" dirty="0"/>
              <a:t>, menu...</a:t>
            </a:r>
            <a:r>
              <a:rPr lang="en-ID" sz="1600" dirty="0" err="1"/>
              <a:t>dll</a:t>
            </a:r>
            <a:r>
              <a:rPr lang="en-ID" sz="1600" dirty="0"/>
              <a:t>) yang </a:t>
            </a:r>
            <a:r>
              <a:rPr lang="en-ID" sz="1600" dirty="0" err="1"/>
              <a:t>hilang</a:t>
            </a:r>
            <a:r>
              <a:rPr lang="en-ID" sz="1600" dirty="0"/>
              <a:t>. Desktop,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tema</a:t>
            </a:r>
            <a:r>
              <a:rPr lang="en-ID" sz="1600" dirty="0"/>
              <a:t>, </a:t>
            </a:r>
            <a:r>
              <a:rPr lang="en-ID" sz="1600" dirty="0" err="1"/>
              <a:t>ataupun</a:t>
            </a:r>
            <a:r>
              <a:rPr lang="en-ID" sz="1600" dirty="0"/>
              <a:t> </a:t>
            </a:r>
            <a:r>
              <a:rPr lang="en-ID" sz="1600" i="1" dirty="0"/>
              <a:t>toolkit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stabil</a:t>
            </a:r>
            <a:r>
              <a:rPr lang="en-ID" sz="16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 err="1"/>
              <a:t>Meskipun</a:t>
            </a:r>
            <a:r>
              <a:rPr lang="en-ID" sz="1600" dirty="0"/>
              <a:t> </a:t>
            </a:r>
            <a:r>
              <a:rPr lang="en-ID" sz="1600" dirty="0" err="1"/>
              <a:t>mengimplementasi</a:t>
            </a:r>
            <a:r>
              <a:rPr lang="en-ID" sz="1600" dirty="0"/>
              <a:t> </a:t>
            </a:r>
            <a:r>
              <a:rPr lang="en-ID" sz="1600" dirty="0" err="1"/>
              <a:t>ulang</a:t>
            </a:r>
            <a:r>
              <a:rPr lang="en-ID" sz="1600" dirty="0"/>
              <a:t> </a:t>
            </a:r>
            <a:r>
              <a:rPr lang="en-ID" sz="1600" dirty="0" err="1"/>
              <a:t>sebagian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fitur</a:t>
            </a:r>
            <a:r>
              <a:rPr lang="en-ID" sz="1600" dirty="0"/>
              <a:t> yang </a:t>
            </a:r>
            <a:r>
              <a:rPr lang="en-ID" sz="1600" dirty="0" err="1"/>
              <a:t>hilang</a:t>
            </a:r>
            <a:r>
              <a:rPr lang="en-ID" sz="1600" dirty="0"/>
              <a:t>, </a:t>
            </a:r>
            <a:r>
              <a:rPr lang="en-ID" sz="1600" b="1" dirty="0" err="1"/>
              <a:t>rilis</a:t>
            </a:r>
            <a:r>
              <a:rPr lang="en-ID" sz="1600" b="1" dirty="0"/>
              <a:t> Linux Mint 12 "Lisa" </a:t>
            </a:r>
            <a:r>
              <a:rPr lang="en-ID" sz="1600" dirty="0" err="1"/>
              <a:t>berdasarkan</a:t>
            </a:r>
            <a:r>
              <a:rPr lang="en-ID" sz="1600" dirty="0"/>
              <a:t> GNOME 3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cukup</a:t>
            </a:r>
            <a:r>
              <a:rPr lang="en-ID" sz="1600" b="1" dirty="0"/>
              <a:t> </a:t>
            </a:r>
            <a:r>
              <a:rPr lang="en-ID" sz="1600" b="1" dirty="0" err="1"/>
              <a:t>baik</a:t>
            </a:r>
            <a:r>
              <a:rPr lang="en-ID" sz="1600" b="1" dirty="0"/>
              <a:t> </a:t>
            </a:r>
            <a:r>
              <a:rPr lang="en-ID" sz="1600" dirty="0"/>
              <a:t>dan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dianggap</a:t>
            </a:r>
            <a:r>
              <a:rPr lang="en-ID" sz="1600" dirty="0"/>
              <a:t> oleh </a:t>
            </a:r>
            <a:r>
              <a:rPr lang="en-ID" sz="1600" dirty="0" err="1"/>
              <a:t>tim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kemunduran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hari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menjamin</a:t>
            </a:r>
            <a:r>
              <a:rPr lang="en-ID" sz="1600" dirty="0"/>
              <a:t> masa </a:t>
            </a:r>
            <a:r>
              <a:rPr lang="en-ID" sz="1600" dirty="0" err="1"/>
              <a:t>depannya</a:t>
            </a:r>
            <a:r>
              <a:rPr lang="en-ID" sz="1600" dirty="0"/>
              <a:t>, Linux Mint </a:t>
            </a:r>
            <a:r>
              <a:rPr lang="en-ID" sz="1600" dirty="0" err="1"/>
              <a:t>memutuskan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memperluas</a:t>
            </a:r>
            <a:r>
              <a:rPr lang="en-ID" sz="1600" dirty="0"/>
              <a:t> </a:t>
            </a:r>
            <a:r>
              <a:rPr lang="en-ID" sz="1600" dirty="0" err="1"/>
              <a:t>cakupan</a:t>
            </a:r>
            <a:r>
              <a:rPr lang="en-ID" sz="1600" dirty="0"/>
              <a:t> </a:t>
            </a:r>
            <a:r>
              <a:rPr lang="en-ID" sz="1600" dirty="0" err="1"/>
              <a:t>pengembangannya</a:t>
            </a:r>
            <a:r>
              <a:rPr lang="en-ID" sz="1600" dirty="0"/>
              <a:t> dan </a:t>
            </a:r>
            <a:r>
              <a:rPr lang="en-ID" sz="1600" dirty="0" err="1"/>
              <a:t>berinvestasi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2 </a:t>
            </a:r>
            <a:r>
              <a:rPr lang="en-ID" sz="1600" dirty="0" err="1"/>
              <a:t>alternatif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GNOME 3: 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/>
              <a:t>MATE</a:t>
            </a:r>
            <a:r>
              <a:rPr lang="en-ID" sz="1400" dirty="0"/>
              <a:t>,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</a:t>
            </a:r>
            <a:r>
              <a:rPr lang="en-ID" sz="1400" dirty="0" err="1"/>
              <a:t>bersama</a:t>
            </a:r>
            <a:r>
              <a:rPr lang="en-ID" sz="1400" dirty="0"/>
              <a:t> yang </a:t>
            </a:r>
            <a:r>
              <a:rPr lang="en-ID" sz="1400" dirty="0" err="1"/>
              <a:t>terdiri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penggantian</a:t>
            </a:r>
            <a:r>
              <a:rPr lang="en-ID" sz="1400" dirty="0"/>
              <a:t> </a:t>
            </a:r>
            <a:r>
              <a:rPr lang="en-ID" sz="1400" dirty="0" err="1"/>
              <a:t>nama</a:t>
            </a:r>
            <a:r>
              <a:rPr lang="en-ID" sz="1400" dirty="0"/>
              <a:t> GNOME 2 dan </a:t>
            </a:r>
            <a:r>
              <a:rPr lang="en-ID" sz="1400" dirty="0" err="1"/>
              <a:t>membawanya</a:t>
            </a:r>
            <a:r>
              <a:rPr lang="en-ID" sz="1400" dirty="0"/>
              <a:t> </a:t>
            </a:r>
            <a:r>
              <a:rPr lang="en-ID" sz="1400" dirty="0" err="1"/>
              <a:t>kembali</a:t>
            </a:r>
            <a:r>
              <a:rPr lang="en-ID" sz="1400" dirty="0"/>
              <a:t>.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/>
              <a:t>Cinnamon</a:t>
            </a:r>
            <a:r>
              <a:rPr lang="en-ID" sz="1400" dirty="0"/>
              <a:t>,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Mint yang </a:t>
            </a:r>
            <a:r>
              <a:rPr lang="en-ID" sz="1400" dirty="0" err="1"/>
              <a:t>terdiri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pengadaptasian</a:t>
            </a:r>
            <a:r>
              <a:rPr lang="en-ID" sz="1400" dirty="0"/>
              <a:t> GNOME 3 dan </a:t>
            </a:r>
            <a:r>
              <a:rPr lang="en-ID" sz="1400" dirty="0" err="1"/>
              <a:t>mengubahnya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desktop </a:t>
            </a:r>
            <a:r>
              <a:rPr lang="en-ID" sz="1400" dirty="0" err="1"/>
              <a:t>berfitur</a:t>
            </a:r>
            <a:r>
              <a:rPr lang="en-ID" sz="1400" dirty="0"/>
              <a:t> </a:t>
            </a:r>
            <a:r>
              <a:rPr lang="en-ID" sz="1400" dirty="0" err="1"/>
              <a:t>lengkap</a:t>
            </a:r>
            <a:r>
              <a:rPr lang="en-ID" sz="1400" dirty="0"/>
              <a:t>.</a:t>
            </a:r>
            <a:endParaRPr lang="en-ID" sz="1200" b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20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2012-sekarang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800" dirty="0" err="1"/>
              <a:t>Sejak</a:t>
            </a:r>
            <a:r>
              <a:rPr lang="en-ID" sz="1800" dirty="0"/>
              <a:t> 2012, Linux Mint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peningkatan</a:t>
            </a:r>
            <a:r>
              <a:rPr lang="en-ID" sz="1800" dirty="0"/>
              <a:t> </a:t>
            </a:r>
            <a:r>
              <a:rPr lang="en-ID" sz="1800" dirty="0" err="1"/>
              <a:t>bertahap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pengalaman</a:t>
            </a:r>
            <a:r>
              <a:rPr lang="en-ID" sz="1800" dirty="0"/>
              <a:t> desktop yang </a:t>
            </a:r>
            <a:r>
              <a:rPr lang="en-ID" sz="1800" dirty="0" err="1"/>
              <a:t>makin</a:t>
            </a:r>
            <a:r>
              <a:rPr lang="en-ID" sz="1800" dirty="0"/>
              <a:t> </a:t>
            </a:r>
            <a:r>
              <a:rPr lang="en-ID" sz="1800" dirty="0" err="1"/>
              <a:t>sempurna</a:t>
            </a:r>
            <a:r>
              <a:rPr lang="en-ID" sz="18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800" dirty="0"/>
              <a:t>Tim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pengembangannya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berfokus</a:t>
            </a:r>
            <a:r>
              <a:rPr lang="en-ID" sz="1800" dirty="0"/>
              <a:t> pada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edisi</a:t>
            </a:r>
            <a:r>
              <a:rPr lang="en-ID" sz="1800" dirty="0"/>
              <a:t> desktop (Cinnamon, MATE, dan </a:t>
            </a:r>
            <a:r>
              <a:rPr lang="en-ID" sz="1800" dirty="0" err="1"/>
              <a:t>Xfce</a:t>
            </a:r>
            <a:r>
              <a:rPr lang="en-ID" sz="1800" dirty="0"/>
              <a:t>) dan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mengambil</a:t>
            </a:r>
            <a:r>
              <a:rPr lang="en-ID" sz="1800" dirty="0"/>
              <a:t> </a:t>
            </a:r>
            <a:r>
              <a:rPr lang="en-ID" sz="1800" dirty="0" err="1"/>
              <a:t>keputusan</a:t>
            </a:r>
            <a:r>
              <a:rPr lang="en-ID" sz="1800" dirty="0"/>
              <a:t> pada </a:t>
            </a:r>
            <a:r>
              <a:rPr lang="en-ID" sz="1800" dirty="0" err="1"/>
              <a:t>tahun</a:t>
            </a:r>
            <a:r>
              <a:rPr lang="en-ID" sz="1800" dirty="0"/>
              <a:t> 2014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rilis</a:t>
            </a:r>
            <a:r>
              <a:rPr lang="en-ID" sz="1800" dirty="0"/>
              <a:t> </a:t>
            </a:r>
            <a:r>
              <a:rPr lang="en-ID" sz="1800" dirty="0" err="1"/>
              <a:t>dukungan</a:t>
            </a:r>
            <a:r>
              <a:rPr lang="en-ID" sz="1800" dirty="0"/>
              <a:t> </a:t>
            </a:r>
            <a:r>
              <a:rPr lang="en-ID" sz="1800" dirty="0" err="1"/>
              <a:t>jangka</a:t>
            </a:r>
            <a:r>
              <a:rPr lang="en-ID" sz="1800" dirty="0"/>
              <a:t> </a:t>
            </a:r>
            <a:r>
              <a:rPr lang="en-ID" sz="1800" dirty="0" err="1"/>
              <a:t>panjang</a:t>
            </a:r>
            <a:r>
              <a:rPr lang="en-ID" sz="1800" dirty="0"/>
              <a:t>.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94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2012-sekarang (Lanjutan)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 err="1"/>
              <a:t>Penekanannya</a:t>
            </a:r>
            <a:r>
              <a:rPr lang="en-ID" sz="1600" dirty="0"/>
              <a:t> </a:t>
            </a:r>
            <a:r>
              <a:rPr lang="en-ID" sz="1600" dirty="0" err="1"/>
              <a:t>ditempatkan</a:t>
            </a:r>
            <a:r>
              <a:rPr lang="en-ID" sz="1600" dirty="0"/>
              <a:t> pada </a:t>
            </a:r>
            <a:r>
              <a:rPr lang="en-ID" sz="1600" dirty="0" err="1"/>
              <a:t>kualitas</a:t>
            </a:r>
            <a:r>
              <a:rPr lang="en-ID" sz="1600" dirty="0"/>
              <a:t> vs </a:t>
            </a:r>
            <a:r>
              <a:rPr lang="en-ID" sz="1600" dirty="0" err="1"/>
              <a:t>kuantitas</a:t>
            </a:r>
            <a:r>
              <a:rPr lang="en-ID" sz="1600" dirty="0"/>
              <a:t>. Tim Linux Mint </a:t>
            </a:r>
            <a:r>
              <a:rPr lang="en-ID" sz="1600" dirty="0" err="1"/>
              <a:t>berfokus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sedikit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menyenangkan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</a:t>
            </a:r>
            <a:r>
              <a:rPr lang="en-ID" sz="1600" dirty="0" err="1"/>
              <a:t>mencoba</a:t>
            </a:r>
            <a:r>
              <a:rPr lang="en-ID" sz="1600" dirty="0"/>
              <a:t> </a:t>
            </a:r>
            <a:r>
              <a:rPr lang="en-ID" sz="1600" dirty="0" err="1"/>
              <a:t>menarik</a:t>
            </a:r>
            <a:r>
              <a:rPr lang="en-ID" sz="1600" dirty="0"/>
              <a:t> yang </a:t>
            </a:r>
            <a:r>
              <a:rPr lang="en-ID" sz="1600" dirty="0" err="1"/>
              <a:t>baru</a:t>
            </a:r>
            <a:r>
              <a:rPr lang="en-ID" sz="16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 err="1"/>
              <a:t>Menyusul</a:t>
            </a:r>
            <a:r>
              <a:rPr lang="en-ID" sz="1600" dirty="0"/>
              <a:t> </a:t>
            </a:r>
            <a:r>
              <a:rPr lang="en-ID" sz="1600" dirty="0" err="1"/>
              <a:t>keberhasilan</a:t>
            </a:r>
            <a:r>
              <a:rPr lang="en-ID" sz="1600" dirty="0"/>
              <a:t> Cinnamon dan </a:t>
            </a:r>
            <a:r>
              <a:rPr lang="en-ID" sz="1600" dirty="0" err="1"/>
              <a:t>kompatibilitasnya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lain, Linux Mint juga </a:t>
            </a:r>
            <a:r>
              <a:rPr lang="en-ID" sz="1600" dirty="0" err="1"/>
              <a:t>mulai</a:t>
            </a:r>
            <a:r>
              <a:rPr lang="en-ID" sz="1600" dirty="0"/>
              <a:t> </a:t>
            </a:r>
            <a:r>
              <a:rPr lang="en-ID" sz="1600" dirty="0" err="1"/>
              <a:t>mengembangkan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dan </a:t>
            </a:r>
            <a:r>
              <a:rPr lang="en-ID" sz="1600" dirty="0" err="1"/>
              <a:t>lintas</a:t>
            </a:r>
            <a:r>
              <a:rPr lang="en-ID" sz="1600" dirty="0"/>
              <a:t> desktop.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yang </a:t>
            </a:r>
            <a:r>
              <a:rPr lang="en-ID" sz="1600" dirty="0" err="1"/>
              <a:t>dikembangkan</a:t>
            </a:r>
            <a:r>
              <a:rPr lang="en-ID" sz="1600" dirty="0"/>
              <a:t> oleh Linux Mint </a:t>
            </a:r>
            <a:r>
              <a:rPr lang="en-ID" sz="1600" dirty="0" err="1"/>
              <a:t>dinikmati</a:t>
            </a:r>
            <a:r>
              <a:rPr lang="en-ID" sz="1600" dirty="0"/>
              <a:t> di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lain. </a:t>
            </a:r>
            <a:r>
              <a:rPr lang="en-ID" sz="1600" dirty="0" err="1"/>
              <a:t>Laporan</a:t>
            </a:r>
            <a:r>
              <a:rPr lang="en-ID" sz="1600" dirty="0"/>
              <a:t> </a:t>
            </a:r>
            <a:r>
              <a:rPr lang="en-ID" sz="1600" i="1" dirty="0"/>
              <a:t>bug </a:t>
            </a:r>
            <a:r>
              <a:rPr lang="en-ID" sz="1600" dirty="0"/>
              <a:t>dan </a:t>
            </a:r>
            <a:r>
              <a:rPr lang="en-ID" sz="1600" dirty="0" err="1"/>
              <a:t>pengembangan</a:t>
            </a:r>
            <a:r>
              <a:rPr lang="en-ID" sz="1600" dirty="0"/>
              <a:t> Linux Mint juga </a:t>
            </a:r>
            <a:r>
              <a:rPr lang="en-ID" sz="1600" dirty="0" err="1"/>
              <a:t>didorong</a:t>
            </a:r>
            <a:r>
              <a:rPr lang="en-ID" sz="1600" dirty="0"/>
              <a:t> oleh </a:t>
            </a:r>
            <a:r>
              <a:rPr lang="en-ID" sz="1600" dirty="0" err="1"/>
              <a:t>kontribusi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orang-orang di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komunitas</a:t>
            </a:r>
            <a:r>
              <a:rPr lang="en-ID" sz="1600" dirty="0"/>
              <a:t> Linux Mint.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4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3.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</a:t>
            </a:r>
            <a:br>
              <a:rPr lang="en" dirty="0"/>
            </a:br>
            <a:r>
              <a:rPr lang="en" dirty="0"/>
              <a:t>Linux Mint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29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Linux Mint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Desain </a:t>
            </a:r>
            <a:r>
              <a:rPr lang="en-US" b="1" dirty="0" err="1"/>
              <a:t>Grafis</a:t>
            </a:r>
            <a:endParaRPr b="1" dirty="0"/>
          </a:p>
          <a:p>
            <a:pPr marL="285750" indent="-285750"/>
            <a:r>
              <a:rPr lang="en-ID" sz="1600" b="1" i="1" dirty="0"/>
              <a:t>Blender</a:t>
            </a:r>
            <a:r>
              <a:rPr lang="en-ID" sz="1600" b="1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3D.</a:t>
            </a:r>
          </a:p>
          <a:p>
            <a:pPr marL="285750" indent="-285750"/>
            <a:r>
              <a:rPr lang="en-ID" sz="1600" b="1" i="1" dirty="0"/>
              <a:t>Gimp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menggambar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mengedit</a:t>
            </a:r>
            <a:r>
              <a:rPr lang="en-ID" sz="1600" dirty="0"/>
              <a:t> </a:t>
            </a:r>
            <a:r>
              <a:rPr lang="en-ID" sz="1600" dirty="0" err="1"/>
              <a:t>gambar</a:t>
            </a:r>
            <a:r>
              <a:rPr lang="en-ID" sz="1600" dirty="0"/>
              <a:t>.</a:t>
            </a:r>
          </a:p>
          <a:p>
            <a:pPr marL="285750" indent="-285750"/>
            <a:r>
              <a:rPr lang="en-ID" sz="1600" b="1" i="1" dirty="0"/>
              <a:t>Inkscape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grafik</a:t>
            </a:r>
            <a:r>
              <a:rPr lang="en-ID" sz="1600" dirty="0"/>
              <a:t> vector.</a:t>
            </a:r>
            <a:endParaRPr sz="16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Produktivitas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b="1" i="1" dirty="0"/>
              <a:t>LibreOffice</a:t>
            </a:r>
            <a:r>
              <a:rPr lang="en-ID" sz="1600" i="1" dirty="0"/>
              <a:t> </a:t>
            </a:r>
            <a:r>
              <a:rPr lang="en-ID" sz="1600" dirty="0"/>
              <a:t>yang </a:t>
            </a:r>
            <a:r>
              <a:rPr lang="en-ID" sz="1600" dirty="0" err="1"/>
              <a:t>lengkap</a:t>
            </a:r>
            <a:r>
              <a:rPr lang="en-ID" sz="1600" i="1" dirty="0"/>
              <a:t>, </a:t>
            </a:r>
            <a:r>
              <a:rPr lang="en-ID" sz="1600" dirty="0" err="1"/>
              <a:t>kita</a:t>
            </a:r>
            <a:r>
              <a:rPr lang="en-ID" sz="1600" i="1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presentasi</a:t>
            </a:r>
            <a:r>
              <a:rPr lang="en-ID" sz="1600" dirty="0"/>
              <a:t>, </a:t>
            </a:r>
            <a:r>
              <a:rPr lang="en-ID" sz="1600" dirty="0" err="1"/>
              <a:t>gambar</a:t>
            </a:r>
            <a:r>
              <a:rPr lang="en-ID" sz="1600" dirty="0"/>
              <a:t>, spreadsheet,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bahkan</a:t>
            </a:r>
            <a:r>
              <a:rPr lang="en-ID" sz="1600" dirty="0"/>
              <a:t> database. </a:t>
            </a:r>
            <a:r>
              <a:rPr lang="en-ID" sz="1600" dirty="0" err="1"/>
              <a:t>Selain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,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impor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ekspor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PDF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dokumen</a:t>
            </a:r>
            <a:r>
              <a:rPr lang="en-ID" sz="1600" dirty="0"/>
              <a:t> Microsoft Office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.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Multimedia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Kita dapat </a:t>
            </a:r>
            <a:r>
              <a:rPr lang="nn-NO" sz="1600" dirty="0"/>
              <a:t>menikmati musik, menonton TV dan film, serta mendengarkan podcast, Spotify, dan radio </a:t>
            </a:r>
            <a:r>
              <a:rPr lang="nn-NO" sz="1600" i="1" dirty="0"/>
              <a:t>online</a:t>
            </a:r>
            <a:r>
              <a:rPr lang="nn-NO" sz="1600" dirty="0"/>
              <a:t>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Gaming</a:t>
            </a:r>
            <a:endParaRPr b="1" dirty="0"/>
          </a:p>
          <a:p>
            <a:pPr marL="285750" indent="-285750"/>
            <a:r>
              <a:rPr lang="en-ID" sz="1800" dirty="0"/>
              <a:t>Kita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mengakses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7.800 game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b="1" i="1" dirty="0"/>
              <a:t>Steam</a:t>
            </a:r>
            <a:r>
              <a:rPr lang="en-ID" sz="1800" dirty="0"/>
              <a:t>. </a:t>
            </a:r>
          </a:p>
          <a:p>
            <a:pPr marL="285750" indent="-285750"/>
            <a:r>
              <a:rPr lang="en-ID" sz="1800" dirty="0"/>
              <a:t>Instal </a:t>
            </a:r>
            <a:r>
              <a:rPr lang="en-ID" sz="1800" b="1" i="1" dirty="0"/>
              <a:t>GOG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game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Linux Mint (Lanjutan)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Web</a:t>
            </a:r>
            <a:endParaRPr b="1" dirty="0"/>
          </a:p>
          <a:p>
            <a:pPr marL="285750" indent="-285750"/>
            <a:r>
              <a:rPr lang="en-ID" sz="1800" dirty="0"/>
              <a:t>Kita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menjelajahi</a:t>
            </a:r>
            <a:r>
              <a:rPr lang="en-ID" sz="1800" dirty="0"/>
              <a:t> Web, </a:t>
            </a:r>
            <a:r>
              <a:rPr lang="en-ID" sz="1800" dirty="0" err="1"/>
              <a:t>menonton</a:t>
            </a:r>
            <a:r>
              <a:rPr lang="en-ID" sz="1800" dirty="0"/>
              <a:t> </a:t>
            </a:r>
            <a:r>
              <a:rPr lang="en-ID" sz="1800" dirty="0" err="1"/>
              <a:t>Youtube</a:t>
            </a:r>
            <a:r>
              <a:rPr lang="en-ID" sz="1800" dirty="0"/>
              <a:t> dan Netflix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b="1" i="1" dirty="0"/>
              <a:t>Firefox.</a:t>
            </a:r>
            <a:r>
              <a:rPr lang="en-ID" sz="1800" dirty="0"/>
              <a:t> </a:t>
            </a:r>
          </a:p>
          <a:p>
            <a:pPr marL="285750" indent="-285750"/>
            <a:r>
              <a:rPr lang="en-ID" sz="1800" dirty="0" err="1"/>
              <a:t>Ubah</a:t>
            </a:r>
            <a:r>
              <a:rPr lang="en-ID" sz="1800" dirty="0"/>
              <a:t> situs web </a:t>
            </a:r>
            <a:r>
              <a:rPr lang="en-ID" sz="1800" dirty="0" err="1"/>
              <a:t>apa</a:t>
            </a:r>
            <a:r>
              <a:rPr lang="en-ID" sz="1800" dirty="0"/>
              <a:t> pun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desktop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4.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Kernel Versi Terbaru </a:t>
            </a:r>
            <a:br>
              <a:rPr lang="en" sz="2800" dirty="0"/>
            </a:br>
            <a:r>
              <a:rPr lang="en" sz="2800" dirty="0"/>
              <a:t>Linux Mint</a:t>
            </a:r>
            <a:endParaRPr sz="2800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DC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Linux Mint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CB35F-41A5-6D8C-C5B2-70666BF2F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09" y="3228599"/>
            <a:ext cx="712781" cy="7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Kernel Versi Terbaru Linux Mint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27257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de-DE" sz="1600" dirty="0"/>
              <a:t>Kernel versi terbaru Linux Mint adalah </a:t>
            </a:r>
            <a:r>
              <a:rPr lang="en-ID" sz="1600" b="1" dirty="0"/>
              <a:t>Linux Mint 20.3 “Una”.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1600" dirty="0"/>
              <a:t>Linux Mint 20.3 “Una” </a:t>
            </a:r>
            <a:r>
              <a:rPr lang="en-ID" sz="1600" dirty="0" err="1"/>
              <a:t>terdiri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4 </a:t>
            </a:r>
            <a:r>
              <a:rPr lang="en-ID" sz="1600" dirty="0" err="1"/>
              <a:t>edisi</a:t>
            </a:r>
            <a:r>
              <a:rPr lang="en-ID" sz="1600" dirty="0"/>
              <a:t> :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/>
              <a:t>Cinnamon Edition</a:t>
            </a:r>
            <a:r>
              <a:rPr lang="en-ID" sz="1400" dirty="0"/>
              <a:t> </a:t>
            </a:r>
            <a:r>
              <a:rPr lang="en-ID" sz="1400" i="1" dirty="0"/>
              <a:t>(ramping, modern, </a:t>
            </a:r>
            <a:r>
              <a:rPr lang="en-ID" sz="1400" i="1" dirty="0" err="1"/>
              <a:t>inovatif</a:t>
            </a:r>
            <a:r>
              <a:rPr lang="en-ID" sz="1400" i="1" dirty="0"/>
              <a:t>, dan paling </a:t>
            </a:r>
            <a:r>
              <a:rPr lang="en-ID" sz="1400" i="1" dirty="0" err="1"/>
              <a:t>populer</a:t>
            </a:r>
            <a:r>
              <a:rPr lang="en-ID" sz="1400" i="1" dirty="0"/>
              <a:t> </a:t>
            </a:r>
            <a:r>
              <a:rPr lang="en-ID" sz="1400" i="1" dirty="0" err="1"/>
              <a:t>saat</a:t>
            </a:r>
            <a:r>
              <a:rPr lang="en-ID" sz="1400" i="1" dirty="0"/>
              <a:t> </a:t>
            </a:r>
            <a:r>
              <a:rPr lang="en-ID" sz="1400" i="1" dirty="0" err="1"/>
              <a:t>ini</a:t>
            </a:r>
            <a:r>
              <a:rPr lang="en-ID" sz="1400" i="1" dirty="0"/>
              <a:t> [</a:t>
            </a:r>
            <a:r>
              <a:rPr lang="en-ID" sz="1400" i="1" dirty="0" err="1"/>
              <a:t>Juni</a:t>
            </a:r>
            <a:r>
              <a:rPr lang="en-ID" sz="1400" i="1" dirty="0"/>
              <a:t> 2022])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/>
              <a:t>MATE Edition </a:t>
            </a:r>
            <a:r>
              <a:rPr lang="en-ID" sz="1400" i="1" dirty="0"/>
              <a:t>(</a:t>
            </a:r>
            <a:r>
              <a:rPr lang="en-ID" sz="1400" i="1" dirty="0" err="1"/>
              <a:t>stabil</a:t>
            </a:r>
            <a:r>
              <a:rPr lang="en-ID" sz="1400" i="1" dirty="0"/>
              <a:t>, </a:t>
            </a:r>
            <a:r>
              <a:rPr lang="en-ID" sz="1400" i="1" dirty="0" err="1"/>
              <a:t>kuat</a:t>
            </a:r>
            <a:r>
              <a:rPr lang="en-ID" sz="1400" i="1" dirty="0"/>
              <a:t>, dan </a:t>
            </a:r>
            <a:r>
              <a:rPr lang="en-ID" sz="1400" i="1" dirty="0" err="1"/>
              <a:t>tradisional</a:t>
            </a:r>
            <a:r>
              <a:rPr lang="en-ID" sz="1400" i="1" dirty="0"/>
              <a:t>)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 err="1"/>
              <a:t>Xfce</a:t>
            </a:r>
            <a:r>
              <a:rPr lang="en-ID" sz="1400" b="1" dirty="0"/>
              <a:t> Edition </a:t>
            </a:r>
            <a:r>
              <a:rPr lang="en-ID" sz="1400" i="1" dirty="0"/>
              <a:t>(</a:t>
            </a:r>
            <a:r>
              <a:rPr lang="en-ID" sz="1400" i="1" dirty="0" err="1"/>
              <a:t>ringan</a:t>
            </a:r>
            <a:r>
              <a:rPr lang="en-ID" sz="1400" i="1" dirty="0"/>
              <a:t>, </a:t>
            </a:r>
            <a:r>
              <a:rPr lang="en-ID" sz="1400" i="1" dirty="0" err="1"/>
              <a:t>sederhana</a:t>
            </a:r>
            <a:r>
              <a:rPr lang="en-ID" sz="1400" i="1" dirty="0"/>
              <a:t>, dan </a:t>
            </a:r>
            <a:r>
              <a:rPr lang="en-ID" sz="1400" i="1" dirty="0" err="1"/>
              <a:t>efisien</a:t>
            </a:r>
            <a:r>
              <a:rPr lang="en-ID" sz="1400" i="1" dirty="0"/>
              <a:t>)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ID" sz="1400" b="1" dirty="0"/>
              <a:t>Cinnamon “EDGE” Edition </a:t>
            </a:r>
            <a:r>
              <a:rPr lang="en-ID" sz="1400" i="1" dirty="0"/>
              <a:t>(</a:t>
            </a:r>
            <a:r>
              <a:rPr lang="en-US" sz="1400" i="1" dirty="0" err="1"/>
              <a:t>edisi</a:t>
            </a:r>
            <a:r>
              <a:rPr lang="en-US" sz="1400" i="1" dirty="0"/>
              <a:t> Cinnamon yang </a:t>
            </a:r>
            <a:r>
              <a:rPr lang="en-US" sz="1400" i="1" dirty="0" err="1"/>
              <a:t>mendukung</a:t>
            </a:r>
            <a:r>
              <a:rPr lang="en-US" sz="1400" i="1" dirty="0"/>
              <a:t> </a:t>
            </a:r>
            <a:r>
              <a:rPr lang="en-US" sz="1400" i="1" dirty="0" err="1"/>
              <a:t>perangkat</a:t>
            </a:r>
            <a:r>
              <a:rPr lang="en-US" sz="1400" i="1" dirty="0"/>
              <a:t> </a:t>
            </a:r>
            <a:r>
              <a:rPr lang="en-US" sz="1400" i="1" dirty="0" err="1"/>
              <a:t>keras</a:t>
            </a:r>
            <a:r>
              <a:rPr lang="en-US" sz="1400" i="1" dirty="0"/>
              <a:t> paling modern)</a:t>
            </a:r>
            <a:endParaRPr lang="en-ID" sz="1400" i="1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34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5.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</a:t>
            </a:r>
            <a:br>
              <a:rPr lang="en" dirty="0"/>
            </a:br>
            <a:r>
              <a:rPr lang="en" dirty="0"/>
              <a:t>Linux Mint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7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Linux Mint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9183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i="1" dirty="0"/>
              <a:t>full multimedia support.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Gratis dan </a:t>
            </a:r>
            <a:r>
              <a:rPr lang="en-ID" sz="2000" i="1" dirty="0"/>
              <a:t>open source.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Aman dan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diandalkan</a:t>
            </a:r>
            <a:r>
              <a:rPr lang="en-ID" sz="20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</a:t>
            </a:r>
            <a:r>
              <a:rPr lang="en-ID" sz="2000" dirty="0" err="1"/>
              <a:t>membutuhkan</a:t>
            </a:r>
            <a:r>
              <a:rPr lang="en-ID" sz="2000" dirty="0"/>
              <a:t> </a:t>
            </a:r>
            <a:r>
              <a:rPr lang="en-ID" sz="2000" dirty="0" err="1"/>
              <a:t>perawatan</a:t>
            </a:r>
            <a:r>
              <a:rPr lang="en-ID" sz="2000" dirty="0"/>
              <a:t> yang sangat </a:t>
            </a:r>
            <a:r>
              <a:rPr lang="en-ID" sz="2000" dirty="0" err="1"/>
              <a:t>sedikit</a:t>
            </a:r>
            <a:r>
              <a:rPr lang="en-ID" sz="2000" dirty="0"/>
              <a:t>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regresi</a:t>
            </a:r>
            <a:r>
              <a:rPr lang="en-ID" sz="2000" dirty="0"/>
              <a:t>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antivirus,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anti-spyware...</a:t>
            </a:r>
            <a:r>
              <a:rPr lang="en-ID" sz="2000" dirty="0" err="1"/>
              <a:t>dll</a:t>
            </a:r>
            <a:r>
              <a:rPr lang="en-ID" sz="2000" dirty="0"/>
              <a:t>).</a:t>
            </a:r>
            <a:endParaRPr sz="20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57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6.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 </a:t>
            </a:r>
            <a:br>
              <a:rPr lang="en" dirty="0"/>
            </a:br>
            <a:r>
              <a:rPr lang="en" dirty="0"/>
              <a:t>Linux Mint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617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Kekurangan Linux Mint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9183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Terbatasnya</a:t>
            </a:r>
            <a:r>
              <a:rPr lang="en-ID" sz="2000" dirty="0"/>
              <a:t> </a:t>
            </a:r>
            <a:r>
              <a:rPr lang="en-ID" sz="2000" dirty="0" err="1"/>
              <a:t>dukungan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sejumlah</a:t>
            </a:r>
            <a:r>
              <a:rPr lang="en-ID" sz="2000" dirty="0"/>
              <a:t> driver </a:t>
            </a:r>
            <a:r>
              <a:rPr lang="en-ID" sz="2000" dirty="0" err="1"/>
              <a:t>perangkat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printer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kartu</a:t>
            </a:r>
            <a:r>
              <a:rPr lang="en-ID" sz="2000" dirty="0"/>
              <a:t> </a:t>
            </a:r>
            <a:r>
              <a:rPr lang="en-ID" sz="2000" dirty="0" err="1"/>
              <a:t>grafis</a:t>
            </a:r>
            <a:r>
              <a:rPr lang="en-ID" sz="2000" dirty="0"/>
              <a:t> Nvidia.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berjalan</a:t>
            </a:r>
            <a:r>
              <a:rPr lang="en-ID" sz="2000" dirty="0"/>
              <a:t> di Linux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begitu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para </a:t>
            </a:r>
            <a:r>
              <a:rPr lang="en-ID" sz="2000" dirty="0" err="1"/>
              <a:t>pengembang</a:t>
            </a:r>
            <a:r>
              <a:rPr lang="en-ID" sz="2000" dirty="0"/>
              <a:t> </a:t>
            </a:r>
            <a:r>
              <a:rPr lang="en-ID" sz="2000" dirty="0" err="1"/>
              <a:t>jarang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programnya</a:t>
            </a:r>
            <a:r>
              <a:rPr lang="en-ID" sz="2000" dirty="0"/>
              <a:t>.</a:t>
            </a:r>
            <a:endParaRPr sz="20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65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934142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Semoga Bermanfaat</a:t>
            </a:r>
            <a:endParaRPr sz="40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383" name="Google Shape;383;p3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400" dirty="0">
                <a:solidFill>
                  <a:srgbClr val="454F5B"/>
                </a:solidFill>
                <a:hlinkClick r:id="rId3"/>
              </a:rPr>
              <a:t>https://linuxmint.com/</a:t>
            </a:r>
            <a:endParaRPr lang="en-ID" sz="2400" dirty="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400" dirty="0">
                <a:solidFill>
                  <a:srgbClr val="454F5B"/>
                </a:solidFill>
                <a:hlinkClick r:id="rId4"/>
              </a:rPr>
              <a:t>https://linuxmint.com/about.php</a:t>
            </a:r>
            <a:endParaRPr lang="en-ID" sz="2400" dirty="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400" dirty="0">
                <a:solidFill>
                  <a:srgbClr val="454F5B"/>
                </a:solidFill>
                <a:hlinkClick r:id="rId5"/>
              </a:rPr>
              <a:t>https://linuxmint.com/download.php</a:t>
            </a:r>
            <a:endParaRPr lang="en-ID" dirty="0">
              <a:solidFill>
                <a:srgbClr val="454F5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400" dirty="0">
                <a:solidFill>
                  <a:srgbClr val="454F5B"/>
                </a:solidFill>
                <a:hlinkClick r:id="rId6"/>
              </a:rPr>
              <a:t>https://dosenit.com/linux/linux-mint</a:t>
            </a:r>
            <a:endParaRPr lang="en-ID" sz="2400" dirty="0">
              <a:solidFill>
                <a:srgbClr val="454F5B"/>
              </a:solidFill>
            </a:endParaRP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454F5B"/>
              </a:solidFill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4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</a:rPr>
              <a:t>Special thanks to all the people who made and released these awesome resources for free</a:t>
            </a:r>
            <a:r>
              <a:rPr lang="en" dirty="0">
                <a:solidFill>
                  <a:srgbClr val="454F5B"/>
                </a:solidFill>
              </a:rPr>
              <a:t> p</a:t>
            </a:r>
            <a:r>
              <a:rPr lang="en" sz="2400" dirty="0">
                <a:solidFill>
                  <a:srgbClr val="454F5B"/>
                </a:solidFill>
              </a:rPr>
              <a:t>resentation template by </a:t>
            </a:r>
            <a:r>
              <a:rPr lang="en" u="sng" dirty="0">
                <a:solidFill>
                  <a:srgbClr val="454F5B"/>
                </a:solidFill>
              </a:rPr>
              <a:t>SlidesCarnival</a:t>
            </a:r>
            <a:endParaRPr sz="2400" dirty="0">
              <a:solidFill>
                <a:srgbClr val="454F5B"/>
              </a:solidFill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PPT ini akan bahas :</a:t>
            </a:r>
            <a:endParaRPr sz="4800" dirty="0"/>
          </a:p>
        </p:txBody>
      </p:sp>
      <p:sp>
        <p:nvSpPr>
          <p:cNvPr id="68" name="Google Shape;68;p12"/>
          <p:cNvSpPr txBox="1"/>
          <p:nvPr/>
        </p:nvSpPr>
        <p:spPr>
          <a:xfrm>
            <a:off x="691199" y="1542994"/>
            <a:ext cx="7865575" cy="2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Definisi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Linux Mint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Sejarah Linux Mint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Fitur Linux Mint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Kernel </a:t>
            </a: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Versi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Terbaru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Linux Mint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Kelebihan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200" dirty="0" err="1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Kekurangan</a:t>
            </a:r>
            <a:r>
              <a:rPr lang="en-ID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Linux Mint</a:t>
            </a: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</a:t>
            </a:r>
            <a:br>
              <a:rPr lang="en" dirty="0"/>
            </a:br>
            <a:r>
              <a:rPr lang="en" dirty="0"/>
              <a:t>Linux Mint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Linux Mint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9183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</a:t>
            </a:r>
            <a:r>
              <a:rPr lang="en-ID" sz="2000" dirty="0" err="1"/>
              <a:t>adalah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(OS)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komputer</a:t>
            </a:r>
            <a:r>
              <a:rPr lang="en-ID" sz="2000" dirty="0"/>
              <a:t> desktop (PC) dan laptop.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</a:t>
            </a:r>
            <a:r>
              <a:rPr lang="en-ID" sz="2000" dirty="0" err="1"/>
              <a:t>merupakan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distro Linux desktop paling </a:t>
            </a:r>
            <a:r>
              <a:rPr lang="en-ID" sz="2000" dirty="0" err="1"/>
              <a:t>populer</a:t>
            </a:r>
            <a:r>
              <a:rPr lang="en-ID" sz="2000" dirty="0"/>
              <a:t> dan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oleh </a:t>
            </a:r>
            <a:r>
              <a:rPr lang="en-ID" sz="2000" dirty="0" err="1"/>
              <a:t>jutaan</a:t>
            </a:r>
            <a:r>
              <a:rPr lang="en-ID" sz="2000" dirty="0"/>
              <a:t> orang.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Linux Mint </a:t>
            </a:r>
            <a:r>
              <a:rPr lang="en-ID" sz="2000" dirty="0" err="1"/>
              <a:t>dirancang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bekerja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i="1" dirty="0"/>
              <a:t>out of the box</a:t>
            </a:r>
            <a:r>
              <a:rPr lang="en-ID" sz="2000" dirty="0"/>
              <a:t> dan </a:t>
            </a:r>
            <a:r>
              <a:rPr lang="en-ID" sz="2000" dirty="0" err="1"/>
              <a:t>dilengkapi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yang </a:t>
            </a:r>
            <a:r>
              <a:rPr lang="en-ID" sz="2000" dirty="0" err="1"/>
              <a:t>dibutuhkan</a:t>
            </a:r>
            <a:r>
              <a:rPr lang="en-ID" sz="2000" dirty="0"/>
              <a:t> oleh </a:t>
            </a:r>
            <a:r>
              <a:rPr lang="en-ID" sz="2000" dirty="0" err="1"/>
              <a:t>kebanyakan</a:t>
            </a:r>
            <a:r>
              <a:rPr lang="en-ID" sz="2000" dirty="0"/>
              <a:t> orang.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Linux Mint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yang modern, </a:t>
            </a:r>
            <a:r>
              <a:rPr lang="en-ID" sz="2000" dirty="0" err="1"/>
              <a:t>elegan</a:t>
            </a:r>
            <a:r>
              <a:rPr lang="en-ID" sz="2000" dirty="0"/>
              <a:t>, </a:t>
            </a:r>
            <a:r>
              <a:rPr lang="en-ID" sz="2000" dirty="0" err="1"/>
              <a:t>nyaman</a:t>
            </a:r>
            <a:r>
              <a:rPr lang="en-ID" sz="2000" dirty="0"/>
              <a:t>, </a:t>
            </a:r>
            <a:r>
              <a:rPr lang="en-ID" sz="2000" dirty="0" err="1"/>
              <a:t>kuat</a:t>
            </a:r>
            <a:r>
              <a:rPr lang="en-ID" sz="2000" dirty="0"/>
              <a:t> dan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.</a:t>
            </a:r>
            <a:endParaRPr sz="20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2.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</a:t>
            </a:r>
            <a:br>
              <a:rPr lang="en" dirty="0"/>
            </a:br>
            <a:r>
              <a:rPr lang="en" dirty="0"/>
              <a:t>Linux Mint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312569" y="2476097"/>
            <a:ext cx="1747299" cy="2282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47E9A-4360-16A6-6BB7-8C5EA1978BAD}"/>
              </a:ext>
            </a:extLst>
          </p:cNvPr>
          <p:cNvSpPr/>
          <p:nvPr/>
        </p:nvSpPr>
        <p:spPr>
          <a:xfrm>
            <a:off x="5688107" y="0"/>
            <a:ext cx="3455894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5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Sejarah Linux Mint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5852161" y="2755950"/>
            <a:ext cx="2704613" cy="393600"/>
          </a:xfrm>
          <a:prstGeom prst="homePlate">
            <a:avLst>
              <a:gd name="adj" fmla="val 32030"/>
            </a:avLst>
          </a:prstGeom>
          <a:solidFill>
            <a:srgbClr val="4ECDC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2012-sekarang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4572000" y="2755950"/>
            <a:ext cx="1637965" cy="393600"/>
          </a:xfrm>
          <a:prstGeom prst="homePlate">
            <a:avLst>
              <a:gd name="adj" fmla="val 32030"/>
            </a:avLst>
          </a:prstGeom>
          <a:solidFill>
            <a:srgbClr val="4ECDC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2011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782989" y="2755950"/>
            <a:ext cx="1278853" cy="393600"/>
          </a:xfrm>
          <a:prstGeom prst="homePlate">
            <a:avLst>
              <a:gd name="adj" fmla="val 32030"/>
            </a:avLst>
          </a:prstGeom>
          <a:solidFill>
            <a:srgbClr val="4ECDC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2010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2090157" y="2755950"/>
            <a:ext cx="1859286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2007-2010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1320065" y="2755950"/>
            <a:ext cx="1275645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2007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74282" y="2755950"/>
            <a:ext cx="1099361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2006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8" name="Google Shape;41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7"/>
          <p:cNvSpPr txBox="1"/>
          <p:nvPr/>
        </p:nvSpPr>
        <p:spPr>
          <a:xfrm>
            <a:off x="637200" y="1710796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0" name="Google Shape;420;p37"/>
          <p:cNvCxnSpPr/>
          <p:nvPr/>
        </p:nvCxnSpPr>
        <p:spPr>
          <a:xfrm rot="10800000">
            <a:off x="3218267" y="226964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7"/>
          <p:cNvSpPr txBox="1"/>
          <p:nvPr/>
        </p:nvSpPr>
        <p:spPr>
          <a:xfrm>
            <a:off x="2627237" y="170753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…………………………..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 rot="10800000">
            <a:off x="5567512" y="23224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7"/>
          <p:cNvSpPr txBox="1"/>
          <p:nvPr/>
        </p:nvSpPr>
        <p:spPr>
          <a:xfrm>
            <a:off x="4937987" y="1564288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……………………….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7"/>
          <p:cNvCxnSpPr/>
          <p:nvPr/>
        </p:nvCxnSpPr>
        <p:spPr>
          <a:xfrm rot="10800000">
            <a:off x="1957887" y="3072225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7"/>
          <p:cNvSpPr txBox="1"/>
          <p:nvPr/>
        </p:nvSpPr>
        <p:spPr>
          <a:xfrm>
            <a:off x="1715306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37"/>
          <p:cNvCxnSpPr/>
          <p:nvPr/>
        </p:nvCxnSpPr>
        <p:spPr>
          <a:xfrm rot="10800000">
            <a:off x="4483497" y="315969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7"/>
          <p:cNvSpPr txBox="1"/>
          <p:nvPr/>
        </p:nvSpPr>
        <p:spPr>
          <a:xfrm>
            <a:off x="3876737" y="3715712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………………………….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4" name="Google Shape;434;p37"/>
          <p:cNvCxnSpPr/>
          <p:nvPr/>
        </p:nvCxnSpPr>
        <p:spPr>
          <a:xfrm rot="10800000">
            <a:off x="7131813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7"/>
          <p:cNvSpPr txBox="1"/>
          <p:nvPr/>
        </p:nvSpPr>
        <p:spPr>
          <a:xfrm>
            <a:off x="6507063" y="3794761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…………………………..</a:t>
            </a:r>
            <a:endParaRPr sz="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735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2006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9183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Clement Lefebvre </a:t>
            </a:r>
            <a:r>
              <a:rPr lang="en-ID" sz="2000" dirty="0" err="1"/>
              <a:t>menulis</a:t>
            </a:r>
            <a:r>
              <a:rPr lang="en-ID" sz="2000" dirty="0"/>
              <a:t> </a:t>
            </a:r>
            <a:r>
              <a:rPr lang="en-ID" sz="2000" dirty="0" err="1"/>
              <a:t>ulasan</a:t>
            </a:r>
            <a:r>
              <a:rPr lang="en-ID" sz="2000" dirty="0"/>
              <a:t> dan tutorial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situs Linux. </a:t>
            </a:r>
            <a:r>
              <a:rPr lang="en-ID" sz="2000" dirty="0" err="1"/>
              <a:t>Untuk</a:t>
            </a:r>
            <a:r>
              <a:rPr lang="en-ID" sz="2000" dirty="0"/>
              <a:t> meng-</a:t>
            </a:r>
            <a:r>
              <a:rPr lang="en-ID" sz="2000" i="1" dirty="0"/>
              <a:t>host</a:t>
            </a:r>
            <a:r>
              <a:rPr lang="en-ID" sz="2000" dirty="0"/>
              <a:t> </a:t>
            </a:r>
            <a:r>
              <a:rPr lang="en-ID" sz="2000" dirty="0" err="1"/>
              <a:t>artikelnya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, </a:t>
            </a:r>
            <a:r>
              <a:rPr lang="en-ID" sz="2000" dirty="0" err="1"/>
              <a:t>dia</a:t>
            </a:r>
            <a:r>
              <a:rPr lang="en-ID" sz="2000" dirty="0"/>
              <a:t> </a:t>
            </a:r>
            <a:r>
              <a:rPr lang="en-ID" sz="2000" dirty="0" err="1"/>
              <a:t>memulai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situs web </a:t>
            </a:r>
            <a:r>
              <a:rPr lang="en-ID" sz="2000" dirty="0" err="1"/>
              <a:t>bernama</a:t>
            </a:r>
            <a:r>
              <a:rPr lang="en-ID" sz="2000" dirty="0"/>
              <a:t> </a:t>
            </a:r>
            <a:r>
              <a:rPr lang="en-ID" sz="2000" b="1" dirty="0"/>
              <a:t>"Linux Mint".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 err="1"/>
              <a:t>Setelah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dirilis</a:t>
            </a:r>
            <a:r>
              <a:rPr lang="en-ID" sz="2000" dirty="0"/>
              <a:t>, Clement </a:t>
            </a:r>
            <a:r>
              <a:rPr lang="en-ID" sz="2000" dirty="0" err="1"/>
              <a:t>mulai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 yang </a:t>
            </a:r>
            <a:r>
              <a:rPr lang="en-ID" sz="2000" dirty="0" err="1"/>
              <a:t>diinginkan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distro Linux dan </a:t>
            </a:r>
            <a:r>
              <a:rPr lang="en-ID" sz="2000" dirty="0" err="1"/>
              <a:t>mulai</a:t>
            </a:r>
            <a:r>
              <a:rPr lang="en-ID" sz="2000" dirty="0"/>
              <a:t> </a:t>
            </a:r>
            <a:r>
              <a:rPr lang="en-ID" sz="2000" dirty="0" err="1"/>
              <a:t>menerapkan</a:t>
            </a:r>
            <a:r>
              <a:rPr lang="en-ID" sz="2000" dirty="0"/>
              <a:t> </a:t>
            </a:r>
            <a:r>
              <a:rPr lang="en-ID" sz="2000" dirty="0" err="1"/>
              <a:t>solusi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Pada </a:t>
            </a:r>
            <a:r>
              <a:rPr lang="en-ID" sz="2000" dirty="0" err="1"/>
              <a:t>Agustus</a:t>
            </a:r>
            <a:r>
              <a:rPr lang="en-ID" sz="2000" dirty="0"/>
              <a:t> 2006, </a:t>
            </a:r>
            <a:r>
              <a:rPr lang="en-ID" sz="2000" b="1" dirty="0"/>
              <a:t>Linux Mint </a:t>
            </a:r>
            <a:r>
              <a:rPr lang="en-ID" sz="2000" b="1" dirty="0" err="1"/>
              <a:t>versi</a:t>
            </a:r>
            <a:r>
              <a:rPr lang="en-ID" sz="2000" b="1" dirty="0"/>
              <a:t> 1.0 "Ada“ </a:t>
            </a:r>
            <a:r>
              <a:rPr lang="en-ID" sz="2000" dirty="0"/>
              <a:t>yang </a:t>
            </a: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Kubuntu</a:t>
            </a:r>
            <a:r>
              <a:rPr lang="en-ID" sz="2000" dirty="0"/>
              <a:t> 6.06 </a:t>
            </a:r>
            <a:r>
              <a:rPr lang="en-ID" sz="2000" b="1" dirty="0" err="1"/>
              <a:t>dirilis</a:t>
            </a:r>
            <a:r>
              <a:rPr lang="en-ID" sz="2000" b="1" dirty="0"/>
              <a:t>.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7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2006 (Lanjutan)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39183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Pada November 2006,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/>
              <a:t>beralih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desktop GNOME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b="1" dirty="0"/>
              <a:t>Linux Mint 2.0 "Barbara“ </a:t>
            </a:r>
            <a:r>
              <a:rPr lang="en-ID" sz="2000" dirty="0" err="1"/>
              <a:t>berdasarkan</a:t>
            </a:r>
            <a:r>
              <a:rPr lang="en-ID" sz="2000" dirty="0"/>
              <a:t> Ubuntu 6.10.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-ID" sz="2000" dirty="0"/>
              <a:t>Pada </a:t>
            </a:r>
            <a:r>
              <a:rPr lang="en-ID" sz="2000" dirty="0" err="1"/>
              <a:t>versi</a:t>
            </a:r>
            <a:r>
              <a:rPr lang="en-ID" sz="2000" dirty="0"/>
              <a:t> 2.0, Linux Mint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pembaharuan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: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D" sz="1800" dirty="0"/>
              <a:t>desktop GNOME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D" sz="1800" dirty="0"/>
              <a:t>codec multimedia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D" sz="1800" dirty="0" err="1"/>
              <a:t>peningkatan</a:t>
            </a:r>
            <a:r>
              <a:rPr lang="en-ID" sz="1800" dirty="0"/>
              <a:t> </a:t>
            </a:r>
            <a:r>
              <a:rPr lang="en-ID" sz="1800" dirty="0" err="1"/>
              <a:t>dukungan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Wifi</a:t>
            </a:r>
            <a:r>
              <a:rPr lang="en-ID" sz="1800" dirty="0"/>
              <a:t> dan NVIDIA</a:t>
            </a:r>
          </a:p>
          <a:p>
            <a:pPr marL="9906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ID" sz="1800" dirty="0" err="1"/>
              <a:t>penambahan</a:t>
            </a:r>
            <a:r>
              <a:rPr lang="en-ID" sz="1800" dirty="0"/>
              <a:t> </a:t>
            </a:r>
            <a:r>
              <a:rPr lang="en-ID" sz="1800" dirty="0" err="1"/>
              <a:t>opsi</a:t>
            </a:r>
            <a:r>
              <a:rPr lang="en-ID" sz="1800" dirty="0"/>
              <a:t> </a:t>
            </a:r>
            <a:r>
              <a:rPr lang="en-ID" sz="1800" dirty="0" err="1"/>
              <a:t>konfigurasi</a:t>
            </a:r>
            <a:endParaRPr lang="en-ID" sz="1800"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012162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1115</Words>
  <Application>Microsoft Office PowerPoint</Application>
  <PresentationFormat>On-screen Show (16:9)</PresentationFormat>
  <Paragraphs>142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Montserrat</vt:lpstr>
      <vt:lpstr>Desdemona template</vt:lpstr>
      <vt:lpstr>Hello!</vt:lpstr>
      <vt:lpstr>Linux Mint</vt:lpstr>
      <vt:lpstr>PPT ini akan bahas :</vt:lpstr>
      <vt:lpstr>1. Definisi  Linux Mint</vt:lpstr>
      <vt:lpstr>Definisi Linux Mint</vt:lpstr>
      <vt:lpstr>2. Sejarah  Linux Mint</vt:lpstr>
      <vt:lpstr>Sejarah Linux Mint</vt:lpstr>
      <vt:lpstr>2006</vt:lpstr>
      <vt:lpstr>2006 (Lanjutan)</vt:lpstr>
      <vt:lpstr>2007</vt:lpstr>
      <vt:lpstr>2007-2010</vt:lpstr>
      <vt:lpstr>2010</vt:lpstr>
      <vt:lpstr>2011</vt:lpstr>
      <vt:lpstr>2012-sekarang</vt:lpstr>
      <vt:lpstr>2012-sekarang (Lanjutan)</vt:lpstr>
      <vt:lpstr>3. Fitur  Linux Mint</vt:lpstr>
      <vt:lpstr>Fitur Linux Mint</vt:lpstr>
      <vt:lpstr>Fitur Linux Mint (Lanjutan)</vt:lpstr>
      <vt:lpstr>4. Kernel Versi Terbaru  Linux Mint</vt:lpstr>
      <vt:lpstr>Kernel Versi Terbaru Linux Mint</vt:lpstr>
      <vt:lpstr>5. Kelebihan  Linux Mint</vt:lpstr>
      <vt:lpstr>Kelebihan Linux Mint</vt:lpstr>
      <vt:lpstr>6. Kekurangan  Linux Mint</vt:lpstr>
      <vt:lpstr>Kekurangan Linux Mint</vt:lpstr>
      <vt:lpstr>Thanks!</vt:lpstr>
      <vt:lpstr>Referensi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DM-11</dc:creator>
  <cp:lastModifiedBy>DM-11</cp:lastModifiedBy>
  <cp:revision>42</cp:revision>
  <dcterms:modified xsi:type="dcterms:W3CDTF">2022-06-28T13:43:25Z</dcterms:modified>
</cp:coreProperties>
</file>