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8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967"/>
    <a:srgbClr val="001E2B"/>
    <a:srgbClr val="405C64"/>
    <a:srgbClr val="00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C38B-AF54-48EF-BEEE-1C01C818C54B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7B21-3C40-44B6-A2E9-F41A8C446D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309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652-938B-0FC7-69A3-369843E5C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36AF5-6D42-FA5D-E1FE-BEC720A3B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7AF9-84C3-D4F1-9564-E1D7F4D2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9365-9F6D-8EC3-0728-70FD67A3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176B-FB06-5FD6-7085-663C609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380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8294-29E1-D9E2-92EC-078C3DB0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6D3D-1268-8E9C-723A-667F9F1A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63E2-FE31-3822-F4D2-A4FFAEEE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4E89-E401-0327-1511-5F654674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96F9-1226-85B2-CCE3-7DC014C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93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A0116-CBEA-BE6F-2CC4-959B38A6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72B6-531A-C43B-B037-7822F7B4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5CEC-8D44-2562-30A7-42579715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0C9E-25D3-8AD6-1203-2781E6D7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A9B4-53DF-D3A2-763E-F54C2F75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15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C59E-9CAD-5011-A8F9-F5FE416A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5259-6C47-5B71-3CE7-E9EBC2AC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7B1C-5CF6-5C7D-D38E-77144C77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E32-6D62-2275-079E-C39A8231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C107E-11C3-10ED-1186-EBD1FECC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67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1106-2519-DED6-0EF6-3A1A5A4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C900-2419-9CF0-C81D-6E1599B4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6B24-5D56-0FEE-2903-C77B2AD6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019B-FA70-2773-1E50-DBC1DCD7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1528-18E4-BE31-5C33-08E01A2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570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A8E8-20ED-F016-FB52-ED80C74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EA2C-15DE-0B0F-3FAD-2E2B7BAFB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9F1CC-35D7-9A35-535A-86C43531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B08F-A55C-21B6-7F52-742E7E25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8EF3A-D600-24B9-0C4C-8161CD76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F331-6CAB-3F7C-878F-7D8E4E06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861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4BD2-70CB-66C3-1552-8FEA7B89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B95C-DC62-8F3D-356F-4C4CCF82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A286-1A98-66E6-6982-2045408F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25682-70CB-4120-C71A-016D97CE1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D1539-3D22-DE44-CD53-42B665D27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06B67-4F92-B88A-AA6D-E3AEA5DD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70521-C0E2-9BB0-D198-E9812A8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D4FD2-142D-6C37-B19A-7879509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66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9EEB-0E62-B3A6-7E7C-0580275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81B60-D42A-02DE-3D30-68585E48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18FB-4949-06D2-597E-04FC3A5A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3872-232B-433E-6061-F133AAE3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62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7648-8F31-2E96-A788-E9D55327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607AC-793A-9116-481F-106C9539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4F8F-B36D-DC59-7F89-D1493937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144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A3EC-42B4-4775-36C6-C4798A58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CD80-C928-0337-8BE6-D7484C52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8C90-49E8-A69B-3FDD-35EFC15E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8997-50F7-E227-2879-732168ED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07C4-EA21-93E8-E513-613D19A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13EF3-8CB3-40BC-4E50-8CFD718F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713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C136-791E-F4D0-F999-C074B225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A5E15-7499-15BF-D48F-1E775D1C3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5D35B-9D6F-37FC-4FFF-DE779EA5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888B-D300-1C07-A5E6-310E0F2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F130-5B4F-C519-C26B-B94327B8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A41E-CF6E-1E1E-2259-984882D3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8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732DE-4375-D5D6-33CB-CA3B9126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72F9-F67A-229D-7783-75FDA7E7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9332-7DF8-40A9-1ED3-33F760DB6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7F51-D49E-4A7D-9B7C-F6A1789D7F0A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11FD-C969-5F34-82D4-5F0856B6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9785-D83B-08BF-F00E-F12021A9E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8EC1-F73A-4F78-8FCE-FE732DB62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9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1BD8-66B4-ED8E-FB85-6A451B6A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3390"/>
            <a:ext cx="9144000" cy="10783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Tutorial </a:t>
            </a:r>
            <a:r>
              <a:rPr lang="en-US" sz="255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5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Database, </a:t>
            </a:r>
            <a:br>
              <a:rPr lang="en-US" sz="25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5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Collection, dan Document</a:t>
            </a:r>
            <a:endParaRPr lang="en-ID" sz="255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00" y="2967440"/>
            <a:ext cx="4399400" cy="110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0F4346-7AFA-8324-1E31-B492A8E8E702}"/>
              </a:ext>
            </a:extLst>
          </p:cNvPr>
          <p:cNvSpPr txBox="1">
            <a:spLocks/>
          </p:cNvSpPr>
          <p:nvPr/>
        </p:nvSpPr>
        <p:spPr>
          <a:xfrm>
            <a:off x="1524000" y="4647708"/>
            <a:ext cx="9144000" cy="27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Presented by Alamanda Ardana -</a:t>
            </a:r>
            <a:endParaRPr lang="en-ID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4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3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219328"/>
            <a:ext cx="8001000" cy="103130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Satu Document</a:t>
            </a:r>
            <a:endParaRPr lang="en-ID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73E1B-1F43-B4F0-DC49-530DDC034600}"/>
              </a:ext>
            </a:extLst>
          </p:cNvPr>
          <p:cNvSpPr txBox="1">
            <a:spLocks/>
          </p:cNvSpPr>
          <p:nvPr/>
        </p:nvSpPr>
        <p:spPr>
          <a:xfrm>
            <a:off x="2095501" y="1934090"/>
            <a:ext cx="8000999" cy="46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insertOne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D" sz="1600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7EF4D-151A-9022-960E-5857957C7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929" y="2738164"/>
            <a:ext cx="6526142" cy="29005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32BA1E-17E1-74C9-A8D3-CBF0C06CFB1D}"/>
              </a:ext>
            </a:extLst>
          </p:cNvPr>
          <p:cNvSpPr/>
          <p:nvPr/>
        </p:nvSpPr>
        <p:spPr>
          <a:xfrm>
            <a:off x="2832929" y="2738164"/>
            <a:ext cx="6526142" cy="227234"/>
          </a:xfrm>
          <a:prstGeom prst="rect">
            <a:avLst/>
          </a:prstGeom>
          <a:noFill/>
          <a:ln>
            <a:solidFill>
              <a:srgbClr val="00F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13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3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219328"/>
            <a:ext cx="8001000" cy="10313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Banyak Document</a:t>
            </a:r>
            <a:endParaRPr lang="en-ID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73E1B-1F43-B4F0-DC49-530DDC034600}"/>
              </a:ext>
            </a:extLst>
          </p:cNvPr>
          <p:cNvSpPr txBox="1">
            <a:spLocks/>
          </p:cNvSpPr>
          <p:nvPr/>
        </p:nvSpPr>
        <p:spPr>
          <a:xfrm>
            <a:off x="2095501" y="1934090"/>
            <a:ext cx="8000999" cy="46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insertMany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D" sz="1600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011F3-C0B7-8CEE-DBE6-6D907FD2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65" y="3110723"/>
            <a:ext cx="4968024" cy="2833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3C4A7-ED2F-F6A6-A4D6-FCFD1E6F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433" y="2675853"/>
            <a:ext cx="3543795" cy="35723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DBAA10-AD15-C82E-1A45-40F0B311AE4D}"/>
              </a:ext>
            </a:extLst>
          </p:cNvPr>
          <p:cNvSpPr/>
          <p:nvPr/>
        </p:nvSpPr>
        <p:spPr>
          <a:xfrm>
            <a:off x="1292633" y="3031893"/>
            <a:ext cx="3689270" cy="1161732"/>
          </a:xfrm>
          <a:prstGeom prst="rect">
            <a:avLst/>
          </a:prstGeom>
          <a:noFill/>
          <a:ln>
            <a:solidFill>
              <a:srgbClr val="00F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15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C64E51-D16D-49E5-3F80-0A679D79C7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810A77-2C76-564A-3D3A-3BC4EB792F54}"/>
              </a:ext>
            </a:extLst>
          </p:cNvPr>
          <p:cNvSpPr txBox="1">
            <a:spLocks/>
          </p:cNvSpPr>
          <p:nvPr/>
        </p:nvSpPr>
        <p:spPr>
          <a:xfrm>
            <a:off x="0" y="2890390"/>
            <a:ext cx="12191999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Tutorial </a:t>
            </a:r>
            <a:r>
              <a:rPr lang="en-US" sz="6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endParaRPr lang="en-ID" sz="6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C64E51-D16D-49E5-3F80-0A679D79C7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DE89E0-C4FE-7EAB-AE5B-DCA6A53BFF4C}"/>
              </a:ext>
            </a:extLst>
          </p:cNvPr>
          <p:cNvGrpSpPr/>
          <p:nvPr/>
        </p:nvGrpSpPr>
        <p:grpSpPr>
          <a:xfrm>
            <a:off x="3916249" y="2702176"/>
            <a:ext cx="4359501" cy="1453647"/>
            <a:chOff x="4276499" y="2581513"/>
            <a:chExt cx="4359501" cy="1453647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9BA5BA8-A591-81A1-DE98-FC47398D16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547"/>
            <a:stretch/>
          </p:blipFill>
          <p:spPr bwMode="auto">
            <a:xfrm>
              <a:off x="4276499" y="2581513"/>
              <a:ext cx="718834" cy="1453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D00EFA-57AB-C0F9-72CB-A67A9ACB2C26}"/>
                </a:ext>
              </a:extLst>
            </p:cNvPr>
            <p:cNvSpPr txBox="1"/>
            <p:nvPr/>
          </p:nvSpPr>
          <p:spPr>
            <a:xfrm>
              <a:off x="5147733" y="2769727"/>
              <a:ext cx="34882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400" dirty="0">
                  <a:solidFill>
                    <a:srgbClr val="00F967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Syukron</a:t>
              </a:r>
              <a:endParaRPr lang="en-ID" sz="6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1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99" y="2322488"/>
            <a:ext cx="5772602" cy="14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C64E51-D16D-49E5-3F80-0A679D79C7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3209699" y="3986794"/>
            <a:ext cx="5772602" cy="37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D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1 – </a:t>
            </a:r>
            <a:r>
              <a:rPr lang="en-ID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06929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1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61965"/>
            <a:ext cx="8001000" cy="103130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Rumus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endParaRPr lang="en-ID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A4389A-7D39-A1B5-7F8E-EA2BF6326429}"/>
              </a:ext>
            </a:extLst>
          </p:cNvPr>
          <p:cNvSpPr txBox="1">
            <a:spLocks/>
          </p:cNvSpPr>
          <p:nvPr/>
        </p:nvSpPr>
        <p:spPr>
          <a:xfrm>
            <a:off x="3064932" y="3193273"/>
            <a:ext cx="6062135" cy="103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</a:t>
            </a:r>
            <a:r>
              <a:rPr lang="en-US" sz="2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namaDatabase</a:t>
            </a:r>
            <a:endParaRPr lang="en-ID" sz="2400" i="1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59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1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9" y="1273691"/>
            <a:ext cx="8001000" cy="103130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endParaRPr lang="en-ID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B5D8A-1DA4-A417-FED7-5DEB00CF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79" y="2434046"/>
            <a:ext cx="3853437" cy="28322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CA293E-ADA5-34A5-4871-3DDBC745D719}"/>
              </a:ext>
            </a:extLst>
          </p:cNvPr>
          <p:cNvSpPr txBox="1">
            <a:spLocks/>
          </p:cNvSpPr>
          <p:nvPr/>
        </p:nvSpPr>
        <p:spPr>
          <a:xfrm>
            <a:off x="3064932" y="5311445"/>
            <a:ext cx="6062135" cy="103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Kenapa show database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dbContoh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Karena </a:t>
            </a:r>
            <a:r>
              <a:rPr lang="en-US" sz="16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dbContoh</a:t>
            </a: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  <a:endParaRPr lang="en-ID" sz="1600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C4DDB-0F39-2F4C-DED0-E1351967D3EB}"/>
              </a:ext>
            </a:extLst>
          </p:cNvPr>
          <p:cNvSpPr/>
          <p:nvPr/>
        </p:nvSpPr>
        <p:spPr>
          <a:xfrm>
            <a:off x="4169279" y="2434046"/>
            <a:ext cx="2841121" cy="309154"/>
          </a:xfrm>
          <a:prstGeom prst="rect">
            <a:avLst/>
          </a:prstGeom>
          <a:noFill/>
          <a:ln>
            <a:solidFill>
              <a:srgbClr val="00F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88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99" y="2322488"/>
            <a:ext cx="5772602" cy="14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C64E51-D16D-49E5-3F80-0A679D79C7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3209699" y="3986794"/>
            <a:ext cx="5772602" cy="37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D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2 – </a:t>
            </a:r>
            <a:r>
              <a:rPr lang="en-ID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286721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2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61965"/>
            <a:ext cx="8001000" cy="103130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Rumus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  <a:endParaRPr lang="en-ID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A4389A-7D39-A1B5-7F8E-EA2BF6326429}"/>
              </a:ext>
            </a:extLst>
          </p:cNvPr>
          <p:cNvSpPr txBox="1">
            <a:spLocks/>
          </p:cNvSpPr>
          <p:nvPr/>
        </p:nvSpPr>
        <p:spPr>
          <a:xfrm>
            <a:off x="3064932" y="3193273"/>
            <a:ext cx="6062135" cy="103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sz="2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2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‘</a:t>
            </a:r>
            <a:r>
              <a:rPr lang="en-US" sz="2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namaCollection</a:t>
            </a:r>
            <a:r>
              <a:rPr lang="en-US" sz="2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’</a:t>
            </a:r>
            <a:r>
              <a:rPr lang="en-US" sz="2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D" sz="2400" i="1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7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7F92F-52E6-B572-75DC-42F83F2D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64" y="2434046"/>
            <a:ext cx="3935669" cy="271272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2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9" y="1273691"/>
            <a:ext cx="8001000" cy="103130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endParaRPr lang="en-ID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CA293E-ADA5-34A5-4871-3DDBC745D719}"/>
              </a:ext>
            </a:extLst>
          </p:cNvPr>
          <p:cNvSpPr txBox="1">
            <a:spLocks/>
          </p:cNvSpPr>
          <p:nvPr/>
        </p:nvSpPr>
        <p:spPr>
          <a:xfrm>
            <a:off x="3064932" y="5311445"/>
            <a:ext cx="6062135" cy="103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Show database sudah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dbContoh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collection column sudah </a:t>
            </a:r>
            <a:r>
              <a:rPr lang="en-US" sz="16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berhasil</a:t>
            </a: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16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1600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C4DDB-0F39-2F4C-DED0-E1351967D3EB}"/>
              </a:ext>
            </a:extLst>
          </p:cNvPr>
          <p:cNvSpPr/>
          <p:nvPr/>
        </p:nvSpPr>
        <p:spPr>
          <a:xfrm>
            <a:off x="4128164" y="2434046"/>
            <a:ext cx="3935669" cy="256903"/>
          </a:xfrm>
          <a:prstGeom prst="rect">
            <a:avLst/>
          </a:prstGeom>
          <a:noFill/>
          <a:ln>
            <a:solidFill>
              <a:srgbClr val="00F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637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99" y="2322488"/>
            <a:ext cx="5772602" cy="14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C64E51-D16D-49E5-3F80-0A679D79C7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3209699" y="3986794"/>
            <a:ext cx="5772602" cy="37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D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3 – </a:t>
            </a:r>
            <a:r>
              <a:rPr lang="en-ID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135955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9BA5BA8-A591-81A1-DE98-FC4739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71" y="243568"/>
            <a:ext cx="2015429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092BD33-9B10-18A3-3D6A-15E96E7A6F16}"/>
              </a:ext>
            </a:extLst>
          </p:cNvPr>
          <p:cNvSpPr txBox="1">
            <a:spLocks/>
          </p:cNvSpPr>
          <p:nvPr/>
        </p:nvSpPr>
        <p:spPr>
          <a:xfrm>
            <a:off x="9224856" y="886027"/>
            <a:ext cx="2560744" cy="20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3 – </a:t>
            </a:r>
            <a:r>
              <a:rPr lang="en-ID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2BCB31-C0D6-97E1-CEB9-FD2E5B32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282392"/>
            <a:ext cx="8001000" cy="103130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Rumus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  <a:endParaRPr lang="en-ID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A4389A-7D39-A1B5-7F8E-EA2BF6326429}"/>
              </a:ext>
            </a:extLst>
          </p:cNvPr>
          <p:cNvSpPr txBox="1">
            <a:spLocks/>
          </p:cNvSpPr>
          <p:nvPr/>
        </p:nvSpPr>
        <p:spPr>
          <a:xfrm>
            <a:off x="1841860" y="3613471"/>
            <a:ext cx="3422953" cy="2404902"/>
          </a:xfrm>
          <a:prstGeom prst="rect">
            <a:avLst/>
          </a:prstGeom>
          <a:ln>
            <a:solidFill>
              <a:srgbClr val="00F96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3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db.</a:t>
            </a:r>
            <a:r>
              <a:rPr lang="en-US" sz="13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namaCollection</a:t>
            </a:r>
            <a:r>
              <a:rPr lang="en-US" sz="13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.insertOne</a:t>
            </a:r>
            <a:r>
              <a:rPr lang="en-US" sz="13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&amp; value yang </a:t>
            </a:r>
            <a:r>
              <a:rPr lang="en-US" sz="13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3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dimasukkan</a:t>
            </a:r>
            <a:r>
              <a:rPr lang="en-US" sz="13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})</a:t>
            </a:r>
            <a:endParaRPr lang="en-ID" sz="1300" i="1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51FA6A-A1FA-DB12-3661-7636579B7C2E}"/>
              </a:ext>
            </a:extLst>
          </p:cNvPr>
          <p:cNvSpPr txBox="1">
            <a:spLocks/>
          </p:cNvSpPr>
          <p:nvPr/>
        </p:nvSpPr>
        <p:spPr>
          <a:xfrm>
            <a:off x="1841861" y="2577201"/>
            <a:ext cx="3422953" cy="103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400" b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Satu Document</a:t>
            </a:r>
            <a:endParaRPr lang="en-ID" sz="1400" b="1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577D37-89FE-F520-CC08-F68910DDB589}"/>
              </a:ext>
            </a:extLst>
          </p:cNvPr>
          <p:cNvSpPr txBox="1">
            <a:spLocks/>
          </p:cNvSpPr>
          <p:nvPr/>
        </p:nvSpPr>
        <p:spPr>
          <a:xfrm>
            <a:off x="6923133" y="2577201"/>
            <a:ext cx="3422952" cy="103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400" b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Banyak Document</a:t>
            </a:r>
          </a:p>
          <a:p>
            <a:pPr algn="ctr"/>
            <a:r>
              <a:rPr lang="en-US" sz="1400" b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1400" b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400" b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400" b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Satu)</a:t>
            </a:r>
            <a:endParaRPr lang="en-ID" sz="1400" b="1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1BA38A-B2AE-D1C3-0BF8-4F89F40B2B8C}"/>
              </a:ext>
            </a:extLst>
          </p:cNvPr>
          <p:cNvSpPr txBox="1">
            <a:spLocks/>
          </p:cNvSpPr>
          <p:nvPr/>
        </p:nvSpPr>
        <p:spPr>
          <a:xfrm>
            <a:off x="6923132" y="3608509"/>
            <a:ext cx="3422953" cy="2409864"/>
          </a:xfrm>
          <a:prstGeom prst="rect">
            <a:avLst/>
          </a:prstGeom>
          <a:ln>
            <a:solidFill>
              <a:srgbClr val="00F967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db.</a:t>
            </a:r>
            <a:r>
              <a:rPr lang="en-US" sz="1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namaCollection</a:t>
            </a:r>
            <a:r>
              <a:rPr lang="en-US" sz="1400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.insertMany</a:t>
            </a: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([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&amp; value yang </a:t>
            </a:r>
            <a:r>
              <a:rPr lang="en-US" sz="1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dimasukkan</a:t>
            </a:r>
            <a:r>
              <a:rPr lang="en-US" sz="1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&amp; value yang </a:t>
            </a:r>
            <a:r>
              <a:rPr lang="en-US" sz="1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i="1" dirty="0" err="1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dimasukkan</a:t>
            </a:r>
            <a:r>
              <a:rPr lang="en-US" sz="1400" i="1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F9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])</a:t>
            </a:r>
            <a:endParaRPr lang="en-ID" sz="1400" i="1" dirty="0">
              <a:solidFill>
                <a:srgbClr val="00F9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73E1B-1F43-B4F0-DC49-530DDC034600}"/>
              </a:ext>
            </a:extLst>
          </p:cNvPr>
          <p:cNvSpPr txBox="1">
            <a:spLocks/>
          </p:cNvSpPr>
          <p:nvPr/>
        </p:nvSpPr>
        <p:spPr>
          <a:xfrm>
            <a:off x="2095501" y="1997154"/>
            <a:ext cx="8000999" cy="46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Rekomendasi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mengikuti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terbaru</a:t>
            </a:r>
            <a:r>
              <a:rPr lang="en-US" sz="16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D" sz="1600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0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Tutorial Membuat Database,  Collection, dan Document</vt:lpstr>
      <vt:lpstr>PowerPoint Presentation</vt:lpstr>
      <vt:lpstr>Rumus Membuat Database</vt:lpstr>
      <vt:lpstr>Contoh</vt:lpstr>
      <vt:lpstr>PowerPoint Presentation</vt:lpstr>
      <vt:lpstr>Rumus Membuat Collection</vt:lpstr>
      <vt:lpstr>Contoh</vt:lpstr>
      <vt:lpstr>PowerPoint Presentation</vt:lpstr>
      <vt:lpstr>Rumus Membuat Document</vt:lpstr>
      <vt:lpstr>Contoh Membuat Satu Document</vt:lpstr>
      <vt:lpstr>Contoh Membuat Banyak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Alamanda Ardana</dc:creator>
  <cp:lastModifiedBy>Alamanda Ardana</cp:lastModifiedBy>
  <cp:revision>41</cp:revision>
  <dcterms:created xsi:type="dcterms:W3CDTF">2023-02-02T07:28:16Z</dcterms:created>
  <dcterms:modified xsi:type="dcterms:W3CDTF">2023-02-10T14:16:43Z</dcterms:modified>
</cp:coreProperties>
</file>