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0" r:id="rId5"/>
    <p:sldId id="261" r:id="rId6"/>
    <p:sldId id="258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62" r:id="rId15"/>
    <p:sldId id="26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19:34.19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-5-14 11 0,'0'2'160'0,"3"-1"11"0,0-1-2 0,-1 0-8 16,1 1-6-16,2-1-8 0,0 0-8 16,0-1-7-16,1 1 2 0,2 0 2 15,-1-1 8-15,1-1 10 0,0 1 9 0,3-1 3 16,-4 0-5-16,4 1-8 0,-3 0-12 16,2-1-16-16,0 2-10 0,-2-1-3 15,2 1 2-15,1-2-2 0,-1 2-8 16,1-1-7-16,2 1-14 0,-3-2-12 0,3 2-15 15,-3-1-12-15,4-1-7 0,-2 1-8 16,-1 1-4-16,2-2-5 0,0 1-1 16,0-1-3-16,-3 1-1 0,4 0 2 0,-4-1-3 15,3 1-3-15,-3-1-5 0,3 1 1 16,0-1-1-16,0-1-4 0,-2 2 5 16,2-2-1-16,0 2 1 0,0-2-2 15,0 0-3-15,0 0 2 0,0 0-4 0,0 0 1 16,0 0 3-16,2 0 0 0,-1 0 4 15,-1 0 0-15,0 0 1 0,0 0-2 16,2 2-2-16,-2-2 0 0,0 0 0 16,3 0-4-16,-3 0 2 0,2 0-2 0,1-1 2 15,0 1 0-15,-1 0 2 0,1 0-1 16,2 0-2-16,-5 0 2 0,3 0-2 16,-1 0 1-16,1 0-2 0,0 0 3 0,-1 1 3 15,1-2 1-15,0 1-1 0,-3 1-1 16,2-1 2-16,1 0-1 0,-1-2-4 15,-2 2-3-15,3-1 2 0,0 1 3 0,-3-1 0 16,2-1-2-16,1 2 2 0,-3 1 1 16,0-1-4-16,0 0-4 0,3 0-2 15,-3 0 3-15,0 0-3 0,0 1 4 0,0-1 2 16,0 2 3-16,2-1-1 0,-2 1-3 16,0 0 1-16,0-1 1 0,3 1 0 15,0-1-4-15,-3 1 0 0,2 1 3 16,3-2 5-16,-2 2 0 0,0-1 1 0,2 1 9 15,-3 0 9-15,4-2 1 0,-4 2 3 16,3 0-4-16,1-1 3 0,-1-1-7 16,0 2-6-16,1-1-6 0,-1 1-2 15,2-2-1-15,-1 2-5 0,-1-1 0 0,0 0-2 16,1 1 1-16,-1-2 1 0,0 1 2 16,0 1-1-16,0-2-2 0,0 1 0 15,1-1-3-15,-1 2-11 0,0-1-14 16,1-2-17-16,-1 1-12 0,0-1-17 0,0 2-15 15,-2-2-17-15,2 2-23 0,0-1-40 16,-2 0-49-16,0 1-61 0,-4 0-62 16,2 1-56-16,-2 0-45 0,2 0-33 0,-4 0 14 15,-2 1 49-15,0 0 66 0</inkml:trace>
  <inkml:trace contextRef="#ctx0" brushRef="#br0" timeOffset="1">103 538 23 0,'5'2'128'16,"0"-1"-1"-16,-2 1-2 0,2-1-2 15,3 1 4-15,-3-1 5 0,3 2 7 0,0-1 6 16,2 1 4-16,1-2 1 0,1 1-1 16,-1-1-3-16,2 0-5 0,0-1-8 15,0 0-4-15,0 0-4 0,3 0-2 16,-1 0-5-16,1-1-1 0,0 1 0 0,-1-1-3 16,1 1 0-16,2-2-4 0,0 2-6 15,3 0-6-15,0-1-7 0,0 1-6 0,-1-2-7 16,4 2-4-16,2-1-10 0,-3 1-8 15,3-2-11-15,0 2-13 0,3 0-7 16,0-1-9-16,-1 1-1 0,1 0-4 16,2-2 2-16,-2 2 0 0,-1-1-1 0,1 1 2 15,0-2 0-15,-1 1 7 0,1 1-1 16,0-2 1-16,-1 1-1 0,1 1 3 16,0-2-3-16,2 1-4 0,-3-1-1 0,1 1 0 15,2 1 2-15,1-1-2 0,-4-1 2 16,3 2 1-16,1-1-4 0,-4-1 2 15,3 1-1-15,-2 1-2 0,0-2 1 0,-1 1 3 16,4-1 2-16,-6 1-3 0,2-1-1 16,1 1-1-16,-3-2-1 0,3 2-5 15,-3-1 0-15,2-1 5 0,-2 2-5 16,3-2-2-16,-3 0-1 0,3-2 0 0,-1 3-3 16,-2-3-1-16,3 1 5 0,-3-1 0 15,0 2 0-15,3-1-1 0,-6 1-5 0,3-1 2 16,-3 1-2-16,3-2 5 0,-2 2-2 15,-3 0 1-15,2 2 4 0,-2-2 0 16,0 2 1-16,0-1-7 0,-3 1-1 16,3-1-4-16,-5 2-4 0,2-1-7 0,0 1-10 15,-2 0-9-15,-1 0-10 0,1 1-13 16,-3 1-9-16,0-1-4 0,0 1-16 16,0-1-17-16,-3 2-30 0,3-2-37 15,-2 2-46-15,-1 0-54 0,-2-1-41 0,0-1-33 16,-1 2-18-16,-1-1-6 0,2-1-4 15,-6-1-5-15,1 2 29 0,-1-1 43 16,-2-1 49-16</inkml:trace>
  <inkml:trace contextRef="#ctx0" brushRef="#br0" timeOffset="2">179-424 22 0,'0'-3'146'0,"0"1"8"0,2 1 1 16,-2-1-2-16,0-1-7 0,0 2-8 16,3-1-9-16,0 0-10 0,-3 0-1 15,2 1-3-15,1-2 7 0,2 1 7 16,-2 1 10-16,-1-1 6 0,3 1 4 15,1-1 4-15,-1 1-7 0,0-1-11 0,1 1-13 16,1 0-10-16,1-1 0 0,0 1 2 16,0-1 0-16,-1 1-2 0,1-2 4 15,3 1-4-15,-4-1-13 0,7 2-20 0,-4-2-11 16,0-2-16-16,3 3-17 0,-2-3-10 16,2 1-11-16,0-1-1 0,0 1-1 15,0 0 1-15,0-1 2 0,2 1 1 0,-1-1-3 16,1 1-2-16,1 0 0 0,-3 1-1 15,2-2-4-15,1 1-5 0,-3 1 6 16,3 0-2-16,-1 0-4 0,1 0 0 16,-3 0 6-16,3 0 2 0,-1 2 1 0,1-2-1 15,-1 1 3-15,1 1 1 0,0 0-3 16,-1-1 0-16,1 1 2 0,-1-2 1 16,1 1 1-16,0 1 0 0,-1-1 0 15,-2-1 0-15,3 2 0 0,0-2-1 0,-3 2-5 16,2-2-2-16,-2 0-1 0,0 1-2 15,0-1 1-15,3 2 0 0,-3-2 3 16,0 1 0-16,0-1-2 0,0 2-4 0,0-2 1 16,2 2-1-16,-1-1 3 0,-1-1 3 15,0 2-2-15,0-1 4 0,0 1 0 16,0-1 3-16,0 1-1 0,0-1-3 0,0-1 4 16,0 2 1-16,0 0-1 0,0-1-4 15,0 2 1-15,0-3 1 0,-3 3-2 0,3-1-2 16,0-1-4-16,0 1 2 0,0-1-4 15,0 1-2-15,0-1-3 0,0 1 2 0,0-1 2 16,0 1 1-16,0 0-1 0,0-1-1 16,0 0 5-16,0 1-3 0,0 0 0 0,0-1-1 15,0 1 1-15,0-1 3 0,1 1-3 16,-2-1 4-16,2 1-3 0,-2-2-1 16,2 1 0-16,-2 1-1 0,2-1 1 15,-4 1-4-15,3 0 1 0,0-1 3 0,0 1 3 16,-2-1-2-16,1 1-3 0,2-1 1 15,-2 1 1-15,2-1-1 0,-2 1-5 16,2-1 4-16,-2 2 0 0,2-1-3 16,-2 1-1-16,2-2-1 0,-2 2 3 0,2 0-6 15,-2-1-1-15,2 1 0 0,-1 0-2 0,0 0 0 16,0 0 0-16,0 0 2 0,0 0-2 16,0 0 0-16,0 1 0 0,0-1 2 15,-3 0-2-15,3 0 5 0,0 2 2 16,-2-2-1-16,2 0 2 0,-3 0-1 0,3 1-2 15,-2-1-5-15,1 0-2 0,-1 0-1 16,-1 0-1-16,3 0 2 0,-2 0 2 16,-1 0 4-16,1 0 2 0,2 0 2 15,-3 0-1-15,1 0 0 0,-1 0 2 16,3 0 1-16,-5 0 2 0,2 0 1 0,1 0 0 16,-1 0 1-16,0-1 0 0,-2 1-6 15,2 0-6-15,-2 0-6 0,0-2-3 0,2 2 0 16,-2 0-8-16,0 0 3 0,0 0 2 15,0 0 7-15,0 0 6 0,0 0-1 16,-3 0 9-16,2 0 3 0,1 2-1 16,-2-2 0-16,1 0 0 0,1 0-1 15,0 1 0-15,-3-1-1 0,3 0-1 16,0 0-2-16,0 0-6 0,0 0-8 0,-1 0-14 16,1 0-13-16,0 0-14 0,0 0-9 15,-1 0-10-15,1 2-2 0,0-2 3 16,0 1 7-16,0 1 12 0,0-1 10 0,-3 1 12 15,2-1 13-15,1 1 5 0,-2 1 6 16,1-2 3-16,1 2 3 0,-3 0 0 0,3 0-4 16,-2 0-2-16,1 0-3 15,-2 0-2-15,1 1-5 0,-1-1 0 0,0 0 1 16,0 1 1-16,-2 1 4 0,2-1 4 16,-2 0 7-16,-1 2 2 0,1-1 2 15,0-1 3-15,-1 2 0 0,1-2-2 0,-1 2 0 16,1-1-1-16,-1 1 0 0,-2-1-1 15,3 1 0-15,-3 2 2 0,3-3-2 16,-3 3 1-16,2-1-2 0,-2 0 2 0,3 1 0 16,-3 1 2-16,0-1 1 0,3 0 3 15,-3 0 1-15,0 1 1 0,0-2-1 16,0 2 0-16,0-1-1 0,2-1-3 0,-2 0 1 16,0 1-4-16,0-3-3 0,0 3-2 15,0-1-2-15,0-1-6 0,3 1-8 16,-3 1-9-16,0-1-17 0,0 0-24 15,0-1-32-15,0 1-40 0,-3 1-52 0,3-2-59 16,0 0-74-16,0-2-49 0,-2 0-5 16,-1-1 25-16,0 0 48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84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170 551 138 0,'0'-5'153'0,"0"0"1"16,-8 5-4-16,8-4-3 0,0-2-4 16,-9 6-5-16,9 0-11 0,0-4-14 0,0 4-15 15,-10 0-19-15,10 0 0 0,0 4 4 16,10-4 5-16,-10 10 7 0,0 0 6 16,9 0 6-16,-1 0-7 0,2 10-8 15,7-5-10-15,-7 10 3 0,7 5 10 0,2 1 0 16,-2 3 3-16,1 7 3 0,9-1 8 15,0 10-5-15,0 5-4 0,0 6-4 16,-10-1-9-16,18 0-13 0,-16 7-17 16,8-7-15-16,0-1-14 0,-10-3-8 0,9-1-7 15,-7-9-8-15,-1-2-5 0,-1-3 1 16,2-1-3-16,-11-9-3 0,1-7-7 16,1 2-37-16,-2-12-66 0,-8 2-94 0,9-2-97 15,-9-4-88-15,10-3-85 0,-10-7-39 16,0 0 27-16,-10-7 73 0,10 3 86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85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953 106 14 0,'0'0'58'16,"0"0"4"-16,0 0 4 0,0 0 2 15,0 0 2-15,-10 0 0 0,10 0 0 0,0 0-3 16,0 0-2-16,0 0 4 0,0 0 1 15,0 0 3-15,0 0 1 0,-8 0 4 16,8 0 2-16,0 0 1 0,0 0 2 16,0 0-2-16,0 0 0 0,0 0-3 0,0 0-9 15,0 0-11-15,0 0-9 0,0 0-8 16,0 0-3-16,8 0-1 0,2 0 1 16,-10-6 1-16,9 6 1 0,-1 0 5 15,11 0 3-15,-11-6 2 0,0 6 3 0,11 0 1 16,-1-4-1-16,-9 4-10 0,9 0-9 15,-1 0-10-15,-9-7-9 0,10 7-5 16,1 0-6-16,-2 0-1 0,1-4-1 0,-10 4 1 16,11 0-1-16,-2 0-2 0,1-4 0 15,0 4-1-15,-9 0 2 0,8 0-1 16,1-5-1-16,0 5 4 0,-9-6 0 16,9 2-1-16,-1 0-2 0,-9-3 2 0,11 2-1 15,-1 1-1-15,-1-3 0 0,-7-2-1 16,7 5 1-16,1-2 0 0,-1 1 1 15,1-5-1-15,0 6 1 0,-1-2 0 16,2-4-2-16,-2 5 0 0,9 0 1 0,-7 0-1 16,-2 0-2-16,1 0 0 0,9 0 1 15,-9 1-1-15,-1-7-9 0,1 11-15 16,-1-10-22-16,1 5-29 0,1 0-32 16,-11 0-35-16,1 5-28 0,0-5-21 0,8 0-16 15,-8 1-8-15,1-3-7 0,-2 7-9 16,0-4 1-16,2-2 17 0</inkml:trace>
  <inkml:trace contextRef="#ctx0" brushRef="#br0" timeOffset="1">935 75 35 0,'0'0'133'15,"-8"0"-12"-15,8 0-18 0,8 0-5 16,-8 0 0-16,0 0 6 0,8 0 13 16,2 0 21-16,7-5 26 0,2 5 10 0,7-6 9 15,1 2 8-15,8 0-8 0,0-3-9 16,11 2-13-16,-3-6-18 0,2 2-22 15,7-1-27-15,-7 1-17 0,9-1-20 16,-2-2-16-16,-7 3-14 0,-1-1-13 0,9 0-7 16,-17 1-6-16,9-2-6 0,-10 6-5 15,0-5-40-15,-8 5-61 0,0 5-69 16,-9-5-74-16,-1 5-75 0,1 0-89 16,-10 5-9-16,2-5 33 0,-1 5 58 0</inkml:trace>
  <inkml:trace contextRef="#ctx0" brushRef="#br0" timeOffset="2">912 189 143 0,'0'-10'164'0,"-9"0"1"0,9-6 0 16,-8 6-6-16,8 6-9 15,-10-6-11-15,10 0-11 0,0 5-11 0,-9 0-13 16,9 1-13-16,0 4 2 0,0-6 12 16,0 6 17-16,9 0 16 0,-9 6 17 15,10-2 11-15,-2 6-1 0,1 5-11 16,9 0-18-16,-9 10-19 0,9 1-22 0,-1 9-21 15,1 5-20-15,1 6-17 0,-2 8-14 16,10 1-10-16,-9 1-7 0,-1-1-5 0,2 6-2 16,-1-6 0-16,-1-5-5 0,2 0-1 15,-2-5-28-15,1 0-47 0,0-11-64 16,-9 8-68-16,-1-7-65 0,11-5-65 16,-11 1-48-16,1-1-34 0,1-1 20 15,-10-4 47-15,8 1 54 0</inkml:trace>
  <inkml:trace contextRef="#ctx0" brushRef="#br0" timeOffset="3">2018-172 27 0,'0'0'72'15,"0"6"-12"-15,0-6-10 0,8 0-12 0,-8 4-10 16,0 1-5-16,0 0-4 0,0 6 0 15,9-7-5-15,-9 7 0 0,0-1 0 16,10 1 1-16,-10 3 2 0,0 1 0 0,0-1 0 16,8 2 0-16,-8-1-3 0,9 5-3 15,-9 0-4-15,10-5-4 0,-10 5-2 16,0 0-1-16,0-1-3 0,8 4-14 16,-8-4-19-16,0 0-22 0,0 2-28 0,0 0-29 15,-8-2-14-15</inkml:trace>
  <inkml:trace contextRef="#ctx0" brushRef="#br0" timeOffset="4">1884-26 59 0,'0'-5'164'0,"0"5"-5"0,0 0-15 0,10-5-6 16,-10 5 3-16,0 0 11 0,0 5 12 16,9-5 16-16,-1 5 21 0,-8 0 16 15,8 5 8-15,2 0 1 0,-10 0-1 0,17 5-4 16,-7 5-12-16,-10 0-19 0,9 6-23 16,-1 4-29-16,2 0-26 0,-2 6-23 15,1 3-16-15,-1 1-19 0,2 7-15 16,-2-3-14-16,1 6-13 0,1 1-5 0,-10-7-7 15,8 2 0-15,1-1-6 16,1 1 1-16,-2-7 0 0,0 1-19 16,-8-4-39-16,9-1-66 0,1-5-88 0,-10 0-98 15,8-4-90-15,1-2-70 0,-9 2-51 0,10-7 16 16,-10 2 65-16,0-1 84 0</inkml:trace>
  <inkml:trace contextRef="#ctx0" brushRef="#br0" timeOffset="5">2026 49 28 0,'0'-5'141'0,"-8"-6"-4"0,8 11-9 16,0-4-12-16,0 4-17 0,0 0-20 0,0 0-20 15,0 4-13-15,0 3-7 0,0-3 0 16,8 8 1-16,-8 2 2 0,9-1 1 16,1 4-1-16,-10 3-2 0,8 4-5 15,1 7-5-15,1-1-3 0,-10 6-5 0,8-1-1 16,0 1-6-16,-8 2-2 0,9 3-2 15,1-1-4-15,-10 0-4 0,8 1-2 16,-8-6-1-16,9 0-2 0,-9-1-1 16,10-3-1-16,-10-1-13 0,8-4-21 0,-8-2-32 15,8-3-37-15,-8-6-47 0,0 0-51 16,0 1-25-16,10-12 0 0,-10 6 22 16</inkml:trace>
  <inkml:trace contextRef="#ctx0" brushRef="#br0" timeOffset="6">1379 1125 64 0,'0'0'109'16,"0"0"-10"-16,8 0-11 0,-8 0-3 0,10 0 1 16,-2 0 1-16,1 0 11 0,9 0 5 0,-1 0 7 15,1-4-4-15,9 4-3 0,8 0 1 16,-8 0-7-16,18 0-6 0,-10 0-12 0,9 0-12 16,-7 0-12-16,6 0-15 0,2 0-16 15,-1 0-10-15,-9 0-7 0,0 0-4 16,2 0-5-16,-2 0-3 0,-8 0-26 15,0 0-50-15,-10 0-70 0,1 0-94 0,-1 0-51 16,-7 4-27-16,-2 1 11 0,-8-5 42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85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725 1762 77 0,'-9'4'95'16,"9"-4"-3"-16,0 6 3 0,0-6 8 16,9 0 12-16,-1 0 15 0,2-6 15 15,-2 2 11-15,1-1 8 0,9-6 8 16,-1 2 10-16,10-1 12 0,-8-1 10 0,8-2 0 15,0-4-11-15,0 3-21 0,0-2-30 16,-2-4-37-16,2 0-37 0,0 0-27 16,10 5-19-16,-20-5-17 0,10 0-18 0,0 0-57 15,-9-1-90-15,-1 8-96 0,1-10-107 16,-1 4-84-16,-7 4-38 0,7-1 31 16,-7 2 74-16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85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-419 487 44 0,'0'4'235'15,"0"-3"27"-15,0 1-1 0,0-1-41 0,0 0-30 16,0 0-16-16,0 0-10 0,3-1 1 15,-1-1 4-15,-2 1 9 0,1-2 7 16,2-1 5-16,0 2 8 0,-1-2 2 16,0 0-5-16,0 1-19 0,0-2-22 0,0 1-28 15,0 1-28-15,-2 0-20 0,2 0-25 16,0 0-17-16,0 1-10 0,2 1-7 16,-2 0-4-16,2 0-10 0,0 1-4 15,0 2-4-15,-1-2-17 0,1 1-34 0,0-1-54 16,0 1-70-16,0-1-73 0,0 0-74 15,0 1-63-15,0-2-46 0,0 0-28 16,-2 0 4-16,2 0 41 0,-3-2 59 0,2 1 68 16</inkml:trace>
  <inkml:trace contextRef="#ctx0" brushRef="#br0" timeOffset="1">-281 431 84 0,'3'1'169'0,"1"-1"-1"0,0 1-9 16,0-1-13-16,0 0-11 0,0 0-9 15,0 0-9-15,-2-1-3 0,2 0 2 0,-2 0 5 16,-1 0 10-16,-1 0 12 0,3-1 11 15,-2-1 5-15,-1 1 3 0,0-1-1 16,2 1-7-16,-2-1-17 0,0 0-19 16,0 1-23-16,0 0-24 0,0-2-23 0,0 2-21 15,0 0-11-15,0 1-9 0,2 0 0 16,-2 0-3-16,2 1-1 0,0-1-5 16,0 1-6-16,2 1-6 0,-2-1-11 15,2 1-25-15,0-1-38 0,0 1-36 0,0 0-32 16,0-1-28-16,1 1-27 0,-1-1-4 15,0 0 8-15,0 0 8 0,-2-1 11 16,2 0 14-16,0-1 20 0,-2 0 25 16,0-2 26-16,0 1 31 0,0 0 25 0,0 0 22 15,-2-2 14-15,2 1 7 0,-2-1 6 16,2 1 8-16,-2 0 10 0,2 0 8 16,-2 1 7-16,1-1 6 0,-1 3 6 15,3-2-3-15,-2 2-9 0,1 0-6 16,0 1-8-16,2 0-6 0,0 0-8 0,0 0-2 15,0 1-3-15,2-1-1 0,0 0-4 16,-2 0-5-16,3 0-9 0,-1 0-13 0,0-1-12 16,2 0-8-16,-2 0-2 0,2 0 3 15,-3 0 8-15,3-1 9 0,-2 0 17 16,0 1 16-16,0 0 24 0,-2 0 26 16,2 0 31-1,-2 0 37-15,-1 1 33 0,-1-1 32 0,2 0 29 16,-2 1 25-16,0-2 19 0,0 2-1 15,0-1-14-15,0 1-26 0,2-1-40 0,-2 0-45 16,0 0-48-16,0 0-33 0,2 0-26 16,-2 0-35-16,0 0-35 0,0-2-52 15,2 2-48-15,-3-1-62 0,2 1-58 16,0-1-31-16,-1 0-16 0,0-1 10 0,2 1 19 16,-2 1 37-16,0-1 47 0,0 0 47 15,-2 1 40-15,2-1 39 0,-2 0 32 16,0 1 29-16,0 0 19 0,2 0 7 15,-2 0 3-15,0 1-2 0,0-1-4 0,2 1-10 16,-2 0-17-16,2 0-31 0,0 0-44 16,-2 1-24-16,2 0-13 0</inkml:trace>
  <inkml:trace contextRef="#ctx0" brushRef="#br0" timeOffset="2">-321 685 70 0,'0'1'177'0,"0"0"12"0,0 0 11 16,2 2 19-16,-2 0 22 0,2 0 21 16,-2 0 23-16,2 1 18 0,0-1 6 0,-2 0-17 15,2 0-29-15,-2 0-42 0,2-2-44 16,0 0-38-16,-2 0-31 0,2-1-18 16,0-1-14-16,-2-1-10 0,2-1-16 15,-2 0-17-15,2 0-12 0,-2-2-7 0,2 1-7 16,-2-1-1-16,0 0-2 0,2 1 1 15,-2 0-3-15,0 0-1 0,0 2 1 16,0-1 1-16,2 0 3 0,-2 1-4 16,2 1 2-16,-2 1-2 0,1 0-1 0,2 0-11 15,0 1-13-15,0-1-21 0,0 1-37 16,1 0-61-16,-2 1-80 0,2-1-84 16,0-1-75-16,0 0-59 0,0 0-41 15,0 0-11-15,0-1 46 0,-1-1 69 0,0 1 76 16</inkml:trace>
  <inkml:trace contextRef="#ctx0" brushRef="#br0" timeOffset="3">-153 635 14 0,'6'0'127'0,"-2"2"-15"0,2-2-26 0,-2 0-28 16,0 0-24-16,0-2-17 0,0 0-24 16,0 1-26-16,-1-1-37 0,1-1-37 15,-2 0-21-15</inkml:trace>
  <inkml:trace contextRef="#ctx0" brushRef="#br0" timeOffset="4">-30 560 47 0,'2'-1'186'0,"0"-1"-6"0,0 2-15 16,0-1-15-16,0 0-20 0,0-1-23 0,0 1-26 16,0-1-24-16,0 0-26 15,0-1-38-15,0 1-44 0,-2 0-49 0,2 0-57 16,0 0-52-16,0-1-23 0,0 0 8 15</inkml:trace>
  <inkml:trace contextRef="#ctx0" brushRef="#br0" timeOffset="5">76 511 151 0,'4'0'167'0,"0"0"-19"15,-2 0-19-15,0 0-17 0,2 0-14 16,-3-1-16-16,2 1-12 0,0-1-11 0,-1-1-6 0,-2 1-7 15,2-2-6-15,0 0-6 0,0 1-9 16,-2-1-7-16,0 0-6 0,2-1-6 16,-2 2-3-16,0-1-3 0,0 1 0 15,2-1 9-15,-2 1 17 0,2 1 22 16,0 0 28-16,-2 0 36 0,4 1 33 16,-2 1 26-16,2 0 14 0,0 0-3 0,-1 0-13 15,2 0-26-15,-1 2-31 0,-1-3-34 16,1 2-30-16,0 0-30 0,0-1-42 15,-2-1-55-15,2 1-61 0,-2-1-67 0,0 0-68 16,0 0-66-16,-2-1-52 0,2 1-6 16,-2-1 31-16,0-1 50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86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1260-37 100 0,'-4'-3'115'0,"2"-1"-3"0,0 0-1 0,0-1-3 15,0 1-10-15,0-1-13 0,0 0-9 16,1 1-1-16,1-2 1 0,-2 2 1 16,0 0 4-16,0-2 6 0,2 3 6 0,-2-2 7 15,0 2 10-15,2 0 10 0,-2 1 6 16,0-1 0-16,2 1-7 0,0 1-14 15,-2 0-16-15,2 0-21 0,0 2-19 0,0 0-15 16,0 1-11-16,2 0-9 0,0 3-6 16,2 1-3-16,-2 1-2 0,2 2-1 15,1-1 2-15,-1 2-1 0,2 3 2 16,0-2-3-16,0 2 3 0,0 0-2 0,0-1-2 16,-1 1-1-16,1 0-1 0,-2-1 0 15,2-1-2-15,-2 1-5 0,1-1-19 16,-1-1-45-16,-2 0-57 0,2-1-62 0,-2 0-65 15,0-3-66-15,0 1-49 0,0 0 9 16,0-3 38-16,-2-1 53 0</inkml:trace>
  <inkml:trace contextRef="#ctx0" brushRef="#br0" timeOffset="1">1197-168 124 0,'0'-1'125'0,"0"0"-8"0,0 0-13 16,2 2-8-16,-2-1-7 0,2 2-8 16,0 0-6-16,0 1-4 0,0 2-5 15,2 1-8-15,0 0-9 0,0 1 2 16,-1 2 2-16,3 1 3 0,0 1 5 0,2 2 4 15,-2 0-3-15,-1 1-7 0,3 0-7 16,-2 1-8-16,0-1-11 0,2 1-8 0,-2 0-4 16,-1 0-6-16,1-1-6 15,-2-1-1-15,2 2 0 0,-2-3-4 0,0 0-2 16,0 0-3-16,-2-2-9 0,1 0-27 16,0-2-38-16,-2 0-46 0,1-1-57 15,-2-2-62-15,2 0-36 0,-2-2 3 0,0-1 23 16</inkml:trace>
  <inkml:trace contextRef="#ctx0" brushRef="#br0" timeOffset="2">1226-150 64 0,'0'0'110'15,"0"2"1"-15,0 0-6 0,0 1-12 0,0 1-15 16,2 1-12-16,-2 1-10 0,2 0-9 15,0 2-7-15,2 1-3 0,0 2 0 16,0 0 4-16,0 1 5 0,0 1 5 16,0 1 3-16,1 2-3 0,1-1-7 0,-2 0-8 15,2 0-10-15,0 0-8 0,-2-1-8 16,1 1-1-16,-1-1-4 0,2 0-2 16,-2 0-2-16,2-2 0 0,-2 2 0 15,0-2-3-15,0 0-4 0,0 0-16 0,-3-2-26 16,3 0-38-16,-2-2-50 0,0 1-56 15,0-2-37-15,-2-1-4 0,2-1 16 16</inkml:trace>
  <inkml:trace contextRef="#ctx0" brushRef="#br0" timeOffset="3">1234-57 112 0,'0'0'131'0,"0"2"4"0,2 0-1 0,0 3-9 15,2 0-15-15,-2 2-19 0,2 2-15 16,0 1-15-16,0 0-12 0,1 2-8 16,1 0-4-16,-2 1 1 0,2 1 3 15,0 0 6-15,0 1 10 0,0-1 9 0,-1 2 14 16,1 0 9-16,-2-1 5 0,2 2-2 31,-2-2-11-31,1 1-13 0,-1-1-19 16,0-1-18-16,-2 1-15 0,2-3-9 0,-2 1-8 15,0-1-10-15,0-1-31 0,0-1-46 16,0-1-52-16,0-2-56 0,-2 1-58 0,0-2-59 16,2-1-5-16,-2-1 27 0,-2 0 43 15</inkml:trace>
  <inkml:trace contextRef="#ctx0" brushRef="#br0" timeOffset="4">1279 101 99 0,'0'2'116'0,"0"3"3"0,0-1-2 0,2 3-17 16,-2-1-14-16,2 2-14 0,0 1-10 0,2 2 0 16,-1 0 4-16,0 1 9 0,0 0 8 15,1 1 11-15,2 1 10 0,-2 2 12 16,0-2 6-16,0 1-1 0,0 2-9 16,-3-1-13-16,3-1-20 0,0 0-23 0,-2 1-20 15,0-2-16-15,0-1-13 0,2 0-6 16,-4 0-5-16,4-2-14 0,-4-3-27 15,2 1-36-15,0-1-37 0,-2-1-33 0,2-1-35 16,-2-2-32-16,0 1-19 0,0-2-18 16,0 0 2-16,0-2 18 0,-2 0 27 15</inkml:trace>
  <inkml:trace contextRef="#ctx0" brushRef="#br0" timeOffset="5">1278 160 7 0,'0'-2'146'0,"0"2"3"15,0 0-9-15,1 3-15 0,2 0-19 0,-2 2-20 16,3 1-19-16,-2 2-11 0,2 1-7 16,0 0-7-16,0 2-4 0,2 2 0 15,-2-1 6-15,2 3 6 0,-2 0 3 16,2 2 2-16,-3-1-4 0,3 2-5 16,-2 1-12-16,2-1-9 0,-2 0-6 0,0 0-7 15,0 0-3-15,0 1-4 0,0-2 0 16,-1 1-1-16,-1 0-2 0,2-2-1 15,-2-1 0-15,2-1-3 0,-2 2-5 0,0-3-14 16,0-1-21-16,0 0-20 0,-2-1-21 16,2 0-19-16,0-3-21 0,-2 1-16 15,0-3-14-15,0 0-20 0,0-1-17 16,0 0 2-16,0-2 12 0</inkml:trace>
  <inkml:trace contextRef="#ctx0" brushRef="#br0" timeOffset="6">1371 540 9 0,'0'4'118'16,"0"2"7"-16,2-1 1 0,-2 3-8 15,2 0-8-15,0-1-12 0,0 2-16 0,0 1-13 16,0-1-12-16,0 1-10 0,0 0-11 16,0 1-6-16,0 1-5 0,0-1-7 15,0 2-6-15,0 0-2 0,0-1-5 16,0 0-3-16,0 0-2 0,0 0-2 0,0-2-1 16,-2 1-5-16,1-2-7 0,-1 0-13 15,2-1-16-15,-2-1-19 0,0 0-24 16,0-3-31-16,0 0-30 0,0-1-29 15,-2-2-7-15,2-1 7 0</inkml:trace>
  <inkml:trace contextRef="#ctx0" brushRef="#br0" timeOffset="7">1385 698 146 0,'2'7'148'0,"0"0"4"0,2 2-3 0,-2 0-10 15,2 2-13-15,-2 0-17 0,2 1-19 16,-1 0-19-16,-1 1-19 0,2 1-17 16,0 0-13-16,0 0-8 0,0 1-7 0,-2 0-6 15,2-1-2-15,-2-1-14 0,2 0-23 16,-2-2-26-16,0-1-38 0,2-1-49 15,-3-1-57-15,-1-1-21 0,3-3 1 16,-3-1 18-16</inkml:trace>
  <inkml:trace contextRef="#ctx0" brushRef="#br0" timeOffset="8">1231 7 96 0,'0'2'194'0,"2"0"4"0,-1 0-7 0,-1 1-15 15,3-1-18-15,-3 0-18 0,1 1-21 16,-1-2-22-16,0 2-19 0,2-1-18 16,-2-1-14-16,3 0-13 0,-3 0-11 15,1 0-1-15,-1 0 6 0,0-1 11 16,2 0 11-16,-2 0 14 0,0 0 18 0,2 0 11 15,-2-1 1-15,0 0-2 0,0-1-8 16,0 0-12-16,0-2-14 0,-2 0-16 16,2 1-10-16,-2-3-10 0,2 1-4 15,-1-2-6-15,-2 1-2 0,1-1-1 0,1-1-2 16,-3 1-3-16,2-1 3 0,-2 0 5 16,2 1 18-16,0 1 22 0,-2 1 24 15,2 0 19-15,0 2 9 0,2-1 1 16,-2 2-15-16,0 1-21 0,2 1-21 15,0 0-21-15,0 2-10 0,0 2-8 0,0-1-3 16,0 1-1-16,2 2-3 0,-2 1 3 16,2-1-4-16,0 2 1 0,0 1 1 0,0-1-2 15,-2 1 1-15,2 1-3 0,0-1 1 16,0 0 0-16,-2-1 0 0,2 1 0 16,-2-1 2-16,2-1 0 0,-2-1 3 15,0 0-3-15,2-2-1 0,-2 0-3 0,0 0 0 16,0-2-2-16,0 0 1 0,0-1 0 15,0-1 2-15,0-1-2 0,-2 0-1 16,2-2-2-16,-2-1 0 0,2 0 0 16,-2-3 0-16,0 2 2 0,0-3 0 0,0 1 1 15,0-2 0-15,-2 0 0 0,2-1 2 16,0 1 2-16,-2-1 0 0,2 2 1 16,-2-1 1-16,2 1 0 0,-2 0 0 15,3 2-2-15,-3 0-1 0,2 1 2 0,0-1 0 16,-2 3 3-16,2-1-3 0,0 1 0 15,-2 1 5-15,2 0-2 0,0 1 0 16,-2-1-4-16,2 2 1 0,0-1 1 0,0 1-4 16,-2 0 0-16,2 0-2 0,1 0 2 15,-3 0 0-15,2 1-1 0,-2-1 3 16,2 0 0-16,-2 0 0 0,2 0 5 16,-2 1 2-16,2 0-6 0,-2-1-1 0,0 1 1 15,2-1 1-15,0 0-3 0,-1 0 1 16,0 1 3-16,2-1 0 0,-1 0-3 15,2 0 0-15,-3 0-2 0,3-1-1 16,0 1-1-16,0-1 0 0,3-1 3 0,-1-1 1 16,2 1 1-16,-3 0 0 0,5-1-1 15,-2-1 2-15,2 1-2 0,0 0-1 16,0-2 2-16,0 2-1 0,1 0 1 0,-1 0-1 16,2-1 1-16,-2 1 1 0,2 0-3 15,-2-1 2-15,-1 2 0 0,1 0 0 16,0 0 1-16,-2 0-2 0,0 1 1 15,0-1-1-15,-2 0 0 0,2 2 1 0,-4-1-2 16,2 0 0-16,-2 1 2 0,0 0-2 16,0 0 3-16,-2 0 0 0,0 0 1 15,0 0-1-15,-2 1-2 0,0-1 2 16,0 1-3-16,0-1 0 0,-2 2-1 0,1-2-1 16,-3 2 0-16,2 0-1 0,-2-1 1 15,2 0-2-15,-2 1 0 0,3 1 5 16,-1-3 0-16,0 2 1 0,0 0-1 0,0-1 3 15,2 0 1-15,0 0-2 0,0-1 0 16,1 1-1-16,0-1-1 0,2 1-1 16,1-1-1-16,0-1-2 0,0 1 2 15,1-1 2-15,2-1 1 0,0 0-1 0,1-1 2 16,2 1-1-16,0 0-1 0,0-1-1 16,0-1-1-16,2 2-1 0,-1-1 1 15,1 0 0-15,0 0 3 0,0 0-2 16,-2 1-1-16,2 0 1 0,-1 0 0 0,1-1-3 15,-2 2 1-15,2-1 1 0,-2 1 1 0,-1 0 0 16,1 0-1-16,0 0 3 0,0 0 0 16,-2-1-1-16,0 2 0 0,0-1-2 15,0 1 0-15,0 0-3 0,-2 0-9 0,2-2-12 16,-3 2-10-16,1-1-10 0,0 1-7 16,-2-1-4-16,2 0 1 0,-2 0 9 15,0 1 13-15,2-2 10 0,-2 0 6 16,-2 1 9-16,2-1 4 0,0 0 5 0,-2 0-1 15,2 1 1-15,-2-2 0 0,2 2 4 16,-2-2 0-16,2 1 0 0,-1 1 3 16,1-1-1-16,0 1 3 0,-3-1 0 15,3 2 3-15,0-1 0 0,0 1-3 0,-1 0-2 16,1 1 1-16,0 1-3 0,0-1-4 16,0 1-1-16,0 0-2 0,1 0-1 15,-1 1-2-15,0 2-2 0,3 0-2 16,-3 1-1-16,1 0-4 0,-1 1-2 0,2 0-3 15,-2 1 0-15,2-2 0 0,-2 2 5 16,0 0 1-16,2-2 1 0,-2 2 0 16,0-2-6-16,0 1-11 0,0 0-20 15,0-2-25-15,0 1-30 0,0-1-31 0,0 0-30 16,-2 0-18-16,2-1-13 0,0 0-4 16,-2 0 3-16,2-1 6 0,-2 1 11 15,2-2 10-15,-1 0 12 0,1 0 17 16,-3-1 20-16,3 0 24 0,-1 0 24 0,1-1 20 15,0 0 19-15,-2-1 11 16,2-1 10-16,-2 0 5 0,2-2 0 0,0 0 3 16,-2 1 1-16,2-1 5 0,-2-2 2 0,2 2 3 15,-2-2 9-15,2 1 12 0,-2-1 14 16,2 1 13-16,-2-1 14 0,2 2 15 16,0-1 10-16,-2 1 11 0,2 1 9 15,0 0 11-15,-2 0 8 0,2 1 2 0,0 1-2 16,0 0-8-16,0 2-6 0,2 0-7 15,-2 1-5-15,2 3-5 0,-2 0 1 16,2 2-7-16,2 0-10 0,-2 3-16 0,0 0-14 16,2 2-13-16,0 0-9 0,-3 2-7 15,3-1-4-15,0 0-5 0,0-1-3 16,-2 1-4-16,2-1-4 0,0-1-1 0,-2 0-4 16,2-1 2-16,-2 0-1 0,2-1-2 15,-3-2-3-15,2 0-10 0,-1 0-15 16,-2-3-24-16,1 0-26 0,2 1-34 15,-3-2-31-15,0 0-24 0,0-2-16 16,0 1-7-16,0-2-1 0,0 0 3 0,-3-3 6 16,2 1 6-16,1-1 7 0,-2-2 9 15,-1 0 15-15,2-2 19 0</inkml:trace>
  <inkml:trace contextRef="#ctx0" brushRef="#br0" timeOffset="9">1282-32 22 0,'-3'-11'126'16,"0"2"13"-16,1 0 5 0,0 1 0 0,0 1 1 15,0 1-7-15,2 0-6 0,-2 2 2 16,0-1 4-16,2 2 3 0,-2 1-1 16,2-1 0-16,0 2-7 0,-2-1-15 0,2 2-20 15,0 2-22-15,0 0-18 0,0 1-18 16,0 4-13-16,2-1-9 0,0 4-6 16,0 0-3-16,0 2-5 0,2 1 0 15,-2 1-2-15,2-1-2 0,0 0 0 0,-3-1-1 16,3-1 0-16,0 0-1 0,-2-1 1 15,2-2-1-15,-2-1-2 0,0 0-1 16,0-2-3-16,0 0-10 0,0-2-4 0,0 0-8 16,-2 0-6-16,2-2-4 0,-2 0-4 15,0-1 8-15,0-1 4 0,0-3 6 0,0 2 7 16,0-1 6-16,-2-3 5 16,2 1 2-16,-2-1 2 0,0-1-1 0,0-1 3 15,0 0 0-15,0-2 1 0,0 1-1 16,-2-2 2-16,0 2 1 0,2-2-2 15,-2 0 3-15,0 2 2 0,3-1 1 0,-1 2 3 16,0 1 7-16,0 0 15 0,0 2 10 16,0 0 8-16,0 2 4 0,2 1 1 0,0 1-7 15,-2 2-12-15,2 1-10 16,0 2-9-16,2 2-7 0,-2 2-2 0,2 1-3 16,0 2-1-16,0 2-3 0,0-1 1 15,0 3-2-15,0-2 0 0,-2 1-1 0,1 1 1 16,2-2 2-16,-2-1-1 15,1 0 1-15,0-1 1 0,0-2-1 0,0 0-2 16,-2-3-4-16,2 1-4 16,0-2-10-16,-2-1-12 0,2-1-9 0,-2-1-7 15,0 0-6-15,2-2-2 0,-2-1 4 16,0 0 11-16,0-1 9 0,0-1 7 16,0-1 9-16,-2-1 4 0,2 0 6 0,-2-2 2 15,0-1 3-15,0-1 0 0,0-1 1 16,-2-1 2-16,2-1 1 0,-2 0 0 15,3 0-1-15,-3-1 1 0,0 1 4 0,2 0 6 16,0 1 10-16,-2 0 9 0,2 2 11 16,0 0 12-16,0 2 8 0,0 0 6 15,0 0 4-15,0 3 9 0,2-2 10 0,-2 3 4 16,0 0 1-16,0-1 0 0,1 2-8 16,1 0-9-16,-3 0-16 0,1 0-12 15,2 1-11-15,-1 1-7 0,1-2-6 16,-3 2-5-16,2 2-4 0,1 0-3 0,0 1-4 15,0 1-3-15,0 1-4 0,0 1 1 16,0 2-3-16,1 0-5 0,-1-1 0 16,3 2-1-16,-2-1 4 0,-1 1-4 0,2-1 1 15,1-2 3-15,-2-1-1 0,-1 1-1 16,2-1-6-16,0-2-5 0,-2 0-1 16,2-2-6-16,-2 0-7 0,2-2-8 15,-2-1-8-15,0-3-2 0,0 1-5 0,0-1 2 16,0-2 6-16,-2 1 9 0,0-2 9 15,0 0 8-15,0 1 8 0,1-1 3 16,-4-1 4-16,1 1-1 0,1 2 2 0,-1-1 2 16,0 0 3-16,0 3 3 0,0-1 0 15,-2 1 1-15,2 1 3 0,0 0-2 16,1 2-1-16,-1-1-3 0,2 2-1 16,-2-2 0-16,2 2-2 0,0 0 1 15,0 2-2-15,0-2-1 0,2 0-1 0,0 0 0 16,0 2-2-16,2-1-3 0,-2-1 3 15,2 1 0-15,0-1 0 0,2 0 1 16,-2 0 0-16,1 0 0 0,1-1 0 0,-2 1 0 16,2-1 0-16,0-1-2 0,0 0 3 15,0 0 0-15,0 0-1 16,0 0 0-16,0-2 0 0,0 2 0 0,0 0-1 16,-3 0-1-16,4 0 1 0,-4-1 1 15,3 0 0-15,-2 2 2 0,0-1 1 0,2 1-1 16,-2-1 3-16,0 0 2 0,0 2 3 15,0 0 1-15,2 0 1 0,-2 2 2 16,0 0-1-16,2 0-3 0,-2 3-4 16,-1-2-1-16,3 2-5 0,0 1 0 0,-2 1 0 15,2 1 4-15,0 2 0 0,-2 1 0 16,2 1-1-16,-2 1 0 0,2 0-2 16,-2 3-2-16,2-2-3 0,-2 2-3 15,-1-1 0-15,4 0-4 0,-4 0-11 0,2-2-8 16,-2 0-7-16,-1-1-12 0,2-2-28 15,0-1-41-15,-2-1-37 0,2-1-31 16,-2-2-24-16,2 0-10 0,-2-1 10 0,0 0 19 16,0-3 21-16,0 0 17 0,0-1 9 15,0-1 6-15,-2 0 4 0,2-3 10 16,0 2 12-16,-2-2 11 0,0-1 17 0,2 0 12 16,-3-2 14-16,0 1 13 0,2-3 13 15,-4 0 15-15,4-1 6 0,-3 0 6 16,0-2 3-16,2 1 3 0,-2-1 2 15,0 0 2-15,0 0 7 0,0 0 11 0,2 1 11 16,-2 0 12-16,2 1 14 0,1 1 11 16,-3 0 9-16,2 2 8 0,0 1 6 15,0 0 9-15,2 1 6 0,-2 1 8 16,0 0 2-16,0 1-1 0,2 1-4 0,-2 1-8 16,2 0-12-16,0 1-13 0,-2 2-12 15,2 1-10-15,0 2-9 0,0 1-8 0,0 2-8 16,0 1-9-16,0 2-7 15,0 1-5-15,2 1-5 0,-2 0-1 0,2 1-4 16,0 0 0-16,0-1-3 0,0-1-1 16,2 0 1-16,-2-1-2 0,-1-1-1 15,2-1-1-15,-2 0 1 0,3-3-1 0,-2 1-10 16,0-2-10-16,0 0-14 0,0-2-9 16,0-1-14-16,0 0-8 0,-2-2-2 0,2 0 0 15,-2 0 7-15,2-2 4 16,-2 0 9-16,0-1 9 0,0-2 8 0,0 1 9 15,-2-1 7-15,2-1 5 0,-2-1 4 16,0 0 1-16,0-2 2 0,0 0 1 0,0 0 3 16,0-1 2-16,0 0 1 0,0 2 6 15,0-1 4-15,1 1 7 0,1 2 14 16,-3 0 16-16,3 1 12 0,-1 2 10 16,1 1 5-16,0 1 3 0,0 1 5 15,0 2-4-15,0 2 0 0,1 1-3 0,-1 1-2 16,3 1-9-16,-2 2-11 0,-1 1-14 15,2 1-12-15,2 1-8 0,-2 0-5 16,0 1-5-16,0 0-1 0,2 1-4 0,-2 0 1 16,0-1-3-16,0 2-4 0,2-2-19 15,-2 1-37-15,2-1-41 0,-2 0-47 16,-1-1-53-16,2 1-58 0,-1-2-49 16,-1-2-13-16,2 0 18 0,-2 0 33 0</inkml:trace>
  <inkml:trace contextRef="#ctx0" brushRef="#br0" timeOffset="10">1276 75 45 0,'2'7'117'0,"-1"0"2"0,2 2-7 0,-2 1-15 15,1 0-19-15,2 2-18 0,0 0-16 16,0 0-10-16,0 1-8 0,0 1-6 16,0-1-4-16,0 1-6 0,0 0-2 15,0 1-3-15,-1-1-1 0,1 0-3 16,0 2-1-16,0-1-4 0,-2-1-11 0,2 0-20 15,-2 1-24-15,0-1-29 0,0-2-27 16,0 0-28-16,0-1-15 0,0-2 2 0</inkml:trace>
  <inkml:trace contextRef="#ctx0" brushRef="#br0" timeOffset="11">1307 183 152 0,'0'-2'184'0,"0"-1"7"0,0 2 2 0,2 1-2 16,0 1-3-16,-2 3 1 0,2 1-3 15,0 0-3-15,0 3-7 0,-1 1-14 16,4 1-20-16,-4 1-26 0,2 1-24 16,0 1-24-16,1 2-19 0,-2 0-12 0,2 1-10 15,0 1-7-15,0-1-10 0,0 2-5 16,0-1-4-16,0 1-1 0,-1 0-3 16,3-1-1-16,-4 0 0 0,2-1-1 15,0 0-7-15,0-2-16 0,0-1-25 0,-2-1-31 16,0-1-30-16,2-1-30 0,-4-2-27 15,2-1-17-15,0 0-7 0,0-1-6 16,-2-2-4-16,0-1-3 0,0 1 0 0,0-2 0 16,-2-1 2-16,2-1 16 15</inkml:trace>
  <inkml:trace contextRef="#ctx0" brushRef="#br0" timeOffset="12">1336 382 105 0,'0'-4'165'0,"0"2"-5"0,-2 0-14 0,2 2-15 16,0 2-19-16,0 0-18 0,2 4-10 16,-2-1-5-16,2 4 0 0,0 0-2 15,0 1-6-15,0 2-6 0,0-1-11 0,0 2-9 16,2 0-11-16,-2 0-9 0,2 0-5 15,-2 1-10-15,1-2-3 0,0-1-4 16,0-1-3-16,-1-1-4 0,0-1-3 16,0 0-2-16,0-2-11 0,0-1-15 15,0-2-14-15,0 1-15 0,-2-2-11 0,2-1-7 16,0-1 2-16,-2 0 7 0,0-1 8 16,0-1 8-16,0-2 7 0,-2 1 1 15,2-2 2-15,-2-1 5 0,2 1 2 0,-2-3 1 16,0 0 1-16,-2-1 2 0,2 0 3 15,-2-2 2-15,1-1 6 0,-1-2 5 16,0 2 6-16,0-1 8 0,0 0 12 0,2 1 8 16,0 2 9-16,-2 0 14 15,4 1 18-15,-2 2 15 0,0 2 6 0,0 1 0 16,2 2-3-16,0-1-6 0,-2 3-9 16,2 1-12-16,0 1-5 0,0 2 0 0,2 1 4 15,-2 2 0-15,2 1 1 0,0 0-3 16,0 1-1-16,0 2-4 0,2 0-5 0,-2 0-5 0,2 1-2 15,-2 2-5-15,0-2-4 0,0 1-1 16,0-3-7-16,2 3-5 0,-3-2-4 16,1-1-7-16,0 0-14 0,-2-3-22 0,2 1-27 15,0-2-30-15,-2 0-39 0,0-2-35 16,2 1-25-16,-2-2-17 0,0 0-7 16,0-3 11-16</inkml:trace>
  <inkml:trace contextRef="#ctx0" brushRef="#br0" timeOffset="13">1354 546 121 0,'0'2'174'0,"2"2"-4"0,-2-1-3 0,0 1-1 0,0 0-5 15,2 0-15-15,0 1-20 0,-2-1-18 16,2 2-14-16,-1-2-12 0,2 1-11 16,-2 0-10-16,1 0-11 0,0 0-7 0,0 1-10 15,0-2-4-15,-2 1 2 0,4 1 6 16,-2 0 10-16,-2 0 3 0,2-1 6 16,0 1 7-16,0-1 4 0,0 1 3 15,0-1 3-15,0 2 0 0,0-2 1 0,0 2-2 16,0-1-11-16,-2 0-14 0,2 1-9 15,0-2-11-15,0 1-8 0,0 0-9 16,-2 0-3-16,1 0-1 0,-1 0-3 16,2 0 0-16,0 0 1 0,-2 1-1 15,2-2-2-15,-2 2-1 0,2-1-1 0,0 1-1 16,-2 1 1-16,2-2-2 0,-2 2 2 16,0-1-4-16,0 2-1 0,2-1-3 0,-2 0-16 15,0 0-27-15,0-1-46 0,0 0-52 16,0-1-57-16,0 0-62 0,0-2-63 0,0 0-48 15,0-2 0-15,0-1 33 0,0-1 45 16</inkml:trace>
  <inkml:trace contextRef="#ctx0" brushRef="#br0" timeOffset="14">1313-10 108 0,'0'2'141'0,"0"-1"0"16,2-1 0-16,-2 2-1 0,0 0 1 0,2 0 0 16,-2-1-3-16,1 2-6 0,-1-2-4 15,0 2-5-15,3-1-4 0,-3 1-8 16,2 0-5-16,-2-1-7 0,0 1-7 0,1-1-7 16,-1 2-8-16,3-1-8 0,-3 0-8 15,1 0-7-15,-1 2-7 0,0-2-7 16,2 2-3-16,-2-1 1 0,2 0 3 0,-2 1 1 0,0-1 1 15,2 2 0-15,-2-2 0 0,0 0 1 16,2 2 1-16,-2-2-3 0,0 1 0 16,2-1-2-16,-2 0-1 0,2 2-6 15,-2-3-9-15,0 2-6 0,2-1-4 0,-2 0-3 16,2 1-4-16,-2-2-6 0,2 1 0 16,-2 1 0-16,0-2 2 0,2 2 0 15,-2-2-1-15,2 1 1 0,-2 1 1 0,0-2 2 16,2 1-1-16,-2 1-1 0,2-2 3 15,-2 2 0-15,2-2-1 0,-2 0 0 16,0 2-1-16,0-2 2 0,2 0-1 0,-2 0-3 16,0 1 1-16,2-1 0 0,-2 0-2 15,2 0-1-15,-2 1-1 0,1-2 0 32,-1 1 0-32,3 1 0 0,-3-1 3 0,0-1-1 15,1 2 0-15,-1-1 0 0,2-1 0 16,-2 1 1-16,2 1-3 0,-2-1 2 15,2 0-1-15,-2 0 2 0,2 1-1 16,-2-1 1-16,0 0-1 0,2 1-2 0,-2-1 1 16,2 0 1-16,-2-1-1 0,2 2-3 15,-2-2 1-15,0 1-1 0,2 1 1 16,-2-1 0-16,2 0 1 0,-2 0 0 0,0 0 1 16,2 0 0-16,-2 0 0 0,0 0-1 15,2 1 0-15,-2-1-1 0,2 0 1 0,-2 1 0 0,2-1 0 0,-2 1 0 16,2 0 2-16,-2 0 0 0,0 0 0 15,2-1-3-15,-2 0 0 0,0 0-1 0,2 2-2 16,-2-2 2-16,0 2 0 0,2-2 3 16,-2 0-1-16,2 1 2 0,-2 0 1 15,0 0-2-15,2-1 1 0,-2 1 0 16,2 0-1-16,-2-1-1 0,0 1 0 16,1 0 2-16,-1-1-2 0,2 1 1 0,-2-1-1 15,2 0 0-15,-2 1 0 0,2-1 1 16,-2 0 0-16,0 0-1 0,2 1 2 0,-2-1-1 15,2 0-1-15,-2 0-2 16,0 1 1-16,2-1 2 0,-2 0-2 0,0 0 1 16,2 0 1-16,-2 0 1 0,0-1 0 15,2 2-2 1,-2-1 0-16,0-1 0 0,2 2 1 16,-2-2-2-16,0 1 1 0,2 0-1 0,-2 0 1 15,2 0 0-15,-2 0-2 0,2 1 1 16,-2-1 3-16,2-1 0 0,-2 1 0 0,0 1 2 15,2-1 3-15,-2 0 0 0,2 0-5 16,-2 0 2-16,0 2-2 0,2-2 0 16,-2 0 0-16,0 0-1 0,0 0 0 15,2 0 2-15,-2-1 2 0,0 2-3 0,2-1 0 16,-2-1-2-16,2 2 4 0,-2-2 1 16,0 1 0-16,1 1 0 0,-1-2 1 15,0 1 0-15,0-1-3 0,3 2 1 16,-3-2-2-16,0 1 1 0,0-1 1 0,2 1 1 15,-2 0 2-15,0 0-1 0,1 1 0 16,-1-3 2-16,0 3-1 0,0-2-1 16,0 2-4-16,2-1 2 0,-2-1 0 0,0 1 2 15,0 0 1-15,2 1 0 0,-2-2 2 0,0 1-2 16,0 0 0-16,2 0-2 16,-2 0-4-16,0-1 5 0,0 1 0 0,2 1 1 15,-2-2-2-15,0 1-2 0,0-1 1 16,2 2-1-16,-2-1-4 0,0 0-1 0,0 1-1 15,2-1 2-15,-2 0 0 0,0 0 0 16,0 1 3-16,0-1-2 0,2 1 0 16,-2-1 0-16,0 0 0 0,0 0 1 15,2 1-1-15,-2-2 1 0,0 1 4 16,2 0-2-16,-2 1-2 0,0-1-3 0,2 0 1 16,-2 0 2-16,0 1 0 0,2 0 0 15,-2-1 2-15,0 1 0 0,2 0 0 0,-2-1-2 16,0 1-2-16,2-1 0 15,-2 1-2-15,0-1 1 0,0-1 2 16,0 1-2-16,2 0 6 0,-2-2-1 0,0 3-2 16,0-2-1-16,2 0-3 0,-2 1 3 0,0-1-3 15,2 0 2-15,-2 1 1 16,0 0 1-16,0-2 2 0,2 2-2 0,-2 0 0 16,0-1-3-16,0 2 2 0,0-2-1 15,0 0-1-15,2 1 1 0,-2 0 2 16,0-1 0-16,0 0-1 0,0 0 1 15,2 0-2-15,-2 1 0 0,0-1-1 0,0 1 3 16,1-1-1-16,-1 0 1 0,0 2 3 16,2-1-2-16,-2-1-2 0,0 1 1 15,2 0-3-15,-2 0 0 0,0-1 0 0,2 1 2 16,-2 0 0-16,0-1 0 0,2 0 3 16,-2 0-1-16,0 0-1 0,0 1 1 15,0-1 0-15,2 0-4 0,-2 0 0 0,0 0 1 16,0 2-2-16,2-2 0 0,-2 0 2 15,0 1 1-15,0-2 0 0,2 2 0 16,-2-1 0-16,0 0 0 0,0 1-2 16,0-3 2-16,2 3 0 15,-2-1-1-15,0 0 1 0,0 0 1 0,2 0 1 16,-2 1-2-16,0-1 1 0,0 0-1 0,2 0 0 16,-2 1-1-16,0-1-3 0,0 0 2 15,0 0 2-15,0 0-2 0,2 1 2 16,-2-1 0-16,0 0 2 0,0-1-2 15,0 1 0-15,0-1 0 0,2 2 0 0,-2-3 1 16,0 3-2-16,0-2 2 0,0 1-1 16,0-1 0-16,0 1 0 0,0-1 0 15,2 0-1-15,-2 2-2 0,0-2 3 0,0 0-1 16,0 1 0-16,0-1-1 0,0 0 3 16,0 0 0-16,0 1-1 0,0-1 1 15,2 1 2-15,-2-1-3 0,0 0-2 16,0 0 1-16,0 0-1 0,0 0 0 15,0 0-1-15,0 1 1 0,0 0 1 0,0-1 0 16,0 0 0-16,0 0-1 0,0 0-1 16,2 0 1-16,-2 0-2 0,0 0 4 0,0 1-1 15,0-2-2-15,0 2 4 0,0-1-1 16,0-1 0-16,0 1-5 0,0 0 1 16,0 0 4-16,0 0-3 0,2 0 0 15,-2 0 2-15,0 1 3 0,0-2 0 0,0 2-1 16,0-1 0-16,0 0 1 0,2 0-3 15,-2 0-2-15,0 0-2 0,0 0 0 16,0 0 1-16,0 1 4 0,0-1 0 16,2 1 0-16,-2-1 2 0,0 1-2 0,0-1-1 15,0 0-2-15,0 0 1 0,0 1 0 16,2-1-1-16,-2-1 0 0,0 2 0 16,0-1-3-16,0 0-1 0,0 0 1 0,0 0 5 15,0 0-3-15,0 0 1 0,0 1 3 16,2-1-1-16,-2 1 0 0,0-1-2 15,0 0 4-15,0 0-2 0,0 0-1 16,0 0 0-16,0 0-3 0,0 0-7 0,0 1-3 16,0-2-3-16,0 0-4 0,-2 2-2 15,2-2-1-15,0 0 1 0,0 0 4 16,0 0 4-16,-2 1-1 0,2 0 3 16,0-1 1-16,-2 0 3 0,2 1 0 0,0-1-1 15,0 1 3-15,-2-1-3 0,2 0 2 16,-2 1 0-16,2-1-1 0,-2 0 2 15,2 1 0-15,-2 0 1 0,0-1 1 0,2 0 4 16,-2 2 2-16,0-1 0 0,0-1 0 16,0 1 1-16,0-1 0 0,0 1-1 15,0-1-2-15,0 1 0 0,0-1-1 16,-2 1 1-16,2-1 1 0,1 1 0 0,-1-1 2 16,-2 1 0-16,2 0 0 0,-2-1 1 15,2 1-1-15,-2 1 2 0,2-1-2 16,-2 0 0-16,0 1-1 0,2-1 1 15,-2 1 0-15,0 0-1 0,1 1 3 0,0-1 3 16,-2 1-2-16,3 0 1 0,-2 0 2 16,0 0 0-16,0-1 2 0,-2 1 2 15,2 0 5-15,0-1-1 0,0 0-1 16,1 0-1-16,-1-1-3 0,0 0-4 0,0 0-3 16,0 1 0-16,0-2-3 0,0 1-1 15,0-1-3-15,2 0-9 0,-2 0-21 16,2 0-36-16,0 0-52 0,0 0-57 0,1 0-59 15,-2-1-54-15,2 1-46 0,-1 0-30 16,2-2-22-16,-2 2 21 0,0-1 40 16,2 1 50-16</inkml:trace>
  <inkml:trace contextRef="#ctx0" brushRef="#br0" timeOffset="15">1393 1081 94 0,'0'1'199'0,"0"1"-9"0,2-1-16 16,-2 0-10-16,2 0-5 0,0 0-5 15,0 0-6-15,-2-1-2 0,4 1 0 16,-2-1-3-16,-1 2-2 0,1-1-5 16,2-1-6-16,-2 1-7 0,2-1-8 0,-2 0-10 15,2 0-10-15,0 1-7 0,0-1-10 16,0 0-14-16,0 0-13 0,0-1-11 16,0 1-11-16,-1-1-11 0,1 0-8 0,0-1-3 15,0 0-4-15,0 0-3 0,0 1-3 16,0-2-8-16,-2 1-13 0,2-1-18 15,-2 0-26-15,0 0-24 0,0 1-27 16,0-2-23-16,-1 1-18 0,-1 1-8 0,0-2-4 16,2 2 2-16,-2-1 12 0,0 1 15 15,2 0 21-15,-2 0 22 0,0 1 24 16,0 0 23-16,0 0 17 0,0 0 14 16,0 1 10-16,0-1 8 0,-2 1 8 0,2 0 5 15,-2 0 8-15,2 1 9 0,-1-1 10 16,-1 0 9-16,0 1 9 0,0 0 8 15,-2-1 4-15,2 1 3 0,-2 0 1 0,2-1-1 16,-2 2-2-16,0 0-4 0,0-2-3 16,2 2-4-16,-2-1 0 0,2 0-3 15,-1 1-4-15,0-1-6 0,3 1-5 16,-1-1-6-16,1-1-12 0,-2 1-6 0,2-1-2 16,2 0-3-16,-2-1-2 0,1-2 2 15,2 1-1-15,-1 0-3 0,-1-1-3 16,3-2-1-16,-2 1-1 0,2 0 0 15,-2-1-1-15,0 1 0 0,0-1 1 0,2 1 0 16,-2 0 1-16,0 1 0 0,0 0 2 16,0 0 3-16,-2 0 10 0,0 3 12 15,2-2 10-15,-2 1 10 0,-2 1 12 0,2 1 17 16,-2 1 13-16,0 0 6 0,0 0 10 16,0 0 8-16,0 1-2 0,0 0-10 15,0 2-16-15,0-2-14 0,0 2-20 16,2-2-17-16,-2 2-12 0,2-2-8 0,-2 0-7 15,2-1-5-15,0 0-3 16,2 0-3-16,-2 0-10 0,2-1-11 0,-2 0-14 16,2-2-11-16,0 0-14 0,0-1-16 15,0 0-14-15,0-1-11 0,0-1-5 0,0 1-5 16,0-3 1-16,0 2 6 0,0-2 8 16,0 1 14-16,0-1 6 0,-2 0 10 15,2 1 8-15,0-1 9 0,-2 1 12 16,0-1 6-16,0 1 14 0,0 1 8 0,-2-2 6 15,0 2 3-15,2-1 2 0,-2 2 1 16,0 0 5-16,0 1 2 0,0 0 3 16,2 0 3-16,-2 1 1 0,0 2 1 0,0 1 3 15,0-2 1-15,2 4 1 16,-2-1 2-16,0 0 2 0,2 2-2 0,0 0-1 16,-2 0-6-16,2 0-1 0,0 1-1 15,0-2-4-15,0 1-3 0,0-1 0 0,2-1-1 16,-2 1-3-16,0-1-2 0,0-1-4 15,0 0-1-15,2-1 0 0,-2-1-1 16,0 0-3-16,0-1-5 0,0-1-7 0,2 0-9 16,-2-1-9-16,0-2-14 15,0-1-15-15,0 1-14 0,2-1-12 16,-2 0-8-16,0-2-4 0,0 1 3 0,0-1 15 16,0 0 20-16,0 0 19 0,-2-1 16 0,0 0 15 15,0-1 11-15,0 0 7 16,0 1 2-16,0 0 5 0,0 0 3 0,-2 0 3 15,2 1 7-15,1 1 12 0,-1 2 9 16,2 2 8-16,-3-1 4 0,2 2-2 0,1 2-3 16,-2 2-7-16,0 0-6 0,0 1-6 15,2 1 2-15,0 3 2 0,-2-1 0 16,2 2-4-16,0 0 0 0,0 1-3 16,0 0-2-16,0-1-5 0,2 1-2 0,-2 0-4 15,0 0-6-15,2-1 0 0,-2 1-3 16,2-1-3-16,-2-1 0 0,2 0-1 15,-2 0 1-15,1-1-2 0,-1-1-1 0,0-1 0 16,3 1 0-16,-3-3-1 0,0 0 2 16,0-1-1-16,0 0-1 0,0-1 2 15,2-1 1-15,-2-1-1 0,0-1-1 16,0 0-2-16,0-1-1 0,1 0-7 16,-1-2-6-16,0 1-6 0,0-2-4 0,0-1-4 15,0 0 3-15,0-1 2 0,-1 0 6 16,-1-2 5-16,-1 0 4 0,2-1 8 15,-1 0 0-15,0-2 4 0,-2 2 0 0,2-3 1 16,0 2 7-16,0-3 6 0,-2 2 13 16,2 0 6-16,2 0 6 0,-2 0 1 15,0 2-2-15,0 1-4 0,2 1-4 0,0 2 6 16,-2 1 11-16,2 1 7 0,-2 1 4 16,2 2-4-16,-2 0-5 0,2 3-13 15,0 0-17-15,-2 0-8 0,2 5-7 16,0-1 1-16,0 3-2 0,2 1 1 0,-2 0-3 15,2 2-1-15,0 1-2 0,0-1-1 16,0 1 0-16,0 0-3 0,0-1 4 16,0-1 1-16,2 0 1 0,-2-3-3 15,0 1-5-15,2-3-9 0,-2 1-13 0,0-3-16 16,1-1-20-16,0-1-14 0,-1-1-9 16,-1-1-3-16,1-3 6 0,0 1 12 15,0-2 17-15,0 1 17 0,-2-2 16 16,0 0 10-16,2-1 7 0,-2-1 2 0,-2 0 4 15,2-1 0-15,-2-1 0 0,0 0 0 16,-2 0 1-16,3-1 4 0,-4-1 8 16,2 0 10-16,-1-1 12 0,-2 0 7 0,2-2 4 15,0 1 3-15,0-2-1 0,0 3-3 16,0 0-3-16,2 0 2 0,0 3 6 16,0 1 4-16,2 1 5 0,-1 3 1 15,-1 1 2-15,2 0-5 0,0 2-5 0,0 2-6 16,0 1-9-16,0 1-12 0,0 2-6 15,2 2-6-15,-2 0-3 0,1 3-2 16,1 1-5-16,0-1 2 0,0 3-4 0,2 0-2 16,-2 1-3-16,2 3-3 0,0-1 0 15,0 0-4-15,0 2-1 0,0-1-3 16,-2-1-3-16,2 1-6 0,-3-2-7 16,4-1-8-16,-4-1-9 0,1-1-11 0,0-2-12 15,0-1-10-15,0-1-10 0,0-2-2 16,0-1 0-16,0 0 2 0,-2-3 3 15,0 0 9-15,2 0 13 0,-2-3 11 16,0 0 9-16,0-1 13 0,0-2 11 0,0-1 9 16,-2 1 6-16,2-3 4 0,-2 0 3 15,-2 1-1-15,2-3 3 0,-2 0 0 16,2 0 0-16,-4-3-1 0,3 3 4 16,-1-3 6-16,0 2 6 0,0 0 10 0,0 1 7 15,0 1 10-15,0 2 14 0,2 1 10 16,0 1 4-16,0 1 0 0,0 3-3 15,2-1-7-15,-2 3-14 0,2 3-9 16,-2 0-11-16,2 1-5 0,0 3-4 0,0-1-4 16,2 3-2-16,0 2-3 0,0 0-2 15,0 3-1-15,2 0-3 0,-2 1-3 16,2 1 1-16,2 0-1 0,-2 0-3 0,0 0 1 16,0 0-2-16,-1 1 1 0,2-2-2 15,-2 0-1-15,1-1 2 0,-2 0-3 16,2-2-2-16,-2-1-5 0,0 0-10 15,0-2-7-15,0-1-8 0,-2-2-14 0,2 0-12 16,0-2-8-16,-2 0-1 0,0-3-4 16,0 2 2-16,0-2 9 0,0-1 13 0,0-1 13 15,-2 0 9-15,2-2 8 16,-2 0 4-16,2 0 8 0,-2-2 0 0,0 0 1 16,0-2 4-16,-2 0 0 0,2-1-3 15,0-1-2-15,-2 0 0 0,2-2 1 0,1 3-2 16,1-1 1-16,-2 0 5 0,-1 3 3 15,3 0 2-15,0 2 4 0,0 0 4 16,0 3 4-16,0 1 4 0,0 1 3 16,3 3 3-16,-3 0 3 0,2 3 1 15,-2-1-2-15,1 2-2 0,1 1-3 16,0-1-1-16,0 1-5 0,0 0-4 0,0 1 0 16,0 0-2-16,0-1-2 0,-2 0 0 0,2-1 0 15,0 0-1-15,0 0 1 0,-2-1-2 16,2 1-1-16,0-1 0 0,-2-2 0 15,0 2-1-15,2-2 1 0,-2 1-1 16,0-2-4-16,0 0-3 0,0 1-5 0,-2-2-3 16,2 2-4-16,0-2-3 0,-2 0 0 15,2-1 1-15,-2 1-3 0,2-1-2 16,-2 0-5-16,0-1-3 0,0-1-3 16,2 0 1-16,-2 0 5 0,2-1 4 0,-2 0 6 15,0-2 3-15,2 1 0 0,-2-2 2 16,2 1-2-16,-2-2 1 0,0 0 2 15,0-1 4-15,2 1 3 0,-1-2 2 0,-1 1 6 16,-1-1 1-16,2-1 0 0,-3 1 1 16,2-1 0-16,0 0 0 0,-2 0 1 15,2 2 1-15,-2 0 4 0,2 0 6 16,0 0 8-16,-2 1 8 0,2 0 7 0,0 2 6 16,0 1 4-16,2 0-3 0,-2 1-5 15,0 1-6-15,2 0-3 0,-2 1-2 16,2 1-4-16,0 0 0 0,0 1-1 15,2 2-1-15,-2-1-5 0,2 2-4 0,-2-1-3 16,2 2-2-16,0-1-3 0,0 1-1 16,0 0 1-16,0 0-1 0,0 0-1 15,-2 1 0-15,2-2 0 0,0 1-1 0,0 0-1 16,0-1 0-16,-2 1 0 0,2-1 0 16,-2 1-2-16,2-1 0 0,-2 0 2 15,2-1-1-15,-2 1 0 0,0-1 1 16,0-1 0-16,0 0-1 0,2-2 0 0,-2 1-2 15,0-2 0-15,0 2-1 0,0-3-4 16,0 1-9-16,0-1-10 0,0-1-10 16,0 0-7-16,-2-1-3 0,2 1-1 15,0-2 7-15,0 1 8 0,0 0 10 0,0 0 8 16,-2 0 6-16,2-1 5 0,0 2 4 16,-2 0 3-16,2 0 5 0,0 0 3 15,-2 1 2-15,2 0 1 0,0 0 4 0,-2 1 2 16,2-1 0-16,0 1 2 0,-2 1 0 15,2-1-1-15,0 1-3 0,0 0-5 16,0-1-4-16,-2 0-4 0,2 0-2 16,0 0-5-16,0-1-12 0,-2 1-17 0,2-1-23 15,0 0-34-15,-2 0-38 0,2-1-47 16,-2 1-24-16,2-2-1 0</inkml:trace>
  <inkml:trace contextRef="#ctx0" brushRef="#br0" timeOffset="16">1285-180 19 0,'0'1'115'0,"0"0"7"0,2 1 7 0,-2-1 6 16,0 2 4-16,2-2 8 0,-2 0 11 15,0 1 5-15,2-2 9 0,-2 2 11 16,0-1 6-16,0 0 2 0,2-1-6 16,-2 2-8-16,0-2-18 0,0 1-22 0,0-1-22 15,0 0-10-15,0 0-3 0,-2-1-4 16,2 1 1-16,0-2 1 0,0 1-4 15,0 0-9-15,0-1-14 0,-2 1-10 16,2-1-10-16,-2 0-7 0,2-1-4 16,-2 1-9-16,2-1-5 0,-2 0-6 0,2 0-7 15,-1 0-2-15,1 0-4 0,-3-1 0 16,3 3-3-16,-1-3 0 0,1 2-3 0,0 0-1 16,0-1-2-16,-2 1-1 15,2 0 1-15,0 0-1 0,-2 1 1 0,2-1-2 16,0-1 2-16,-2 2-1 0,2 0-1 15,0 0-1-15,-2 0 4 0,2 0-1 16,0 1 1-16,0 0 3 0,0 1 1 0,0 0 0 16,0 0-5-16,0 1 2 0,0 1-3 15,0 0 1-15,2 0-1 0,-2 0 0 16,0 2 3-16,2-1-2 0,-2-1 0 16,0 2 0-16,0-2-2 0,0 0-1 0,0 1 1 0,2-1-1 15,-2 0 2-15,0-2-1 0,0 1 3 16,0-1 0-16,0 0-1 0,0 0-2 15,0-1 1-15,0 0 1 0,0-1-2 0,0 0-2 16,0 0 3-16,-2-2 1 0,2 1 1 16,-2 0-1-16,2 0 1 0,-2-2 1 0,0 1-2 15,0-1-2-15,0 0-1 0,0 0-2 16,0 0 0-16,0-2 1 0,0 2-3 16,0-1 5-16,0 1 0 0,0 0 0 0,0-2 2 15,0 3 0-15,2-1 1 16,-2 0-2-16,1 1 0 0,1 0 1 0,0 2 0 15,-3-3-1-15,3 3 3 0,0-1-2 16,-2 1 0-16,2-1-3 0,0 2 0 0,0-1 2 31,0-1 2-31,0 1-2 0,0 0 1 16,-1 1 0-16,1 0 3 0,0-1 1 16,0 1-1-16,0-1 1 0,0 1 0 0,-3 0-3 15,3 0 0-15,0-1-1 0,0 1-1 16,0 0 0-16,0 0 0 0,-1-1 5 15,1 1-4-15,0-1 0 0,0 1 0 16,-2-1 0-16,2 0 0 0,0-1 0 0,0 1 0 16,-2 0 0-16,2-1 2 0,0 1 0 15,-2 0-1-15,2-2 0 0,0 3 2 16,-2-2-2-16,2 1 0 0,0 0-1 0,0-1-2 16,-2 1 0-16,2 0-3 0,0 0 2 15,0-1 1-15,0 2 2 0,0 0 2 16,0-2-1-16,0 1 3 0,2 0-2 15,-2 0-2-15,0 0 0 0,0 0 0 0,0 1 0 16,0 0-2-16,0-1 3 0,0 0 0 16,0 1 0-16,0-2-1 0,0 2 0 15,0 0 3-15,0 0 0 0,-2-2-1 16,2 2-2-16,0-1 0 0,0 0-1 0,0 0-1 16,0 0-3-16,-2 0 4 0,2 1 0 15,0-1 0-15,0 0 2 0,-2 0 1 16,2 0 0-16,0-1-2 0,0 1 0 0,0 1 0 15,0-1-1-15,-2 1 1 16,2 0 0-16,0-1 0 0,0 1 1 0,0 0 1 16,0 0-2-16,0-1 2 0,0 1-2 15,-2 0 0-15,2 0 1 0,0 0 0 16,0-1-1-16,0 1-1 0,0 0 1 0,-2-1 0 16,2 0-2-16,0 1-2 0,-2-1 5 15,2-1 1-15,0 2-2 0,0-2 0 0,-2 1 1 16,2 0 0-16,0 0 0 0,-2 0-1 15,2 0 0-15,0 0 0 0,-2 0-1 16,2-1 0-16,0 2-2 0,0 0 1 16,0 0 2-16,-2-2 0 0,2 2 1 0,0-1 1 15,0 1-2-15,0 0 1 16,0 0-1-16,0 0 2 0,0-1-2 0,0 1 0 16,0 0 3-16,0 0-2 0,0-1 0 15,0 1-2-15,0 0 2 0,0 0-2 0,0-1-2 16,0 1 2-16,0-1-1 0,0 1 0 15,0-1 0-15,-2 1 0 0,2-1-4 16,0 1-21-16,0-2-48 0,0 2-95 16,0 0-121-16,-2 0-135 0,2 0-121 15,-1 2-45-15,-2-1 12 0,0 1 77 16,1 0 115-16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881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1764" units="cm"/>
      <inkml:brushProperty name="height" value="0.01764" units="cm"/>
      <inkml:brushProperty name="fitToCurve" value="1"/>
    </inkml:brush>
    <inkml:brush xml:id="br2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152-67 25 0,'-2'1'46'16,"2"0"-2"-16,0 1-2 0,0 0-3 0,0 0-5 15,0 0-5-15,-2 0-2 0,2 1-5 16,0-3-2-16,0 3-1 0,0 0 2 15,0-2-1-15,0 1 0 0,-2 2 2 16,2-2 1-16,0 0-1 0,-2 0 1 0,2 2 2 16,0-1-1-16,0 0 3 0,-2 1 0 15,2 0 0-15,0 0-1 0,0 0-5 16,-1 1-3-16,1 0-4 0,0-1-5 16,0 0-3-16,0 1-3 0,0-1-1 0,-3 0-1 15,3 1-1-15,0-2-1 0,0 2 0 16,0-2 0-16,0 0 0 0,0 0 0 0,0 0-1 15,0-1-5-15,0 0-10 16,-1 0-12-16,1-1-16 0,0 0-14 0,0 0-15 16,0 1-15-16,-2-1-15 0,2-1-14 15,0 1-7-15</inkml:trace>
  <inkml:trace contextRef="#ctx0" brushRef="#br0" timeOffset="1">154-67 13 0,'0'0'50'0,"0"0"-2"0,0 0-1 0,0 0 1 16,0 0 0-16,0 0 5 0,0 0-1 31,0 0 2-31,0 0-2 0,0 0 0 16,0 0-1-16,0 0 2 0,-2 0-1 0,2 0 3 15,0 0 1-15,0 0 0 0,0 0 4 0,0 0-1 0,0 0 0 0,0 0-5 16,0 0-5-16,-2 0-3 0,2 0-7 0,0 0-7 31,0 0-8-31,0 0-4 16,0 0-3-16,0 0-6 0,0 0-4 0,0 0-1 0,0 0 0 0,0 0 1 0,0 0 1 31,0 0 4-31,0 0 3 0,-2 0 4 0,2 0 5 0,0 0 5 0,0 1 4 0,-2-1 1 16,2 0 1-16,0 0-2 0,-2 1-1 15,2-1-4-15,0 0 0 0,-2 0-1 32,2 2-2-32,0-2 1 0,-1 0-2 0,1 0-4 0,-3 2-4 0,3-2-4 0,-1 0-3 15,1 1-3-15,0-1-1 0,-2 1-2 16,2-1-3-16,0 0-4 0,0 0-2 0,0 0-6 15,0 0-21-15,0 0-25 0,0 0-30 16,0 0-33-16,2 0-30 0,-2-1-28 16,1 1-18-16,-1-1-17 0,3 1-16 31,-3 0 6-31,1-2 18 0</inkml:trace>
  <inkml:trace contextRef="#ctx0" brushRef="#br1" timeOffset="2">58-32 155 0,'-1'3'178'0,"-2"-2"-15"16,3 0-8-16,-2 0 0 0,1 0 1 15,1-1-5-15,0 1-10 0,0-1-3 16,-3 0 2-16,3 0 3 0,0 0 7 15,3 0 11-15,-3 0 13 0,0-1 3 0,1 0-4 16,-1 0-9-16,2 0-13 0,1 0-16 16,-2-2-22-16,1 2-16 0,0-2-18 15,2 1-8-15,0-1-6 0,0 0-4 16,0 0-4-16,0 0-4 0,0-1-8 0,2 0-7 16,-2 1-7-16,1-1-9 0,-1 1-7 15,0 1-7-15,2-1-3 0,-2 0-2 0,0 1-2 16,-2 0-3-16,2 0 1 0,-2 1-3 15,2 0 3-15,-2-1-1 0,-1 2-2 16,2-2 1-16,-2 2-2 0,1-1 5 0,0 1 0 16,0-1-2-16,-2 1 3 15,2 0-1-15,-2-1 0 0,2 1-5 0,-2-1 1 16,2 1 1-16,-2-1-2 0,0 1 1 16,2 0 3-16,-2 0 1 0,0-1 1 0,0 1 1 15,0 0-1 1,0 0 0-16,0 1-15 0,-2-1-11 0,2 1-15 15,-2-1-20-15,0 1-33 0,0 0-43 0,2 0-38 16,-4 0-46-16,2 1-45 0,1-2-40 16,-2 2-28-16,2-1-8 0,-1 0-8 15,-1 1-7-15,2-1 20 0,-3 1 40 16,2-1 46-16</inkml:trace>
  <inkml:trace contextRef="#ctx0" brushRef="#br1" timeOffset="3">150-88 35 0,'0'0'102'16,"0"0"-2"-16,-2 0-6 0,2-1-1 0,0 1-2 15,0 0-3-15,0-1-2 0,0 1-3 16,0 0 2-16,0 0 0 0,0 0-3 16,0-1-4-16,0 1-1 0,0 0-2 15,0-1 1-15,0 1 6 0,0 0 11 0,0 0 18 16,0-1 21-16,0 1 18 0,0 0 10 15,0 0-4-15,2 1-10 0,0-1-21 16,-2 0-29-16,2 1-31 0,0 0-23 16,-2-1-15-16,2 2-12 0,0 0-7 0,0-2-2 15,0 2-1-15,0-1-1 0,0 1 1 16,0-1-3-16,0 0 0 0,0 0 1 16,-2 0-3-16,2 0-1 0,-2 0-2 15,1-1 0-15,-1 2 3 0,0-2-1 0,0 1-1 16,3-1 4-16,-3 0-1 0,0 0 2 15,-3 0 0-15,3 0-3 0,0 0 0 16,0 0-1-16,-1 0 1 0,-1-1 0 16,2 1-2-16,-2 0 0 0,0-2 1 0,2 1-2 15,-2 1 1-15,0-1 0 0,0 0 0 16,2 1 1-16,-2-1 0 0,0 0 1 16,0 0-2-16,2 0 1 0,-2 0 1 15,0 1 0-15,2-1 0 0,-2-1 0 0,2 2 1 16,0 0-1-16,-2-2 1 0,2 2 3 15,0-1 6-15,-2 1 19 0,2 0 16 0,0 0 7 16,-2 0 7-16,2 1-2 0,-2-1-7 16,2 2-15-16,-2-2-14 0,1 0-7 15,1 2-7-15,-3-1-1 0,2 0 0 16,-1 1-1-16,-1-1-1 0,2 0 4 0,-1 1 3 16,2 1 1-16,-2-2 0 0,0 2 1 15,0-1-2-15,0 0-4 0,0 0-2 16,0 1-3-16,0-1-2 0,0 0-3 15,2 2-2-15,-2-4-2 0,2 3-6 0,-2-1-19 16,2-1-27-16,-2 0-36 0,2 0-45 16,-2 0-45-16,2-1-42 0,0 0-26 15,0 0-16-15,0 0-6 0,0 0 8 16,2-1 14-16,-2-1 14 0,2 1 19 0,0-1 22 16,-2-1 26-16,2 1 26 0,0 0 29 15</inkml:trace>
  <inkml:trace contextRef="#ctx0" brushRef="#br1" timeOffset="4">52-22 40 0,'0'0'94'0,"0"0"2"16,0 0-4-16,0 0-7 0,0 0-9 0,0 1-15 15,0-1-10-15,-1 3-7 0,-2-3-4 16,3 2-3-16,-1-1 1 0,-1 0-2 15,0 0-2-15,0 1-1 0,0-1-1 16,0 1-2-16,0-1-6 0,0 1-3 0,0-2-3 16,2 1-4-16,-2 0-5 0,2 0-4 15,-2-1-1-15,2 0-3 0,0 0-1 16,0 0-2-16,2 0 0 0,-2-1 0 0,2 1 1 16,0-2 0-16,0 2 0 0,0-2 1 15,-2 1-1-15,4-1 1 0,-2 1-1 16,0-1 0-16,0 1 1 0,-1-1 0 15,2 0 0-15,-2 2 1 0,-1-1 2 0,2-1 1 16,1 1 6-16,-3 0 3 0,0 1 6 16,0 0 2-16,0 0 4 0,-3 1 1 15,1-1-2-15,1 1-2 0,1 1-3 0,-3-1-1 16,2-1-3-16,-3 2-3 0,2-1-7 16,0 0-1-16,0 0-4 0,0 0-2 15,0 0 1-15,0-1 0 0,2 1 0 16,-2-1-3-16,2 2 0 0,-2-2-1 0,2 0 1 15,0 1 0-15,0-1 1 0,0 0 1 16,0 0 1-16,0 0 0 0,0 0 1 16,2 0-1-16,-2 0 0 0,2 0 0 15,-2-1 0-15,2 1-1 0,-2-2 1 16,2 2 1-16,-2-1-4 0,2 0 2 0,-2 0 1 16,2 1-1-16,-2-1 0 0,0 0 1 15,2 1 1-15,-2 0 1 0,0-1 0 16,0 1 2-16,0 0 0 0,0 0-1 0,-2 0 1 15,0-2 1-15,2 2-2 0,-2 0 2 16,0 0-1-16,-2 0 0 0,2 0 1 16,-2-1-2-16,0-1 2 0,2 2-1 15,-2-1 0-15,0 0 0 0,1 1-3 0,1-1 2 16,0 1-2-16,-2-1-1 0,4 1-1 16,-2 0-1-16,0-1 0 0,2 1-3 15,0 0 0-15,0 0-2 0,0 1-4 0,2-1-17 16,-2 0-18-16,2 1-21 0,0-1-21 15,0 1-19-15,0-1-16 0,0 1-2 16,0-1-1-16,-1 0-5 0,2 1-3 16,-2-1-3-16</inkml:trace>
  <inkml:trace contextRef="#ctx0" brushRef="#br1" timeOffset="5">15-25 15 0,'0'0'17'16,"-2"0"-6"-16,2 0-2 0,0-1-8 15,0 1-4-15,0 0-3 0,0 0-9 16</inkml:trace>
  <inkml:trace contextRef="#ctx0" brushRef="#br2" timeOffset="6">781 151 156 0,'2'0'234'15,"-2"1"2"-15,0-1-9 0,2 1-12 16,-2-1-10-16,2 0-9 0,-2 0-13 0,2 0-15 16,0 0-23-16,0 0-22 0,-2 0-24 15,2 0-25-15,0-1-26 0,0 1-40 16,0-1-48-16,-2 1-56 0,2-1-54 15,0 1-34-15,0-1-25 0,2 1-3 16,-3-2-3-16,3 2 8 0,-2 0 15 0,2 0 10 16,0 0 10-16,0 0 9 0,0 0 28 15,-2 0 33-15</inkml:trace>
  <inkml:trace contextRef="#ctx0" brushRef="#br2" timeOffset="7">854 150 48 0,'3'1'85'0,"0"0"23"0,-2 0 13 15,1-1 7-15,0 1 11 0,0-1 5 16,0 1 6-16,-2-1 0 0,2-1 3 15,0 1 2-15,-2-1-3 0,2 0-7 0,0-1-3 16,0-1 1-16,-2 0-2 0,2 0 6 16,0 0 10-16,0-1 5 0,0 1-4 0,0-1-12 15,0 0-14-15,0 1-16 16,0 1-21-16,2-2-21 0,-2 3-12 0,1-1-15 16,1 1-10-16,0 1-12 0,0 0-13 15,0 1-6-15,0 1-7 0,0-2 1 0,2 3-1 16,-2-2-1-16,-1 1 4 0,3 0 11 15,-2 0 16-15,0-1 8 0,0 0 11 16,0 1 10-16,2-2 8 0,-2 0 1 16,0-2-6-16,-2 1-1 0,2 0-1 0,-1-1-7 15,-1-1-3-15,0 1-3 0,2-3-4 16,-2 2-7-16,0 0-10 0,0-2-2 16,2 2-7-16,-2-1-6 0,0 0-4 15,2 1-2-15,-2-1-11 0,0 1-26 0,2 0-36 16,-2 1-67-16,1 1-104 15,-1 0-109-15,1 0-94 0,0-1-70 0,-1 2-56 16,2 2-5-16,-2-2 67 0,0 1 90 16,-2 1 95-16</inkml:trace>
  <inkml:trace contextRef="#ctx0" brushRef="#br2" timeOffset="8">502 257 180 0,'0'0'215'0,"0"0"-7"0,0 0-17 16,0 0-8-16,0 0 7 0,0-1 12 16,2 0 15-16,-2 0 16 0,2-1 11 15,-2 1 10-15,0-2 1 0,2 0 1 16,-2 1-13-16,2-1-26 0,-2 0-30 0,2 0-36 15,-2 1-26-15,2-1-29 0,-2 1-16 16,1 0-14-16,-1 0-13 0,4 1-7 16,-2 0-7-16,0 0-5 0,0 1-8 0,2 1-7 15,0 0-2-15,0 0-6 0,-2 1-7 16,2-1-4-16,0 1-5 0,-2-1-11 16,0 1-19-16,2-1-28 0,-2 0-48 15,0 0-82-15,-1 2-107 0,2-3-101 0,-3 0-85 16,1 2-81-16,1-2-21 0,-2-2 45 15,2 2 92-15,0 0 99 0</inkml:trace>
  <inkml:trace contextRef="#ctx0" brushRef="#br2" timeOffset="9">629 205 142 0,'2'1'215'0,"-2"0"6"0,2-1-2 0,-2 1 2 16,2-1 5-16,0 1 2 0,-2-1-4 15,2-1-7-15,0 1-14 0,0-1-17 16,-1 0-22-16,2-2-23 0,-2 1-22 0,1 0-22 16,0-1-15-16,0-1-12 0,2 2-8 15,-2-1-5-15,0 1-1 0,2 0-7 16,-2 0 1-16,0-1-1 0,0 3-2 15,2-1-8-15,-2 0-9 0,2 1-2 0,-3 1-9 16,2 0-3-16,0-1-7 0,0 1-2 16,0 1-3-16,-1-1-17 0,2 0-18 15,0 0-22-15,0 0-40 0,-2-1-57 0,2 0-70 16,0 0-64-16,0-1-55 0,0 0-52 16,1 0-33-16,-1-2-8 0,0 0 37 15,0 1 59-15,0-1 62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89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2 19 7 0,'0'1'165'0,"-2"0"7"0,2 0 4 0,0-1-7 0,0 1-12 15,0-1-13-15,0 1-11 16,0-1 1-16,0 0 3 0,0 2 6 0,0-2 2 16,2 0 0-16,0 0 3 0,-2 0-6 15,2 0-12-15,1-2-12 0,0 2-18 16,0-1-14-16,1 1-20 0,0-1-21 15,2 0-14-15,-2 0-12 0,2 0-7 0,0-1-4 16,0 0-3-16,0-1 0 0,-1 2-4 16,-1-1-1-16,2 0-2 0,-2 1-2 15,0-1-24-15,0 1-49 0,-2-1-56 0,2 2-54 16,-2-1-51-16,-1 1-49 0,2-1-23 16,-3 1-5-16,1 1 9 0,-1 0 13 0,0 1 29 15,0-1 37-15</inkml:trace>
  <inkml:trace contextRef="#ctx0" brushRef="#br0" timeOffset="1">60-21 122 0,'0'-2'154'0,"0"0"-1"0,2 0-8 0,-2 0-12 16,2 1-10-16,0-2-13 0,0 2-7 15,0 0-9-15,0 0-1 0,2 1-2 0,-2 1-3 16,2 0-9-16,-2 1-14 16,2 1-13-16,0 1-15 0,1 0-13 0,-1 2-8 15,2 1-4-15,-2 0-5 0,2 1-3 0,-2 1-1 16,2-1 1-16,-2 1-2 0,0 0-2 15,2-1-3-15,-5 0-1 0,5 0-8 16,-4 0-31-16,2 0-41 0,-2-2-52 16,2 0-58-16,-2-1-65 0,0 1-37 0,0-3 7 15,-2 0 28-15</inkml:trace>
  <inkml:trace contextRef="#ctx0" brushRef="#br0" timeOffset="2">103 8 33 0,'0'-2'113'16,"0"0"-2"-16,-2-1-6 0,2 1-6 0,0 0 0 15,0 0-4-15,0 0-6 0,0 1-5 16,-2-1-7-16,2 1-7 0,0 0-11 16,0 0-10-16,2 1-7 0,-2 0-7 15,0 0-2-15,2 1-5 0,0 0-2 0,0 3-5 16,0-1-4-16,2 2-4 15,0 1-4-15,0 0-3 0,0 2-3 0,2 1-1 16,-2 0 0-16,2 0-2 0,-3-1 0 0,3 1 0 16,-2 0 0-16,2 0-3 0,-2-1-7 15,0 0-26-15,0 0-36 0,0-2-39 16,-3 0-46-16,3-1-46 0,-2 1-33 16,1-3 5-16,-2 0 23 0</inkml:trace>
  <inkml:trace contextRef="#ctx0" brushRef="#br0" timeOffset="3">148 28 18 0,'0'1'46'0,"0"2"-2"0,2-1-4 0,0 2-1 16,2-1-3-16,-2 1-5 0,0 0-9 15,2 1-8-15,0-1-4 0,-2 1-5 16,2-1-4-16,-1 1-1 0,0-1 0 16,0-1-2-16,0 1 1 0,0-1-1 0,-1 0-3 15,0-1-8-15,-2 1-11 0,2-2-15 16,0 0-21-16,-2 0-23 0</inkml:trace>
  <inkml:trace contextRef="#ctx0" brushRef="#br0" timeOffset="4">105 42 1 0,'2'0'123'0,"0"-1"4"0,2 1-3 16,0-1-7-16,2 0-13 0,0-1-13 15,0-1-13-15,1 1-15 0,1 0-18 0,0-1-15 16,0 0-11-16,0 0-7 0,-1 1-6 16,1-1-3-16,0 0-1 0,0 0 0 15,-2 1-2-15,0 0-2 0,-1 0-5 16,1 2-19-16,-2-3-28 0,0 3-34 0,0-1-38 16,0 0-39-16,-2 1-26 0,0 0 6 15</inkml:trace>
  <inkml:trace contextRef="#ctx0" brushRef="#br0" timeOffset="5">115 31 35 0,'2'1'114'0,"0"-1"-7"0,2 0-13 16,0 0-13-16,0 0-15 0,0 0-15 0,2-1-14 15,1 0-9-15,-1-1-6 0,0 1-7 16,2 0-5-16,0-2-2 0,-1 1-2 15,1 0-1-15,0 0-4 0,0 0 1 16,0-1-2-16,-1 2-2 0,1-1 0 0,-2 0-4 16,0-1-1-16,0 3-23 0,0-3-29 15,0 2-41-15,-2 0-39 0,2 0-18 16,-5 0-9-16</inkml:trace>
  <inkml:trace contextRef="#ctx0" brushRef="#br0" timeOffset="6">138 16 77 0,'0'0'121'16,"0"-1"0"-16,0 1 3 0,0 1 0 0,0-1 2 15,3 1 3-15,-3 0 1 0,1 0 0 16,3 0-1-16,-2 0-3 0,2 1-7 16,0-1-9-16,0 1-11 0,0-1-14 15,0 0-20-15,2 0-16 0,-3 0-13 0,3 0-11 16,-2-1-11-16,2 1-5 0,-2-1-4 16,0 1-3-16,0-1-2 0,0 1-2 15,0-1-5-15,0 0-14 0,0 0-28 16,-3 0-33-16,2 0-36 0,-2 0-41 15,1 0-39-15,0 0-30 0,-2 0-23 0,0 0-13 16,0 0 14-16,0 0 27 0</inkml:trace>
  <inkml:trace contextRef="#ctx0" brushRef="#br0" timeOffset="7">201 48 105 0,'-2'0'119'0,"0"1"-6"0,2-1 1 0,0 0 2 16,0 0 5-16,2 0 2 0,0-1-1 15,2-1-6-15,0 1-15 0,2-1-17 16,0 0-21-16,-1-1-16 0,3-2-11 16,0 2-10-16,0-1-11 0,0-1-5 0,0 1-3 15,-1-2-3-15,1 2-2 0,0 0 0 16,0-1 1-16,0 0-3 0,-3 1 0 15,3 0 0-15,-2 0 0 0,2-1 0 16,-2 2 0-16,0 0-2 0,0-2-9 0,-1 3-27 16,-1 0-32-16,0-2-36 0,0 3-40 15,-2-1-35-15,2 1-28 0,-2 0-10 16,-2 0 5-16,0 1 23 0</inkml:trace>
  <inkml:trace contextRef="#ctx0" brushRef="#br0" timeOffset="8">201 55 53 0,'-2'1'109'0,"2"-1"2"0,0 0-3 0,2-1-2 16,0 1-1-16,0-2-2 0,2 1-5 16,0-2-7-16,2-1-6 0,1 1-5 15,1 0-2-15,0-2-2 0,0 0-5 16,2 0 0-16,0 1 0 0,-1-1 4 0,3 0 4 16,-2 1-2-16,-1-1-3 0,1 0-9 15,0 1-11-15,0-1-13 0,0 0-13 16,-1 1 3-16,1 0 2 0,0 0-2 15,0-1 0-15,1 1-1 0,-1-1 3 0,2 1-13 16,-2 0-7-16,1-1-5 0,-1 1-1 16,0 0-4-16,0 1-3 0,-3 0 1 15,1-1-3-15,0 2 0 0,0 0-3 16,-2 0-1-16,-2 0-2 0,1 1-6 0,-1-1-17 16,-2 2-18-16,2 0-17 0,-2-2-22 15,0 1-21-15,-2 1-23 0,2-1-16 16,-2 1-17-16,-2 0-17 0,2 0-18 0,-2 0-18 15,0 0-12-15,0 0 7 0,0 1 21 16</inkml:trace>
  <inkml:trace contextRef="#ctx0" brushRef="#br0" timeOffset="9">316 10 70 0,'-2'1'105'0,"4"-1"0"0,-2 0-5 0,2 0 3 16,2-1 2-16,0 0-1 0,0 0-4 15,2-1-1-15,0 0-5 0,2-1-3 0,-3 0-1 16,5 0 4-16,-2 0 3 0,2-2 2 16,-1 2-3-16,1-2-4 0,0 1-8 0,0 0-14 15,2-1-15-15,-3 1-15 0,3-1-11 16,-2 1-6-16,-1-1-8 0,3 1-4 16,0 1-3-16,0-3-3 0,-1 2-1 15,1 0-1-15,0-2 1 0,0 2-3 0,-1-1 1 16,1 1-2-16,0-1-1 0,-2 2-1 15,-1 0-4-15,-1 1-1 0,2-1-4 16,-4 3-20-16,2-2-25 0,-3 1-32 16,-1 0-33-16,0 1-33 0,0-1-31 0,0 1-17 15,-2-1-15-15,0 1-16 0,0 0-4 16,-2 0 14-16,0 0 27 0</inkml:trace>
  <inkml:trace contextRef="#ctx0" brushRef="#br0" timeOffset="10">500-78 59 0,'4'-2'110'0,"0"0"-6"16,2 0-6-16,1 0-8 0,1-2-5 0,0 1-1 15,2 1-1-15,-2-2-5 0,1 1 8 16,3 1 4-16,-2-2 3 0,0 2-3 15,2-1-8-15,-1 0-3 0,1 1-13 16,0-2-12-16,-1 2-14 0,1-1-7 16,0 1-9-16,-2 0-7 0,1-2-8 0,1 2-4 15,-2 0-3-15,1-1 0 0,-1 1 1 16,0 0-2-16,-2 0-3 0,2 0 2 16,-3 1 0-16,1-1-2 0,0 0 0 15,-2 1 0-15,0 0 2 0,0 0-1 0,-1 0 0 16,1 0 0-16,-2 0 0 0,2 0 1 15,0-2 0-15,-2 2 1 0,2-1 0 16,-2 1 1-16,1-1 0 0,1 1 0 0,-2-2-2 16,2 2-1-16,-2 1 1 0,2-2-1 15,-2 1 1-15,2 0 0 0,0 0 1 16,-3 0-1-16,3 0 0 0,-2 0-1 0,2-1 0 16,0 1 1-16,-2 1-1 0,2-2 1 15,-2 1-3-15,1 1-1 0,-1-1-16 16,0 0-23-16,0 0-25 0,0 1-23 15,0-1-21-15,0 1-24 0,0 0-12 0,0 0-6 16,-2 0-10-16,2 1-19 0,-2 0-5 16,0-1 13-16</inkml:trace>
  <inkml:trace contextRef="#ctx0" brushRef="#br0" timeOffset="11">166-67 7 0,'-2'1'65'0,"0"-1"-3"16,2 0 4-16,0 0 2 0,2 0 13 0,0 0 14 15,0-1 7-15,2 0-4 0,1 0-3 16,1-1-8-16,2 0-16 0,0-1-16 16,2 0-15-16,2-1-14 0,-1 1-9 15,1-1-8-15,0 1-3 0,-1-1-4 0,1 0-2 16,2 0 0-16,-2 1-3 0,-1-1-17 16,1 0-35-16,0 0-38 0,-1 1-46 15,-1 0-45-15,0 0-29 0,0 1 3 16</inkml:trace>
  <inkml:trace contextRef="#ctx0" brushRef="#br0" timeOffset="12">242-93 57 0,'14'-4'75'0,"0"-1"0"0,-1 1-5 0,3-2-7 15,-1 2-11-15,1-2-5 0,-2 2-7 0,1-1-8 16,1-1-11-16,-1 1-8 0,1 0-6 16,0-1-2-16,-3 2-3 0,3-1-1 15,-2 0-1-15,0 1-7 0,-1 0-6 0,-1 1-13 16,-1 0-13-16,1 0-11 0,0 0-11 15,-2 1-4-15,-2 1-5 0,-1-1 0 16,1 1-1-16,-2 1-3 0</inkml:trace>
  <inkml:trace contextRef="#ctx0" brushRef="#br0" timeOffset="13">424-131 55 0,'6'-4'106'16,"-1"1"0"-16,3-1 2 0,0 1 0 16,0 0-4-16,2-2-7 0,1 1-5 0,-1 0-4 15,2-1-7-15,0 1-1 0,1-1 0 16,1 1-2-16,0 0-4 0,1 0-6 16,1-2-8-16,0 1-14 0,-1 1-14 15,3-1-11-15,-3-1-9 0,3 2-6 0,-3-2-3 16,1 1-3-16,0 0-1 0,0 0-1 15,-3 0-2-15,1 0-3 0,-2 1-5 16,-1-1-17-16,1 0-20 0,0 2-25 16,-2 0-28-16,-1 0-28 0,-1 0-29 0,0-1-30 15,-2 2-28-15,2 1 0 0,-5-1 15 16</inkml:trace>
  <inkml:trace contextRef="#ctx0" brushRef="#br0" timeOffset="14">750-240 85 0,'10'-3'111'0,"2"1"-7"0,-1-1-9 0,1 0-5 16,0-1-2-16,1 2-2 0,-1-1-3 15,2 0-7-15,-3-1-8 0,3 1-10 0,-2 0-15 16,1-1-16-16,1 1-12 0,-2 0-4 16,2-2-6-16,-3 2-3 0,3-2-1 15,-2 2 1-15,0 0-2 0,-1 0 0 0,1-1-2 16,-2 1-2-16,2 1-6 0,-3 1-23 16,1-1-32-16,-2 1-30 0,0-1-32 15,-3 2-34-15,1 0-32 0,0 0 2 0</inkml:trace>
  <inkml:trace contextRef="#ctx0" brushRef="#br0" timeOffset="15">998-298 22 0,'8'-1'85'0,"0"-1"-9"0,0 0-10 16,0 0-7-16,1 0-6 0,1-1-8 16,-2 1-10-16,1 0-9 0,1-1-6 0,-2 0-7 15,0 1-5-15,0-1-4 0,0 1-4 16,-1-1-8-16,1 0-30 0,-2 1-50 15,0 0-34-15,0 0-16 0</inkml:trace>
  <inkml:trace contextRef="#ctx0" brushRef="#br0" timeOffset="16">1201-309 68 0,'-2'-3'92'0,"1"0"0"0,-2 0-1 0,3-1 2 16,-1 2 0-16,1 1-6 0,-2-1-10 16,2 1-13-16,0-1-13 0,0 2-17 15,2 0-12-15,-2 2-8 0,1-1-3 0,2 1-4 16,-2 1-1-16,3 2-3 0,0-1-2 16,-2 2 0-16,2 0-2 0,0 1 0 15,0-1 1-15,0 1 1 0,-2 0 1 0,2-2 0 16,-2 1 1-16,-1-1-2 0,3-1-1 15,-2 1 0-15,1-2-1 0,-2 0 0 16,-1 0 0-16,2-1 0 0,-2 0 0 16,2-1-2-16,-2-1-1 0,0 1-2 0,-2-2-3 15,2 1-3-15,-2-1-1 0,2 0 1 16,-1-2 2-16,-4 2-2 0,4-3 4 16,-2 2 5-16,0-2-1 0,-1 1 1 0,0-1-2 15,0 0 5-15,0-1-2 0,0 0-1 16,0-1 2-16,0 1 1 0,2-1 2 15,-1 2 0-15,0-2-2 0,2 2 0 16,-1 0 1-16,2 1-1 0,-2 1-1 0,2 1 0 16,0 0 1-16,2 0 1 0,-2 2-1 15,2 0 0-15,-1 1-2 0,2 2-3 16,-2 0-25-16,1-1-36 0,0 1-45 16,0 2-44-16,0-1-22 0,0 1-10 0</inkml:trace>
  <inkml:trace contextRef="#ctx0" brushRef="#br0" timeOffset="17">1195-327 50 0,'3'3'41'16,"0"0"-13"-16,-1 2-7 0,2-1-5 0,0 1-1 16,0 1-3-16,0-1-2 0,-2 1-2 15,2-1-4-15,0 2-3 0,-2-1 0 16,1-2 1-16,0 2-1 0,-2-2-1 16,4 0 0-16,-4-1 0 0,1 1 0 0,-2-1 0 15,2 1 0-15,0-2-1 0,-2 0-5 16,0-1-18-16,0 0-22 0,2 0-24 15</inkml:trace>
  <inkml:trace contextRef="#ctx0" brushRef="#br0" timeOffset="18">177-67 8 0,'0'0'31'0,"0"0"-9"16,0 0-6-16,0 0-5 0,-1 0-6 0,1 1-1 15,-2-1-1-15,2 1-1 0,-2 1-3 16,2 0 1-16,-2 0 0 0,0 0 2 15,0 1-3-15,0-1 2 0,0 2 0 16,0-1 0-16,0 1-1 0,0-1 0 0,0 0 0 16,0 2-1-16,0-2-2 0,0 0 3 15,2-1-3-15,-2 2 0 0,0-2-13 16,0 1-18-16</inkml:trace>
  <inkml:trace contextRef="#ctx0" brushRef="#br0" timeOffset="19">158-30 8 0,'-2'3'20'0,"0"1"-7"15,2 1-5-15,-2-2-1 0,0 1 0 0,0 0 0 16,2-1-5-16,-2 0 0 0,0-1 0 15,2 1-1-15,0-3-1 0,0 2-1 16,0-2 2-16,0 0 1 0,0-2 1 16,2 2-2-16,-2-3 0 0,2 0-1 0,0 0 0 15,-2-2-2-15,2 2 1 0,0-2 2 16,-2 1-1-16,2 0 2 0,-2 0-2 16,2 0 7-16,-2 0 10 0,2 1 6 15,-2 0 10-15,0 0 7 0,0 1 9 0,0 1-2 16,2-1-9-16,-2 2-4 0,0 0-6 15,0 0-4-15,-2 3-5 0,2-1-2 16,0 1-1-16,0 0-1 0,-2 2-2 0,2-1-3 16,-2 1-5-16,2 0-2 0,-2-1-1 15,0 1-2-15,2 0-1 0,-2-1-1 16,2-1-6-16,0-1-26 0,-2 1-36 16,2 0-41-16,0-2-24 0,0 0-9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911"/>
    </inkml:context>
    <inkml:brush xml:id="br0">
      <inkml:brushProperty name="width" value="0.00882" units="cm"/>
      <inkml:brushProperty name="height" value="0.00882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-215 930 7 0,'2'1'177'0,"0"0"10"0,-2-1-10 0,2-1-5 0,0 1-1 16,0-1 6-16,-2-1 5 15,2 1 5-15,0-1 10 0,-1-2 12 0,1 2 14 16,0-1 15-16,0-1 11 0,-2 2 2 15,2-1-10-15,0 1-21 0,-2 1-27 0,2-2-30 16,-2 3-32-16,2 0-30 0,0 0-20 16,0 0-15-16,0 0-13 0,2 3-10 15,-2-2-12-15,2 2-8 0,0-1-11 16,0 0-5-16,-3 2-5 0,5-2-2 16,-2 0 1-16,0 0-2 0,0 1-1 0,0-2-4 15,0 0-7-15,0-1-4 0,0 0 0 16,0-1-3-16,-2 0 5 0,2-2-1 15,-3 1 5-15,1-1 3 0,0 0 1 0,0-2 7 16,0 2 6-16,-2-2-1 0,0 2 2 16,0-1 4-16,0 0 5 0,0 1 9 15,0 1 16-15,0 0 21 0,0 0 17 16,-2 0 10-16,2 0 2 0,2 2-5 0,-2 0-16 16,2 0-19-16,0 2-16 0,0 0-12 15,2 0-11-15,0 0-7 0,0 1-5 16,0-1-6-16,0 2-9 0,1-2-13 0,1 0-20 15,-2 1-23-15,2-3-29 0,-2 0-28 16,2 0-30-16,-2-2-48 0,0 0-58 0,-2 0-62 16,0-3-50-16,0 2-38 15,0-1-18-15,-2 0 15 0,0-1 45 0,0-1 63 16,0 1 64-16,0 1 59 0,-2-2 52 16,0 2 42-16,0 0 32 0,0-1 27 0,0 1 30 15,2-1 30-15,-2 2 29 16,0 1 38-16,2-1 43 0,0 1 46 0,0 0 43 15,0 1 38-15,0 1 36 0,2-1 23 16,-2 2 7-16,2-1-8 0,0 1-24 16,2 0-38-16,-2 0-46 0,0 0-53 0,1 0-44 15,-1 1-44-15,2-1-29 0,0-1-16 16,-2 1-13-16,2 0-8 0,0-1-7 16,-2 0-4-16,2 0-7 0,-2 0-9 15,2-1-7-15,-2 0-11 0,0 0-20 0,0-2-14 16,0 1-14-16,-1-1-9 0,2-2-3 15,-2 2 5-15,-1-1 19 0,2-2 19 0,-2 1 19 16,0-1 12-16,0-1 13 0,0 2 10 16,0-1 21-16,0 1 28 0,-2 1 36 15,2 1 33-15,0-1 24 0,0 2 20 16,2 1 0-16,-2 0-8 0,2 1-16 16,-2 1-17-16,2 0-21 0,0 0-14 15,0 1-17-15,0-1-17 0,2 2-19 0,-2-1-23 16,2 0-24-16,0-1-35 0,0 0-36 15,1 0-49-15,-1-1-90 0,2 0-111 0,-2-1-102 16,2 0-81-16,2-1-69 0,-2-1-22 16,0-1 51-16,2 1 100 0,-5 0 107 15</inkml:trace>
  <inkml:trace contextRef="#ctx0" brushRef="#br0" timeOffset="1">125 715 2 0,'0'-3'229'0,"0"2"45"0,0 0 20 16,-2 0-15-16,2 1-17 0,0 0-13 0,0 1-26 15,2-1-34-15,-2 1-41 0,2 1-43 16,0 0-40-16,0 0-40 0,2 0-38 16,-2 0-40-16,2 0-36 0,-1 0-37 15,1 1-37-15,0-1-21 0,-2 0-6 0,2-1 1 16,0 0 11-16,0-1 11 0,0 0 8 16,0 0 4-16,-1-1 9 0,0-1 17 15,-2 0 19-15,1 0 22 0,1-2 30 16,-2 1 29-16,-1-1 24 0,0 0 27 0,0 0 28 15,0 1 31-15,0 0 36 0,0-1 45 16,0 2 51-16,0 0 41 0,0-1 38 16,0 3 30-16,0 0 21 0,0 0 4 0,2 0-18 15,0 0-28-15,0 2-42 0,0-1-48 16,0 0-51-16,2 0-48 0,0 1-40 16,0-1-30-16,0 0-18 0,0-1-11 15,0 2-6-15,0-2-5 0,-1 0-6 0,1 0-1 16,0-2-5-16,-2 1-3 0,2-1-1 15,-2 0 1-15,0 0 0 0,-2-2 4 16,2 1 5-16,-2 0 2 0,0 0 0 16,0-1 6-16,0 0 6 0,0 0 3 0,0 1 9 15,-2 0 20-15,2 1 27 0,0-1 23 16,0 1 21-16,2 1 26 0,-2 1 12 16,2 0 0-16,2 1-14 0,-2 1-23 0,2 0-21 15,0 0-25-15,-1 0-25 0,1 0-18 16,0 0-14-16,0 1-6 0,2-1-13 15,-2-1-16-15,0 0-16 0,0 0-28 16,-2-1-32-16,2-1-34 0,-2 0-32 0,-1 0-49 16,2-1-92-16,-2-1-109 0,-1 0-101 15,0 1-105-15,2-1-34 0,-2-1 22 16,0 1 89-16,0 1 123 0</inkml:trace>
  <inkml:trace contextRef="#ctx0" brushRef="#br0" timeOffset="2">553 517 85 0,'0'-2'159'16,"0"1"5"-16,2-1 3 0,-2 0 4 15,0 1 4-15,2 0 3 0,-2 0 3 0,2 0-2 16,-2 0 0-16,1-1-5 0,2 2-8 15,-3 0-5-15,1-1-11 0,1 1-10 16,-2-2-24-16,2 2-22 0,0 0-25 16,0 0-23-16,0 0-16 0,2 2-14 0,-2-2-7 15,0 1-4-15,2 1-3 0,-2-1 1 16,0 0-4-16,0 0-3 0,2 1-3 16,-2-1-11-16,-1 0-15 0,2 1-25 15,-2-2-25-15,1 0-33 0,1 0-38 0,-2 0-33 16,1-2-30-16,0 0-19 0,0 1-12 15,-2-1 1-15,2 0 10 0,0 0 24 16,-2-1 30-16,2 1 33 0,-2-1 38 0,2 0 32 16,-2 2 32-16,2-1 31 0,-2 0 26 15,0 1 20 1,2 0 14-16,-2 0 9 0,2 0 5 0,0-1 0 16,-2 2 0-16,2 0 2 0,2 0 3 0,-2 0 3 15,0 0 1-15,1 0-1 0,0 0-4 16,0 0-3-16,1 2 2 0,0-2 1 0,-2 1 4 15,2-1-1-15,0 1-6 16,-2-1-8-16,2 0-10 0,-2 0-16 0,0 0-11 16,2-1-7-16,-3 0-12 0,2-1-22 15,-1 2-27-15,-1-3-31 0,2 1-32 16,-2 0-23-16,-1 0-13 0,2 0-3 0,0-2 9 16,-2 2 18-16,2 0 18 0,0 0 17 15,-2-1 20-15</inkml:trace>
  <inkml:trace contextRef="#ctx0" brushRef="#br0" timeOffset="3">709 453 17 0,'0'-1'64'15,"2"1"18"-15,0 0 10 0,0 0 3 0,2 1-4 16,-2-1-6-16,0 1 0 0,0 0-2 0,0 0-4 16,2 0-6-16,-3-1-12 0,3 1-13 15,-2-1-15-15,0 2-13 0,2-2-12 16,-2 0-16-16,0 0-26 0,0 0-30 16,0 0-45-16,0-2-55 0,0 1-36 0,0-1-6 15,-2 0 9-15</inkml:trace>
  <inkml:trace contextRef="#ctx0" brushRef="#br0" timeOffset="4">795 416 116 0,'2'1'197'0,"0"0"1"0,0 1-5 0,0-1-2 16,0 1-11-16,0 0-19 0,2 0-24 15,-3-1-26-15,2 0-36 0,-2 0-45 16,1-1-50-16,0 0-50 0,2 0-45 0,-2 0-46 15,0-1-37-15,0 0-12 0,2 0 13 16,-2-1 24-16,2-1 14 0,-2 1 14 16,2 0 26-16</inkml:trace>
  <inkml:trace contextRef="#ctx0" brushRef="#br0" timeOffset="5">869 402 12 0,'2'0'184'16,"0"0"33"-16,0-2 20 0,0 2 9 15,-2 0 1-15,2 0-7 0,-2 0-16 0,2 0-18 16,0 2-22-16,-2-2-25 0,2 0-29 15,0 0-27-15,-2 0-23 0,2 0-24 32,0 0-19-32,0 0-17 0,-2 0-18 0,2 0-32 15,-1 0-49-15,2 0-53 0,-1 0-46 16,1-2-24-16,-1 0-19 0,2 0-16 16,-2 0-6-16,4-1 8 0,-4 0 4 15,2 0-5-15,0 0 1 0,0-1 26 0</inkml:trace>
  <inkml:trace contextRef="#ctx0" brushRef="#br0" timeOffset="6">951 352 28 0,'0'-1'156'0,"2"0"14"16,-2 0 6-16,2 1 0 0,0 0-4 15,-2 0-7-15,2 1-12 0,2-1-12 0,-2 1-17 16,0 0-18-16,2 0-22 0,-2 0-24 16,2 0-21-16,0 1-15 0,0-2-8 15,-1 1-6-15,1-1-1 0,0 0-1 16,2 0-2-16,-2-1-8 0,0 1-6 0,0-2-12 15,0 0-14-15,2 0-17 0,-3-2-12 16,0 1-4-16,2 0-2 0,-3-1 9 16,2 0 11-16,-2 1 17 0,2-1 17 15,-2 0 24-15,0 2 34 0,2-1 40 0,-4 2 50 16,4-2 56-16,-2 2 52 0,0 0 36 16,0 1 20-16,2 1-8 0,-3 0-26 15,3 1-45-15,0 0-50 0,0-1-47 16,0 1-45-16,0 0-35 0,0 0-34 0,0 1-35 15,0-1-56-15,-1 0-83 16,2-1-104-16,-1 1-103 0,-1 1-102 0,1-1-80 16,-2 0-7-16,0 0 51 0,0 1 88 15,0 1 99-15</inkml:trace>
  <inkml:trace contextRef="#ctx0" brushRef="#br0" timeOffset="7">-72 1131 109 0,'0'4'233'16,"0"0"12"-16,1-1-2 0,-1 0-10 0,0 0-16 15,2 0-18-15,-2-1-19 0,0 1-19 16,2-3-21-16,-2 1-15 0,0 1-12 15,2-1-10-15,-2-1-5 0,0 0-3 16,0 0 2-16,2-1 6 0,-2-1 0 0,0 1 0 16,0 1-4-16,0-3-9 0,0 1-11 15,0 0-7-15,0 1-7 0,0-2-3 16,-2 3 2-16,2-2-1 0,0 1 2 16,0 1-7-16,2 1-8 0,-2 1-10 0,0-2-14 15,2 4-9-15,0-1-8 0,0 1-3 16,0-1 0-16,0 1-2 0,2-1 1 15,-2 2 0-15,2-2-3 0,-2 0 3 16,2-1-5-16,0 1-2 0,-3-2 0 0,3 0 1 16,0-1 1-16,0 0-3 0,-2-2 0 15,2-1 1-15,-2 0 3 0,0 0-3 16,0-2 0-16,0 0 3 0,0-2 2 0,-2 2-2 16,0-1-1-16,0-1 3 0,0 0-3 15,0 1-4-15,-2-1 1 0,0 0 2 16,2 2 1-1,-2 0 1-15,2 1 2 0,-2 1 3 0,2-1-1 16,0 3-1-16,0 0 0 0,2 1-3 0,0 1 0 16,0 3-1-16,2-2 0 0,0 2 0 15,0 1 0-15,-1-1-2 0,3 0-6 16,0 0-14-16,0 0-16 0,0-1-21 0,-2 0-26 16,2-1-25-16,-1-1-21 0,-1 0-19 15,2-1-14-15,-2-1-10 0,0 0-8 16,-2-1 2-16,2-1 11 0,-2-1 15 15,0 1 11-15,-2-3 18 0,0 2 27 0,0-2 14 16,0 1 5-16,0-1 0 0,0 1 8 16,-2-1 6-16,0 1 2 0,2 1 9 15,-2-1 12-15,2 2 16 0,-2 0 13 0,2 1 14 16,0 0 14-16,0 2 12 0,2 0 15 16,-2 1 14-16,2 0 12 0,0 2 4 15,0-1 3-15,0 0-8 0,2 1-11 0,-2 0-15 16,0-1-12-16,2 1-11 0,-1-2-10 15,0 1-6-15,0-1-3 0,-1 1-1 16,2-2-5-16,-2 0-9 0,0-2-11 0,0 1-13 16,0-1-13-16,0 0-13 0,-2-1-14 15,2-1-15-15,-2 0-20 0,0 0-25 16,0-1-25-16,0-1-22 0,0 1-17 16,-2 1 3-16,2-2 19 0,0 1 35 0</inkml:trace>
  <inkml:trace contextRef="#ctx0" brushRef="#br0" timeOffset="8">115 1007 47 0,'2'-1'118'15,"0"1"23"-15,0 0 15 0,0 0-2 0,0 1-11 16,0 1-18-16,0-1-24 0,0 2-21 16,2-2-15-16,-2 1-17 0,2 0-15 15,-1-1-12-15,-1 1-7 0,2-1-5 16,0 1-4-16,-2-2-4 0,0 0 1 0,2 0 1 0,-2 0-2 16,2-2-1-16,-2 0 1 0,0 1-1 15,0-1-11-15,-2-1-21 0,2 2-28 0,-1-3-47 16,-1 1-63-16,0-1-53 0,0 1-18 15,0-1 5-15</inkml:trace>
  <inkml:trace contextRef="#ctx0" brushRef="#br0" timeOffset="9">222 974 159 0,'3'1'184'0,"0"1"-4"0,-1-1-5 0,2 1-1 16,-2-2 2-16,0 2 0 0,2-2-1 15,-2 0-7-15,0 0-19 0,0 0-23 16,0-2-26-16,0 0-30 0,-2 0-45 16,2 0-55-16,0-1-44 0,-2-1-37 0,0 1-33 15,0-1-26-15,0 0-13 0,0 1 2 16,0 0 8-16,0-1 5 0,0 0 4 0,2 2 7 16,-2 0 16-16,0-1 26 0,2 1 29 15,-1 2 27-15,2-1 28 0,-1 1 23 16,-1 0 9-16,2 1 5 0,-2 1 0 15,3-2 0-15,-2 3 9 0,2-2 11 0,-2 0 12 16,2 1 10-16,-2-1 8 0,0 0 5 16,2 1 3-16,-2-2 3 0,0 2 4 15,0-2 5-15,2 1 6 0,-3-1 6 0,2 0 11 16,-3 0 9-16,1 0 17 0,1-1 23 16,0-1 28-16,-2 2 33 0,2-2 35 15,-2 0 26-15,2 0 18 0,0 0 1 16,-2-1-14-16,0 1-29 0,2 0-39 0,-2 0-44 15,0 0-46-15,2 1-33 0,-2-1-30 16,2 0-21-16,0 1-18 0,0 1-13 16,0-1-17-16,0 1-38 0,0 0-50 15,0 0-66-15,2 0-68 0,-2 1-60 0,-1-1-29 16,4 0-3-16,-4 0 14 0,3 0 36 16,-2 0 49-16,2 0 50 0,-2 0 35 0,2-1 30 15,-2 0 35-15,0 1 38 0,2-1 39 16,-2 0 44-16,0 1 48 0,0-1 54 15,-2 1 57-15,2-1 54 0,0 1 31 16,0-1 8-16,-2 1-13 0,2 0-36 16,-2 0-48-16,0-2-57 0,1 2-49 0,1 0-55 15,-2 0-77-15,2-1-99 0,-2 1-109 16,2 1-108-16,-2-1-116 0,2 0-56 16,-2 2 12-16,2 0 66 0,-2 0 89 15</inkml:trace>
  <inkml:trace contextRef="#ctx0" brushRef="#br1" timeOffset="10">549 1036 21 0,'0'-1'28'0,"-2"-2"0"0,2 1-4 0,-2 0-1 15,2-1 1-15,0 2 3 0,-2-2 3 16,2 1 5-16,0 1 5 0,0-1 1 16,-2 0 0-16,2 1 0 0,0-2-3 15,0 2-4-15,0-1-3 0,0 1-1 0,0-1 1 16,0 0 3-16,0 0-3 0,0 0 0 16,0 1 1-16,-2 0 0 0,2 0-1 15,0-1-1-15,0 0 2 0,0 0 2 16,0 1-1-16,0-1 1 0,-2 1 0 0,2-1 1 15,0 1-1-15,0-1 0 0,0 0-2 16,-2 0-3-16,2 0-4 0,0 0-3 0,-2 0-4 16,2 1-4-16,0-2-1 0,-2 1 0 15,0 0-3-15,2 0 1 0,-2 1 0 16,2-2 2-16,0 1 1 0,-2 0 3 16,2 1 2-16,-2-1 1 0,2 1 0 0,0-1 2 15,-2 0 1-15,2 1-3 0,0 0-2 16,-2-1-3-16,2 1-1 0,-1 0-2 15,1-2-4-15,-3 3-1 0,3-2 0 0,-1 0 0 16,1 1-1-16,0-1-1 0,-2 0-1 16,2 1 0-16,-2-2 0 0,2 1 1 15,-2 1 0-15,2-1-2 0,-2 1 3 16,2-1-1-16,-2-1-1 0,2 2 0 0,-2-1-1 16,2 1 2-16,0-1-2 0,-2 1 2 15,2-2 2-15,0 3 6 0,-2-3 3 16,2 2 5-16,0 0 4 0,-2 0 0 15,2-1 0-15,-2 0-2 0,2 1-4 0,-2-1-4 16,2 0-2-16,-2 0 1 0,2 0-2 16,-2-1 0-16,2 3 4 0,-2-3 2 0,2 1 1 15,-2 0 0-15,2 0 0 0,-2-1-1 16,2 1 0-16,-2 0-2 0,2 0 2 16,0 0 1-16,-1-1 1 0,-2 1 0 15,3 1-4-15,-2-1-2 0,2 0-2 16,-1-1-4-16,-1 2-2 0,2-2-3 0,-2 1 2 15,2 0-1-15,-2 0-1 0,2 0 2 16,0 0 2-16,-2 0 2 0,0 1 3 16,2-1 1-16,-2 1 6 0,2-2 2 0,0 2 1 15,-2-1-2-15,2 1-1 0,-2-1-4 16,0 0-5-16,2-1-3 0,-2 1-5 16,2-1-1-16,-2 1 0 0,2 0-2 0,-2-1 1 15,2 2 1-15,-2-1 2 0,2 0-2 16,0 1 0-16,-2-1 0 0,2 1-2 15,0-1-3-15,0 1-2 0,0 1-1 16,-2-1-1-16,2 0-23 0,0 1-57 0,0 0-68 16,0 0-81-16,0 0-100 0,0 0-50 15,0 0-4-15,0 1 40 0,2 0 63 16</inkml:trace>
  <inkml:trace contextRef="#ctx0" brushRef="#br0" timeOffset="11">738 998 84 0,'2'0'250'0,"-2"0"58"16,2 0 21-16,0 0 26 0,0-1 29 16,0 1 17-16,2-1-6 0,-2 1-37 15,4-1-57-15,-2 0-71 0,0-2-69 0,1 3-61 16,-1-3-44-16,0 1-24 0,2 0-19 16,-2 0-15-16,0 0-22 0,0-1-34 15,0 0-53-15,-2 1-70 0,0 0-78 0,2-2-80 16,-3 2-62-16,2-1-41 0,-2 1-11 15,3-2 16-15,-2 2 44 0,2 0 64 16,-2 0 67-16</inkml:trace>
  <inkml:trace contextRef="#ctx0" brushRef="#br0" timeOffset="12">686 789 55 0,'-3'-1'171'16,"3"0"8"-16,-1 0 4 0,1 0 6 16,0-1 3-16,0 0 8 0,0-1 4 0,0 1 6 15,1-1 2-15,-1 0 5 0,3-1 2 16,-3 2-2-16,2-1-10 0,-1 1-13 15,2-1-19-15,-2 2-25 0,1 0-29 16,0 0-29-16,0 1-25 0,0 1-20 0,2 0-16 16,-2 0-12-16,2 1-10 0,0-1-9 15,-2 1-12-15,2-1-16 0,-2 0-19 16,2 0-17-16,-3-1-27 0,3 0-42 16,-2-1-51-16,2 0-50 0,-2 0-48 0,2-1-40 15,-2-2-16-15,0 1 8 0,0 0 27 16,0-1 36-16,0 1 42 0,0 0 36 15,0 0 34-15,-2 0 32 0,2 1 33 16,-2 0 38-16,2 1 38 0,-2 0 39 0,2-1 33 16,0 2 24-16,0 0 17 0,-2 2 8 15,4-2-2-15,-3 1-6 0,2 1-9 16,-2-1-12-16,3 1-11 0,-2-1-14 0,2 1-11 16,0-2-10-16,-2 3-12 0,2-3-8 15,0 1-6-15,0-1-3 0,0 1-6 16,-2-1-15-16,2 0-26 0,-1-1-34 0,-1 0-44 15,2 0-59-15,-2-1-28 0,0 0-2 16</inkml:trace>
  <inkml:trace contextRef="#ctx0" brushRef="#br0" timeOffset="13">867 946 15 0,'4'0'179'0,"0"0"8"0,0 0-1 16,0 2-12-16,0-2-21 0,0 0-28 0,0 0-25 15,0-2-29-15,-1 2-27 0,1 0-20 16,0-3-23-16,-2 1-39 0,2 0-56 15,0-2-68-15,-2 0-58 0,2 1-30 16,0-1-7-16,2-2 26 0</inkml:trace>
  <inkml:trace contextRef="#ctx0" brushRef="#br0" timeOffset="14">879 711 126 0,'2'1'132'0,"0"0"-28"15,0 1-24-15,2-2-23 0,0 0-19 16,-2-2-13-16,2 1-10 0,-1-1-7 0,-1 0-5 16,2 0-6-16,0-2-8 0,0 1-7 0,-2 0-4 15,2-2-15-15,0 1-26 0,0 0-28 0,0-1-17 16,0 1-9-16</inkml:trace>
  <inkml:trace contextRef="#ctx0" brushRef="#br0" timeOffset="15">1010 873 134 0,'4'0'263'15,"0"1"57"-15,0 0 16 0,-2 0 2 16,1 0 5-16,1 1-2 0,0-2-20 15,0 2-46-15,0-1-66 0,-2-1-67 16,2 0-67-16,0 0-90 0,-2 0-108 0,2 0-103 16,-2 0-99-16,2-3-93 0,-3 3-74 15,3-3-1-15,0 1 60 0,0 0 78 16</inkml:trace>
  <inkml:trace contextRef="#ctx0" brushRef="#br0" timeOffset="16">967 651 121 0,'2'0'180'0,"0"1"17"0,-2-1-2 15,2 1-13-15,0 0-19 0,0 2-19 16,0-3-24-16,0 2-25 0,2-1-23 16,-3-1-19-16,3 0-19 0,0 0-15 15,0-1-12-15,0-1-28 0,2 0-40 0,-2-1-40 16,2 0-46-16,0 0-52 0,0-1-49 16,1 1-20-16,-1-1 17 0,-2 1 28 15</inkml:trace>
  <inkml:trace contextRef="#ctx0" brushRef="#br0" timeOffset="17">1133 842 151 0,'6'-1'284'15,"-2"2"51"-15,0-1 15 0,-2 1 7 0,2 1 1 16,-1-2-13-16,1 1-30 0,0 1-47 16,0-1-56-16,0 0-62 0,0 0-61 0,0-1-47 15,0 0-47-15,-2 0-54 16,2 0-64-16,0-1-54 0,0 0-48 0,-1 0-45 16,1-2-20-16,0 1 9 0,0 0 33 15,0 0 43-15,0 0 47 0,0-1 49 16,-2 1 58-16,2 1 67 0,-1 0 64 0,0 0 69 15,0 1 73-15,1 0 70 0,-2 1 50 16,2 0 15-16,0 2-15 0,-2-3-44 0,2 3-58 16,0-1-67-16,-2-1-66 0,2 1-61 15,-2-1-69-15,2 1-96 0,-2-2-119 16,-1 1-116-16,2-1-112 0,-2 0-100 16,1 0-17-16,-2 0 49 0,2-1 92 15,-2 1 104-15</inkml:trace>
  <inkml:trace contextRef="#ctx0" brushRef="#br0" timeOffset="18">1072 622 90 0,'2'1'230'0,"0"0"19"16,0 2-5-16,0-2-21 0,0 1-32 0,2-1-30 16,-2 1-34-16,2 0-34 0,-2-2-30 15,2 0-23-15,0 0-18 0,-1 0-12 16,2 0-9-16,-1-2-6 0,-1 1-26 16,1-1-38-16,2 1-34 0,-2-1-30 0,0 1-32 15,2-2-32-15,-2 2-13 0,-2 1 2 16,1-1 11-16,1 2 9 0,0-1 14 15</inkml:trace>
  <inkml:trace contextRef="#ctx0" brushRef="#br0" timeOffset="19">217 1494 12 0,'0'-2'150'0,"2"0"4"0,-2-2-1 16,0 2 0-16,2 0-1 0,-2-1 2 15,1 1 8-15,-1 1 11 0,3-1 20 16,-2 1 24-16,1 0 27 0,0 0 19 16,0 0 6-16,2 1-16 0,-2 0-36 0,2 0-46 15,0 0-69-15,0-2-100 0,0 2-113 16,0 0-103-16,-1-2-78 0,3 0-53 15,0 0-29-15,0-2 0 0,2-1 14 16,-2 0 22-16,2-2 37 0,0 0 38 0</inkml:trace>
  <inkml:trace contextRef="#ctx0" brushRef="#br0" timeOffset="20">96 1572 48 0,'0'-1'223'0,"0"-1"39"15,0 2 17-15,1 0 22 0,-1 0 28 16,2 0 28-16,-2 0 18 0,2 0 2 16,-2 0-22-16,2 0-37 0,0 0-49 0,0 0-54 15,0 0-55-15,2 0-42 0,-2-1-30 0,0-1-29 16,2 0-20-16,0 1-2 15,-2-1-11-15,2-1-11 0,0 0-11 0,-1 0-7 16,0 0-11-16,0 1-19 0,1-1-16 16,0 1-22-16,0 0-30 0,-2 0-43 15,2 1-62-15,0-1-68 0,-2 0-63 16,2 1-53-16,0 0-35 0,0 0-12 0,-1-1 8 16,1 0 22-16,0 0 46 0,0-1 56 15,-2 1 62-15</inkml:trace>
  <inkml:trace contextRef="#ctx0" brushRef="#br0" timeOffset="21">51 1378 31 0,'0'0'253'0,"-3"0"55"16,3 0 35-16,0 0 10 0,0 1 7 15,0 1 13-15,0-1 5 0,0 0-17 16,0 0-28-16,3 0-46 0,-3 0-46 0,0 0-44 16,1 1-37-16,-1-2-22 0,0 1-23 15,0 1-21-15,0-2-22 0,2 1-19 16,-2-1-19-16,0 0-12 0,0 0-10 15,0 0-8-15,3 0-6 0,-3 0-6 0,0 0-4 16,0-1-2-16,1 1-3 0,-1-2 0 16,0 1 1-16,2-1-1 0,-2 0-1 0,0 0-4 15,2 0-4-15,-2-1 3 0,0 1 3 16,2 1 3-16,-2-1 8 0,2 0 7 16,-2 1 2-16,2 0 3 0,0-2 3 0,-2 3 1 15,2-1 1-15,0 1 0 0,0 0 4 16,0 1-2-16,0 0 0 0,0 1-2 15,2-1-5-15,-2 0-3 0,0 0-3 16,1 1-3-16,0-1 0 0,0 0 3 0,-1 1 1 16,0-2-5-16,2 0-2 0,-2-2 2 15,0 1-1-15,2 0 0 0,-2-1 1 16,0 0 3-16,0-2 2 0,0 2 1 16,-2-1-3-16,2-2 1 0,-2 2 1 15,0-1 4-15,0 0 5 0,0 1-5 0,0 0 2 16,0 0-3-16,0 0 0 0,0 1-2 15,0 0 5-15,0 1 3 0,0 0 1 0,0 0 1 16,2 1-2-16,-2 0-1 0,2 1-9 16,0 0-1-16,-1 0-9 0,2 0-19 15,0 1-23-15,0-1-34 0,0 0-56 0,-1-1-81 16,2 2-85-16,-2-4-69 0,2 2-50 16,0-1-35-16,-2-1-9 0,2 1 18 15,-2-1 42-15,0 0 61 0,-2 0 60 16</inkml:trace>
  <inkml:trace contextRef="#ctx0" brushRef="#br0" timeOffset="22">189 1251 134 0,'2'0'190'0,"2"1"-8"0,-2 0-14 15,0 0-11-15,2 0-9 0,-2 2-12 16,2-2-14-16,-2 0-21 0,2 0-22 15,0 0-24-15,-2 0-23 0,2-1-20 16,-1 0-23-16,-1 0-33 0,2-1-42 0,-2 1-39 16,2-2-37-16,-2 1-21 0,2-1-6 15,-2-1 0-15,2 1 4 0,-2-1 11 0,2 0 26 16</inkml:trace>
  <inkml:trace contextRef="#ctx0" brushRef="#br0" timeOffset="23">270 1221 168 0,'1'-1'189'0,"-1"-1"13"0,0 1 9 0,0 0 4 15,2 1 0-15,-2-1-4 0,2 1 0 16,0 1 1-16,0-1 0 0,0 1-15 16,0 0-20-16,0-1-29 0,2 1-34 0,-2 0-34 15,2 0-35-15,-2-1-23 0,0 0-16 16,2 0-28-16,-2 0-47 0,-1 0-60 16,3-1-52-16,-2 0-28 0,0-1-14 15,2 0 4-15,0 0 15 0,-2-1 38 0,2 0 39 16,-2 0 25-16,2 0 17 0,-2-1 18 15,0 1 29-15,0 1 34 0,0-2 43 16,0 2 46-16,-2 0 64 0,1 0 73 0,2-1 78 16,-3 3 59-16,0-2 29 0,0 2-4 15,2 0-29-15,-2 0-45 0,1 0-58 16,-1-1-54-16,2 1-43 0,0 0-29 16,0-1-25-16,0 1-23 0,0 0-23 0,0 0-23 15,0-1-29-15,0 1-45 0,0-1-54 16,2 0-78-16,-2 0-90 0,0 0-97 15,2-1-98-15,0-1-82 0,0 0-68 16,1 0 10-16,-1 0 59 0,2-1 82 0,-2 1 104 16</inkml:trace>
  <inkml:trace contextRef="#ctx0" brushRef="#br0" timeOffset="24">357 1369 144 0,'2'-4'314'0,"0"2"71"0,-2 1 37 15,2 0 17-15,-2-1 1 0,0 2-21 16,0-1-41-16,0 1-53 0,0 0-67 15,2 0-71-15,0 0-61 0,-2 0-43 0,2 0-30 16,2 1-22-16,-2-1-14 0,0 0-12 16,2 0-14-16,-2 1-23 0,2-1-27 15,-1 0-47-15,-1 0-60 0,2 0-60 16,-2 0-52-16,0 0-35 0,0-1-14 16,0 1 17-16,0-1 41 0,0-1 52 0,-2 1 54 15,2 0 47-15,-2-1 40 0,0 0 31 16,2-1 19-16,-2 0 13 0,0 0 14 15,0 0 20-15,-2-1 25 0,2 1 25 0,0 0 32 16,0 0 39-16,0-2 42 0,2 2 39 16,-2 1 32-16,0 0 24 0,0-2 4 15,2 3-9-15,-2-1-29 0,2 1-40 16,0 0-43-16,-2 0-44 0,4 1-33 0,-2 0-31 16,0-1-20-16,0 1-12 0,2 0-7 15,-1-2-9-15,-1 2 0 0,2 0-6 16,0-1-2-16,-2 1-7 0,2-1-5 15,-2 0 1-15,2-1-5 0,-2 1-3 0,0-2 8 16,2 2-2-16,-2-2 6 0,0 0-2 16,0-1 7-16,0 3 6 0,-1-4-2 15,-1 2 4-15,2 0 0 0,1-1 1 0,-3 1 10 16,1 0 12-16,-1 0 20 0,0 0 20 16,2 1 15-16,0 1 15 0,0 0-8 15,-2-1-13-15,2 2-18 0,2-2-21 16,-2 2-28-16,-2 0-37 0,2 2-34 0,0-2-40 15,0 0-61-15,0 0-95 0,0 2-115 16,0-2-99-16,-2 0-92 0,2 0-60 0,0 0 5 16,0-2 68-16,-2 2 110 15,2-3 114-15</inkml:trace>
  <inkml:trace contextRef="#ctx0" brushRef="#br2" timeOffset="25">1351 517 18 0,'0'-4'104'0,"0"-2"-8"0,0 6-7 0,0 0-5 16,0 6-6-16,0-2-10 0,0 6-5 15,9 0-7-15,-9 6-6 0,0 3-11 0,10 0-2 16,-10 7-2-16,0-2 0 0,8 3-1 16,-8 3-2-16,9-5-3 0,-9 5-6 15,10-5-6-15,-10 0-8 0,8 1-4 0,-8-2-3 16,0-4-1-16,8 1-1 0,-8-1-2 16,0-4-6-16,10-2-15 0,-10 1-19 15,0-6-26-15,0 2-30 0,0-5-34 16,0-2-29-16,0 2-19 0,0-2 2 0</inkml:trace>
  <inkml:trace contextRef="#ctx0" brushRef="#br2" timeOffset="26">1015 1029 25 0,'0'0'98'0,"0"0"1"16,0 0 6-16,0 0 5 0,8 0 3 15,1 0 9-15,1 6 9 0,-2-6 4 16,10 4-2-16,-1-4-1 0,10 6-4 0,-9-6-3 16,9 5-9-16,-10-5-11 0,10 4-12 0,-9-4-19 15,9 0-16-15,-10 5-19 16,9-5-12-16,-7 0-10 0,-2 0-10 0,1 0-1 16,-1 0-3-16,-7 0-1 0,7-5-2 15,-7 5-5-15,-10 0-17 0,8 0-36 0,-8-4-45 16,8 4-56-16,-8-5-64 15,0 5-71-15,-8 0-34 0,8-6 8 0,-8 6 33 16</inkml:trace>
  <inkml:trace contextRef="#ctx0" brushRef="#br2" timeOffset="27">749 1120 12 0,'0'0'36'0,"0"4"-5"0,-10-4-3 0,10 0-3 16,0 0-1-16,-9 0 4 0,9 0 1 15,0 0 3-15,-8 0-2 0,8 0 4 0,0 0 0 16,-10 0-1-16,10 0 1 0,0 0 3 15,0 0 0-15,0 0 0 0,0 0 0 16,0 0-5-16,0 0-3 0,0 0-4 16,0 0-3-16,10-4-2 0,-10 4-3 0,8 0 1 15,1-5 2-15,1 5-2 0,-2-6 0 16,1 6-4-16,9-4 0 0,-1 4-2 16,1-5-4-16,0 5-1 0,-1-4 0 15,10 4-4-15,-9 0 2 0,9 0-4 16,-10 0 1-16,10 0-1 0,0 0-2 0,-1 0 3 15,-7 0-2-15,7 0 0 0,0 0 0 16,-8 0-2-16,0 0 1 0,9 0-3 16,-18 0-9-16,7-7-14 0,3 7-23 15,-11-4-26-15,2 4-26 0,-1-6-27 0,-1 0-19 16,2 2-8-16</inkml:trace>
  <inkml:trace contextRef="#ctx0" brushRef="#br0" timeOffset="28">435 1125 219 0,'2'-2'372'0,"0"0"73"0,-2 1 46 0,2 0-7 15,-2 1-31-15,2-1-53 0,-2 0-52 16,2 0-53-16,0-1-62 0,0-1-61 15,0 1-51-15,0 0-30 0,0 0-24 16,2-2-23-16,-2 2-18 0,0 0-15 0,2-1-11 16,-2 2-17-16,0-2-19 0,0 2-17 15,-1 1-29-15,-1-1-30 0,2 2-32 16,1-1-27-16,-3 1-34 0,0 1-44 16,1 0-45-16,-1 0-38 0,0-1-25 0,0 2-15 15,0 0-5-15,0-1 4 0,0 0 20 16,-1 1 42-16,1 1 46 0</inkml:trace>
  <inkml:trace contextRef="#ctx0" brushRef="#br1" timeOffset="29">553 1032 49 0,'0'-2'80'16,"0"0"-1"-16,0 1 2 0,0-1 0 0,0-1 2 15,0 1 1-15,0 1-3 0,0 0 2 16,0 0 1-16,0 0 6 0,0-1 2 16,0 2 5-16,0-1 6 0,0 1 5 15,0-2 6-15,0 2 3 0,0 0 4 0,0 0 1 16,0 0-6-16,0 0-10 0,0 2-14 16,0-2-16-16,2 1-21 0,-2 1-15 15,2 0-12-15,0 0-7 0,-1 0-2 16,3 3-4-16,-2-2-1 15,2 3 0-15,0-1 2 0,2 1 4 0,-2 0 3 0,2 2 2 16,-2 0 2-16,1-2 0 0,1 2-2 16,-2-1-5-16,0 1-5 0,2-1-3 15,-2-1-5-15,0 1-3 0,0-2-1 16,-2 1-3-16,2-1 1 0,0-1 0 16,-2 0 0-16,-1-1-2 0,2 1-1 0,-3-2-1 15,1 0-15-15,-1 1-26 0,2-2-31 16,-2 1-30-16,0-2-27 0,0 1-25 15,-2-1-8-15,2 0 10 0,-1 0 15 16,1-1 20-16,-3-1 16 0,2 1 19 16,-1-2 13-16,0 1 14 0,0-1 15 0,-2 0 11 15,2-2 11-15,-2-1 8 0,0 2 6 0,0-3 4 16,-2 2 1-16,2-2 3 0,0 2 0 16,1-2 1-16,-3 2 0 0,2-2-1 15,0 2 2-15,0-1 1 0,0 2 7 0,2-1 8 16,-2 1 11-16,2 1 11 0,0-1 12 15,0 2 7-15,0 0 3 0,0-1-3 16,2 1-2-16,-1 0-7 0,1 1-7 16,0 0-6-16,-3 0 1 0,3 0 8 0,3 1 7 15,-3 0 5-15,0 1-2 0,1 0-1 16,1 3-8-16,0-1-14 0,2 1-13 16,0 2-10-16,-2 0-3 0,2 1-2 15,2 1-1-15,-2-1-1 0,-2 1 0 0,2 0-1 16,0-1-3-16,-1 1-1 0,1-2-1 15,-2 0 1-15,2 0-3 0,-2-2 1 16,0 0-2-16,0-1 1 0,0-1 0 16,0 0-2-16,-2-1 2 0,0 0 1 0,0 1 2 15,0-4 1-15,0 1-1 0,0 0 1 16,-2-1 0-16,2 0-3 0,-2-1 0 16,0-1 2-16,0 1 1 0,-2-1 0 0,2 0 0 15,0-1 0-15,-2 0 0 0,1 0 0 16,0-1 1-16,0 1 0 0,-1-2 0 15,0 0 1-15,-2 2-2 0,2-2 0 16,0 2-1-16,2-2 1 0,-2 2 1 0,0 0 0 16,3 1 2-16,-3 1 1 0,2-1-1 15,0 2 0-15,0 0-1 0,2 1 0 16,-2 0-2-16,2 1 0 0,-2 0 1 0,2 0 0 16,0 1-1-16,2 1 0 0,-2 1 1 0,2 1 0 15,-2 0 0-15,2 2 0 0,0-1 1 16,0 2-2-16,-1-2 0 0,2 2-1 0,-2-1-2 15,1 1 1-15,0 0 0 0,0-2 2 16,0 1 2-16,-2-1-1 0,2-1 0 16,-2 0-1-16,2-2-2 0,-2 0-1 15,0 1 0-15,0-3-1 0,2 1 3 0,-2-1 0 16,-2-1 2-16,2 1 0 0,0-3 0 16,0 1 0-16,-2-1 0 0,2-2 1 15,-2 1-2-15,0-2 1 0,0 2-1 16,0-3 0-16,0 2 0 0,1-2 0 15,-2 2 0-15,0-2 0 0,1 2 1 0,-2-1 1 16,2 0-2-16,-2 0 1 0,2 2-1 0,0-1 1 16,0 1-1-16,0 0 0 0,0 1 0 15,0 1 2-15,2 0 0 0,0 0 0 32,-2 2 0-32,2-2-2 0,0 2 0 0,0 0 1 0,2 2 0 0,-2-1 0 0,0 1 1 15,2 0 2-15,0 2-4 0,-2-1-1 16,2 0 0-16,0 0 0 0,0 2-1 15,0-2 0-15,-2 0 4 0,2 1-1 16,-2-2 0-16,2 0 1 0,-2 0-2 0,0-1 0 31,0 1-2-31,2-2 0 16,-2 1 1-16,0-2-1 0,-2 1 0 0,2-2 1 16,0 0 1-16,0 0 0 0,-2 0 0 15,0-1 0-15,2-1 1 0,-2 0 1 0,0-1-2 0,0 1 0 0,0-1 0 0,0 1 0 31,0-1 0-31,0 0-2 0,-2 0-1 0,2-1 2 0,-2 1 2 0,2 1 0 0,-2-2-1 32,3 1 1-32,-3 0 0 0,2 1 1 15,0-1-2-15,-2 0 0 0,2 2-2 0,0-2-1 0,0 1 2 0,0-1-2 16,0 2-1-16,0-1 3 0,0 0 1 0,0 0 0 16,0 1 2-16,0-1 1 0,2 1-2 15,-2 1-1-15,2-1 0 0,-1 0-1 16,1 1-2-16,-3 1 0 0,3 0-1 15,0 0 2-15,0 0-2 0,0 0 1 0,0 0-2 16,0 1 3-16,0 0-2 0,0 0-2 16,3 0 2-16,-3 1 2 0,1-1-1 15,-1 0-1-15,0 1-1 0,2-1 1 0,-2 1-1 16,2-1 0-16,-2 1 1 0,0-1 2 16,2 1 2-16,-2 0 2 0,0-1 0 31,0 1 0-31,2 0-2 0,-2 1 1 0,0-2-1 0,2 1-1 0,-2 0 1 0,0 0-2 15,2 0 1-15,-2 0-1 0,2 0 2 16,-2 0 1-16,2 0 1 0,-2 0 0 16,2 1-1-16,0 1 1 0,-2-2 1 15,2 1-2-15,0 0-1 0,0 1 0 0,0-1 0 32,0 1 1-32,2 0-1 0,-3 0 1 0,2 1 0 0,-2 0 1 0,3 1-2 15,-2-1-2-15,2 2 2 0,0-1 1 16,-2 1-1-16,2-1 0 0,-2 1 1 0,2 0 0 15,-2 0-1-15,2 0-1 0,-2 1 1 16,2-1-2-16,-2 1 1 0,2-2 1 16,-3 2 1-16,3 0 0 0,0-1-1 0,-2 0 1 15,2 0 0-15,-2 1-1 0,0-2-1 32,2 2 1-32,-2-2 1 0,2 1-1 0,-2-1 0 0,0 0 0 0,0-1 1 15,-1 1-1-15,2-1 0 0,-3 0 0 0,1 0 0 16,1 0 0-16,1-1-1 0,-3 1 1 15,1-1 0-15,1 1 0 0,0-1-1 16,-2-1 1-16,2 1 2 0,0-1-1 16,-2 2 0-16,2-2 0 0,-2 0 0 0,0-1-2 15,2 1-2-15,-2-2-1 0,0 2 1 16,0-2-1-16,0 2 0 0,0-2-9 16,0 0-14-16,0 0-12 0,0 0-14 0,-2 0-13 15,2-2-14-15,-2 2 0 0,2-2 1 16,-2 1 5-16,0-1 4 0,0 0 9 15,2 0 8-15,-2-2 2 0,-2 1 4 16,2 0 0-16,1-1 2 0,-2-1 1 0,2-1 5 16,-1 1 7-16,-2-1 7 0,2 1 8 15,0-1 3-15,0 1 7 0,0-2 0 16,0 2 4-16,0-1 0 0,0 2 2 16,0-2 2-16,0 2 0 0,0 0 0 0,0-1-1 15,0 1 1-15,0 0 2 0,0 0-2 16,1 0 1-16,-2 1 0 0,2-1 0 15,1 0 1-15,-2 1-1 0,0-1 0 16,0 1 2-16,0-1 4 0,2 1 7 0,-2 0 9 16,0 1 10-16,2-1 12 0,0 2 8 15,-2-1 10-15,2 1 8 0,0 0 2 16,0 0 0-16,0 1-4 0,0 1-7 0,0 0-7 16,2 2-13-16,0-2-10 0,-2 3-11 15,2 0-6-15,0 1-4 0,0 0-5 16,2 1-2-16,-3 0-3 0,2 0 0 15,-2 0 0-15,3 1-2 0,-2-1-2 0,0 0 2 16,0 0 0-16,0-1 0 0,0-1 0 16,0 1-1-16,-2-1-1 0,2 0-6 15,0-1-18-15,-2 0-24 0,2 0-29 16,-2-1-29-16,0-1-26 0,2 1-27 0,-2-1-17 16,0-1-15-16,0 0-16 0,0 0 0 15,0 0 14-15</inkml:trace>
  <inkml:trace contextRef="#ctx0" brushRef="#br2" timeOffset="30">598 1250 53 0,'0'5'66'0,"0"6"-1"15,0-2 0-15,-10 1-6 0,2 7-8 16,-1-3-8-16,-1 1-8 0,-7-1-6 0,-1 7-8 16,10-6-6-16,-11 6-6 0,3-7-2 15,-11 6-6-15,8-5 1 0,3 1-11 16,-3-1-19-16,1-7-27 0,9 3-38 16,-9-1-31-16,1 1-17 0</inkml:trace>
  <inkml:trace contextRef="#ctx0" brushRef="#br2" timeOffset="31">571 1225 68 0,'9'-5'86'16,"-9"0"3"-16,0-5-1 0,8 5 3 16,-8 1-1-16,10-8 2 0,-10 8 4 15,8-2 6-15,-8 2 5 0,9-6 3 0,-9 5 6 16,8 0 1-16,-8 1-4 0,0-2-8 16,10 2-9-16,-10-2-10 0,0 6-9 15,9-6-11-15,-9 6-10 0,0 0-9 0,8-4-6 16,-8 4-6-16,0 0-4 0,10 0 1 15,-10 0-1-15,0 4 1 0,0 2-4 16,0 0 1-16,0-2 0 0,0 6-1 0,0 0 5 16,-10 0 12-16,2 11 7 0,-1-7 0 15,-1 6 0-15,2 0-6 0,-9 5-8 16,7-4-15-16,-7 4-11 0,-1 0-6 0,0 0-4 16,1-1-4-16,-2 2-4 15,3-2-20-15,-3-1-30 0,1-4-42 0,9 0-49 16,1-9-42-16,-10 5-34 0,18-4-13 15,-9-1 9-15,1-6 17 0,8 2 20 0,0-6 11 16,0 0 0-16,0-6-9 0,0 2-1 16,8-6 12-16</inkml:trace>
  <inkml:trace contextRef="#ctx0" brushRef="#br1" timeOffset="32">8 1750 13 0,'1'1'92'15,"2"-1"2"-15,-2 0-4 0,1 0-4 0,0 0-7 16,-2 0-8-16,2 1-1 0,0-1-5 16,0 0-4-16,0 0-2 0,0 0 1 15,0 0-3-15,0 0-5 0,2 0-3 16,-2-1-1-16,0 1-3 0,0 0-6 0,0 0-3 15,0-1-2-15,0 1-2 0,-1 0-4 16,3 0 0-16,-2 0 0 0,1 0-3 16,-2 0-4-16,1 0-2 0,0 0-3 15,0 0-3-15,0-1 12 0,0 1 8 0,0-1 3 16,0 1 3-16,0-1 0 0,0-1-1 16,0 2-13-16,0-1-9 0,0 0-4 15,0-1-6-15,0 1 1 0,0 0-2 0,0 1-2 16,0-1 0-16,-1 0 0 0,2 0-2 15,-2 1 0-15,1-2 0 0,0 2 1 16,0-2 1-16,0 2-2 0,0-1 2 0,0 0 0 16,0 0 0-16,0 0-2 0,0 0 0 15,-2 0 3-15,4 0 2 0,-2-1 0 16,0 0 1-16,0 1 7 0,0-1 5 0,0 1 2 16,0 0-1-16,-1-1 1 0,2 1-2 15,-1 0-6-15,-1-1-4 0,2 1-3 16,-2 0-1-16,1 0-1 0,0 0 0 15,0 0 3-15,0 0 2 0,0 0 1 0,0 0 2 16,0-2 1-16,0 3 1 0,0-2-3 16,0 1-1-16,0 0 0 0,0 0-2 15,0 0-1-15,0 0-2 0,0 0 1 16,-2-1-1-16,2 2 0 0,0 0-3 16,-1-2 2-16,-1 1-1 0,3 0 0 0,-2 1-1 15,-1-1 0-15,2 0 3 0,1 0-2 16,-2 1 3-16,1-1 0 0,0 0 0 15,0 1-2-15,-2-2 0 0,2 2 2 0,0 0-5 16,0-2 2-16,0 2 0 0,0-1 4 16,0 1-4-16,0-1 0 0,-2 0 1 15,2 1 2-15,0 0-1 0,0-1-1 16,0 1 3-16,0-1 2 0,-2 1 1 0,2-1 2 16,0 1 2-16,-1-1 0 0,-1 1 1 15,3-2-1-15,-2 2-1 0,1 0 0 16,0-2-1-16,0 2 0 0,0-1 0 0,0 0-2 15,0 0-1-15,0 0 0 0,0 1-1 16,0-1 0-16,0 1-2 0,0-1 0 16,-2 1-1-16,2-1-1 0,0-1 1 15,0 2-1-15,0-1 1 0,0 1 3 0,0-1-3 16,-1 1 1-16,2-1-1 0,-1 1-2 16,-1-1 0-16,2 0-1 0,-2 0 1 15,-1 0 0-15,2 1 0 0,0-1-1 16,0 0-1-16,0-1-1 0,0 2 0 15,0-1 1-15,0 1-1 0,0-2 1 0,0 1 2 16,-2 1 2-16,2-1-1 0,0 0-1 16,0 1 1-16,0-1 0 0,-2 0 0 15,2 1-2-15,0-1 1 0,-2 1 1 16,2-2 0-16,0 1 0 0,-2 1 6 0,1 0 16 16,2-2 14-16,-3 1 7 0,1 0 5 15,1 1 3-15,0-1-2 0,-2 0-15 0,2 0-10 16,0 0-8-16,0-2-4 15,0 3-4-15,0-2-1 0,0 1-2 0,0-1-4 16,0 0 0-16,0 1-3 0,0-2 0 0,0 2 0 16,-2-1-2-16,2 1 0 0,0-1 0 15,0 1 0-15,0 0 1 0,-2-2 0 16,1 2 2-16,2 0-2 0,-3-1 0 16,2 1 1-16,-2 0-2 0,1 0 0 0,1 0 1 15,-2 0 1-15,2-1-1 0,-2 1 0 16,2-1 2-16,-2 1 0 0,2 0-2 15,0 0 0-15,-2 0 4 0,2-1-4 16,-2 1 1-16,2-2 1 0,0 2-1 0,-2-1-1 16,2 1-2-16,0-2 1 15,0 3 1-15,-2-3-1 0,2 2 0 0,0-1 2 16,-2 1-2-16,2 0 0 0,-2 0-4 0,2-1 2 16,-2 2 2-16,2-1-1 0,-2 1 1 15,0-2-1-15,2 1 3 0,-2 1-1 16,0-1 0-16,2 0 0 0,-2 0-1 15,2 0 0-15,-2 1 3 0,1-1-2 16,-1 0-2-16,2 0 0 0,-2 0 1 16,2-1 3-16,-2 1-3 0,2 0 2 0,-2-1-1 15,2 1 1-15,0 0 0 0,0-2-3 16,-2 3 2-16,2-2-1 0,-2 1-1 0,2-1 2 16,-2 2 1-16,2-2 1 15,-2 1-3-15,2 0 2 0,-2-1 0 0,2 2-1 16,0-2-1-16,-2 1 2 0,2 0 0 15,0-1 0-15,-2 1 3 0,2 0-2 16,0-2 1-16,-2 1-2 0,2 0 0 0,0 1 0 16,0-2 0-16,0 1 1 0,0-1 2 15,0 1-1-15,-2 0 2 0,1 0 1 16,1 0 1-16,0 0 0 0,0-1 1 16,0 1 1-16,-2 0 2 0,2-2 1 0,0 2 1 15,0 0-3-15,0 0 0 0,0 0 1 16,-2-1-4-16,2 1-1 0,0 0 0 15,0 0 0-15,0 0-3 0,-2 0-1 0,2-1 4 16,0 1-1-16,0-1-6 0,0 1 2 16,0-1 4-16,0 1-3 0,-2 0-3 15,1-1-1-15,1 1 0 0,1 0 1 0,-2-1-1 16,-1 1 1-16,2 0 1 0,0 0 1 16,0 0 2-16,-2 0-1 0,2 0-2 15,0 0 0-15,0 0 0 0,0-1 1 16,-2 2 1-16,2-1 0 0,0 0 0 0,0 0 0 15,-2 0-2-15,2-1-2 0,0 1-2 16,0 0 0-16,0 0 1 0,0 0 0 16,0-1 1-16,0 1 3 0,-2 0-2 15,1 0 0-15,2 0-1 0,-2 0 1 0,-1 1-1 16,2-1 0-16,0 1 3 0,-2-1 1 16,2 1 0-16,-2 0 1 0,0 0-2 15,2 0 0-15,-2-1-1 0,0 1 0 0,2 0-2 16,-2 0 0-16,0 0 1 0,2 0-3 15,-2 0 2-15,2-1-3 0,-2 1 2 16,0-1 3-16,2 1-1 0,-2-1 2 16,2 1-1-16,-2 0 2 0,2-1 0 0,0 0 0 15,-2 0-2-15,2 0 0 0,0 1 0 16,-2-1-2-16,2 1 2 0,0-1-3 16,0 1 0-16,-2-2 0 0,2 1 0 0,-2 1 1 15,2-1-2-15,0 1 2 0,-2-1 1 16,2 1 0-16,-2-1 1 0,1 1 0 15,-1 0-1-15,0 0 0 0,3-1 1 16,-3 1-1-16,1 0 1 0,-1 0 2 16,0-2-3-16,2 1 0 0,-2 1-1 0,2-1-1 15,-2 1-2-15,2-1 2 0,-2-1 2 16,2 2 1-16,0-1 0 0,-2 0 1 16,2 0 0-16,-2 0-3 0,2 1 2 0,-2-1-2 15,2 1 2-15,-2-1 0 0,0 1 0 16,2 0 2-16,-2 1-2 0,0-1-1 15,0-1 0-15,0 2 0 0,2-1 0 0,-2 1-2 16,0-2-2-16,0 1 2 0,0 0 1 16,2 0-1-16,-2 0 0 0,0 0 2 15,0 0 0-15,0-1-1 0,2 1-3 16,-2-1 2-16,0 0 2 0,0 1-3 16,2 0-1-16,-2 0 6 0,0 0 1 0,0 0-2 15,0 0 0-15,0 0 1 0,2-1 1 16,-2 1-2-16,0 0-1 0,0 0-1 15,0 0 1-15,0 0 0 0,2 0-2 0,-2 0 0 16,0-1 2-16,0 0-1 0,2 1 1 16,-2 0 4-16,0 0 1 0,0 0-1 15,2 0-3-15,-2 0 1 0,0 0-2 16,0-1-2-16,1 2 1 0,-1-2 1 0,0 1 0 16,3 0 1-16,-3 0 2 0,0 0 1 15,1 0-1-15,-1 0-3 0,0 0 1 16,2 1-3-16,-2-2 1 0,0 2-1 15,0-2 1-15,3 1 0 0,-3 0-2 16,0 1 2-16,0-1 0 0,1 0-1 0,-1 0-1 16,0 0 3-16,2 1 2 0,-2-1-1 15,0 0 1-15,0 0-2 0,2-1 1 16,-2 0-1-16,0 1 0 0,2 0 0 0,-2 0 0 16,0-1 4-16,2 1-4 0,-2-1 2 15,0 2-1-15,0-2 2 0,2 1-4 16,-2 0-1-16,0 0 2 0,0 1-1 15,0-1 1-15,2 1-2 0,-2-1 1 0,0 0 2 16,0 0 0-16,0 1 0 0,0-2-2 16,2 2 3-16,-2-2-1 0,0 1 0 15,0 0-2-15,0 0 0 0,2 0 1 16,-2 0 0-16,0 0 0 0,0 0-2 0,0-1 3 16,0 0 0-16,0 2-1 0,2-2 2 15,-2 1-2-15,0 0 0 0,2-1-2 16,-2 1 2-16,0-1 0 0,0 0-4 0,0 1 4 15,2 0 1-15,-2 0 1 0,0 0-2 16,0 0 1-16,0 0 1 0,0 0-3 16,0-1 1-16,0 2-1 0,0-1 1 15,0 1-1-15,0 0-2 0,0-2-3 0,0 2-28 16,0 0-57-16,0-1-82 0,0 1-88 16,-2 0-93-16,2 0-98 0,0 0-41 15,0 0 21-15,-2-1 61 0,2 0 80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9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-694 470 39 0,'0'0'52'0,"-2"1"-10"15,2-1-2-15,0 1-1 0,0 0 5 16,2 1 6-16,0 0 3 0,0 2 0 0,2 0-7 15,0 2-7-15,2-1-9 0,0 2-9 16,-1 1-6-16,3 1-4 0,-2 0-4 16,2 1-2-16,2-1-2 0,-3 2-1 15,1 0-1-15,2-2-1 0,-2 2 0 0,2-2 0 16,-4 0-9-16,1 1-18 0,1-1-25 16,-2-1-29-16,0-1-34 0,0 1-26 15,-2-1-6-15</inkml:trace>
  <inkml:trace contextRef="#ctx0" brushRef="#br0" timeOffset="1">-707 428 23 0,'0'0'74'15,"0"0"-9"-15,0 1-8 0,1 0-12 16,1 1-13-16,0 2-10 0,2 0-7 16,-2 0-4-16,4 3-5 0,-2-1-2 0,2 1-1 15,0 1-1-15,0-1 0 0,-1 2-2 16,3 0-6-16,-2-1-12 0,0 1-20 16,0-2-28-16,0 1-32 0,-1-1-16 15</inkml:trace>
  <inkml:trace contextRef="#ctx0" brushRef="#br0" timeOffset="2">-719 468 40 0,'-2'-1'90'0,"0"0"-4"15,2 0-10-15,-2 0-10 0,0 0-12 16,2 1-11-16,-2 0-12 0,2-1-7 16,0 1-8-16,2 1 1 0,-2-1 4 15,2 1 3-15,0 1 4 0,0 0 7 0,0 2 5 16,2 0-3-16,-1 1-6 0,3 0-5 16,-2 1-1-16,2 2-9 0,2 0-3 15,-2 1-6-15,0 0-2 0,2 1-1 16,-3-2-1-16,3 1 0 0,0 1-3 0,-2-1 1 15,0 0 0-15,2 0-1 0,-3-2 0 16,1 1 0-16,0-1-5 0,0 0-23 16,0 1-36-16,0-2-48 0,-2 0-49 0,0 1-26 15,-1-2-10-15</inkml:trace>
  <inkml:trace contextRef="#ctx0" brushRef="#br0" timeOffset="3">-694 499 53 0,'-2'0'63'0,"2"-1"-1"16,0 1 0-16,0 0 0 0,0 1 0 16,2 0-6-16,-2 1-7 0,2 1-4 0,0-1-6 15,2 2-8-15,-2 1-5 0,2-1-4 16,2 2-3-16,0 1-5 0,-1 1-4 15,3 1-1-15,0 0-3 0,0 0-2 16,2 1 0-16,-1 2-3 0,1-1-1 0,0 0 1 16,0-1-1-16,-1 1 0 0,1 2-1 15,0-2 2-15,0 0-1 0,2 1 0 16,-5-1 1-16,3 2-1 0,0-2 0 16,-2-1 0-16,-1 1-1 0,1-2 1 0,0 0 0 15,0 1-4-15,-2-1-13 0,-2-1-19 16,1-1-24-16,-1 0-33 0,0-1-38 15,0 0-25-15,-2-2-1 0</inkml:trace>
  <inkml:trace contextRef="#ctx0" brushRef="#br0" timeOffset="4">-620 605 43 0,'-2'-3'81'0,"2"2"4"16,-1-1 3-16,1 1 2 0,0 1 1 15,0 0-5-15,0 0-8 0,0 1-11 16,1 1-13-16,1-2-13 0,0 3-12 0,0 0-7 16,0-1-4-16,2 2-4 0,0 0-5 15,0 0 1-15,2 2-1 0,0 0-2 16,0 1-1-16,1 1 0 0,1-1 2 16,0 2 1-16,2 0-1 0,-2 1 1 0,1 0 1 15,-1-1-1-15,2 1-2 0,-2 0 0 16,0 0-2-16,-1-1-2 0,1 0 0 15,0 0-2-15,-2-2-1 0,2 1-1 16,-3-1 0-16,1 1 1 0,0-1-1 0,0 1 1 16,-2-2 1-16,0 0-1 0,0-1-5 15,-2 1-20-15,2-1-25 0,-2 0-35 16,-1-2-47-16,2 0-45 0,-3-1-25 0,2-1 2 16</inkml:trace>
  <inkml:trace contextRef="#ctx0" brushRef="#br0" timeOffset="5">-571 599 35 0,'-2'-1'63'0,"2"0"4"0,2 0 6 0,-2 1-1 15,2 0-4-15,0 1-12 0,0 0-14 16,0 2-11-16,2 0-9 0,0 0-7 16,0 0-3-16,0 2-3 0,-2-1-2 0,4 0-1 15,-5 1-3-15,3-1 0 0,0 1-3 16,-2-1 2-16,0-1 0 0,2 1 0 15,-2-2 2-15,0 0-3 0,0 0 4 0,-2 1 5 16,2-3 10-16,-2 2 12 0,0-2 7 16,0 0 9-16,0-2 9 0,-2 2 3 15,2-2 4-15,-2 0 2 0,0-1 4 16,-2-1 5-16,2 1 1 0,-2-1 0 0,0 0-6 16,0-2-5-16,0-1-1 0,-1 1-1 15,1-1-1-15,-2 0-3 0,0 0-4 16,-2-1-2-16,2 2-7 0,0-2-7 15,3 2-4-15,-3 0-4 0,2 0-1 0,0 2-3 16,2 1 4-16,0 0 4 0,0 1 0 16,0 1 2-16,2 1 0 0,0 2-3 15,2 0-8-15,0 3-7 0,2 0-8 0,0 2-4 16,0 1-3-16,2 0-4 16,-1 1 1-16,1 1-2 0,0 0 1 0,0 0 0 15,2 0 0-15,-2 0 0 0,0 0 0 16,-1-1 0-16,1-1 0 0,0 0-1 0,-2-1-4 15,0-2 0-15,0-1-1 0,0 0 0 16,0-1-1-16,-2-1 0 0,-1-1 2 16,2-1 2-16,-3 0 0 0,0-2 2 15,0 0 0-15,0 0 0 0,-3-3-2 0,2 2 2 16,-1-2 1-16,0 0 0 0,0 0 1 16,-2-2 1-16,0 1-1 0,-2-1-1 15,2 0 0-15,-2-1 1 0,1 1 0 0,-1-2 3 16,-2 2 1-16,2-3-2 15,0 2 0-15,-2-1 2 0,2 1 0 0,1-1-1 16,-1 2 1-16,0 0 3 0,2 1-2 16,-2 1-1-16,2 1 1 0,2-1-1 0,-2 2-1 15,2 1-2-15,0-1 1 0,-1 2 0 16,3-1-4-16,0 1-2 0,-3 2-1 16,6 1-1-16,-3-1 0 0,1 4 0 15,3 1 2-15,-2-1 2 0,2 1 1 0,2 2 1 16,-2-1-2-16,0 1 0 0,0-1-2 15,2 1 0-15,-2 0-2 0,-1-1 3 16,1-2-1-16,0 1 0 0,0-2-1 0,-2 0 0 16,2-1-1-16,-2 1 0 15,0-2 1-15,-2 0-1 0,2-1 1 0,0-1 0 16,-2-1 1-16,0-1-2 0,0 0 2 0,-2-1 0 16,0 0 3-16,2-1 0 0,-2-1 0 15,-2 0 1-15,2-1-1 0,-2 0 1 16,0 1-2-16,0-3 0 0,0 1 2 15,-1-1 2-15,1 1 2 0,-2-1-1 0,2-1 1 16,-2 2 0-16,0-1-1 0,2 0-4 16,0 2 0-16,0-1 0 0,1 2 0 15,-1-1 0-15,0 2 1 0,2 0 0 0,0 1 1 16,2 1 1-16,-2 0-3 0,2 2 1 16,0-2 1-16,0 2 1 0,0 0-2 15,0 2-1-15,2-2 1 0,0 3 0 16,0 0-1-16,0 1-1 0,0-1 1 0,2 1 1 15,-2 1-2-15,2 0 0 0,-3-1-2 16,3 1 0-16,0-1 1 0,-2 1-1 0,2-1 1 16,-2-1 1-16,0 1 1 0,0-2 0 15,0 0 0-15,0 0 0 0,0-1 2 16,-2 0-3-16,2-1 0 0,-2 0-1 16,0-1-1-16,0-1 3 0,0 0-1 0,-2-1 6 15,2 0-1-15,-2 0 2 0,0-2-1 16,-2 1-2-16,2 0 1 0,-2-2-2 15,0 2-2-15,0-1 2 0,2-1-2 0,-1 1 0 16,-3-1-2-16,4 1 2 16,-4 0 1-16,4 0 0 0,-2 0 1 0,2 2-1 15,-2 0 0-15,2 0 0 0,0 0-1 16,2 2 0-16,-2-1 2 0,2 2-1 0,0-1 1 16,0 1 1-16,0 1-2 0,2 1 0 15,0 0-1-15,0 1 0 0,0 2-1 16,2-1 0-16,-2 1 2 0,2-1-1 15,0 1 0-15,0 0-3 0,-2 1 2 16,2-2-2-16,-1 0-2 0,-1-1 2 0,0 1-3 16,0-1 2-16,0-1 1 0,0 1 1 15,0-2 1-15,0 0 1 0,-2 0 5 0,0-1-2 16,2-1-1-16,-2 0 0 16,0 0-2-16,-2-2 1 0,2 0-3 0,-2 0 0 15,2 0 2-15,-2-2 0 0,0 1 0 16,0 1 1-16,0-3 0 0,0 2 3 0,-2-1-1 15,3 1-1-15,-2-1-1 0,0 1-1 16,1-1 1-16,0 2-3 0,0 0 2 16,0 0-1-16,0 1 2 0,0-1 0 15,2 1-2-15,-2 1 2 0,2 0-2 16,0 1 1-16,0 0-1 0,0 1 0 0,0 0 2 16,0 1-1-16,2 1 0 0,0 0 0 15,-2 0-2-15,2 0 1 0,0 1 2 0,-2-1-1 16,2 0-2-16,0-1 0 15,0 2 2-15,-2-2-1 0,2 0-5 0,-1-1 2 16,-1 0-1-16,3 0 0 0,-3 1-1 16,0-2 3-16,1 0-1 0,-1 0 0 15,0 0 1-15,0 0 0 0,0 0 0 16,-1-2 1-16,1 0 0 0,-3 1 1 0,3-1 2 16,-1 0 0-16,-1-2 0 0,0 2 0 15,0 0 0-15,0-1 1 0,0 0-2 16,0 1 0-16,0 0 0 0,0 1 1 15,0 0 0-15,0 0-1 0,0 1 1 0,2-1 0 16,-2 1 1-16,0 1 0 0,2-1-2 0,-2 1 1 16,0 1 0-16,2-1 0 15,0 1-1-15,0-1 1 0,-2 2 2 0,2-2-1 16,0 1-2-16,0-1 0 0,0 1 0 16,-2-1 0-16,2 1 0 0,0-1 0 15,-2 0-2-15,2 0 1 0,0 0 1 0,0 0 0 16,-2 0-2-16,2 0 2 0,-2-1 0 15,2 1-1-15,-1-1 0 0,1 1 0 16,-2-1 2-16,0 0-1 0,2 2 0 16,-2-2 0-16,2 0 1 0,-2 0 1 0,2 0-1 15,-2 0-1-15,2 0 1 0,-2 0 1 16,2 0 0-16,0 0 0 0,-2 0-2 16,2 0 1-16,-2 0 1 0,2 0-2 15,0 2 0-15,-2-2-3 0,2 0 2 16,-2 0-1-16,2 0 0 0,0 1 0 0,-2-1-1 15,2 0 3-15,0 1-1 0,-2-1-1 16,2 0 1-16,0 0 0 0,-2 1 1 0,2-1-3 16,0 0 3-16,-2 0 0 0,2 0 0 15,0 0 0-15,0 0 0 0,-2 0 2 16,2 0 0-16,0 0-2 0,-2 0-1 16,2 0 0-16,-2 0 1 0,2 0 0 15,0 0-2-15,0 0 2 0,-2 0-2 0,2 0 2 16,-2 0 1-16,2-1 0 0,0 1-1 15,-1 0 0-15,1 0 2 0,-2-1-2 16,2 1-1-16,0 0 0 0,-3 0 1 0,3 0 1 16,0 0-1-16,-1 0 0 0,1 0 1 15,0 0-1-15,0 0-1 0,0 0 0 16,-2 0 1-16,2 0 0 0,0 0-1 0,0 0 0 16,0 0 1-16,0 0 1 0,0 0-1 15,0 0 0-15,0 0 1 0,0 0-1 16,0 0 1-16,0 0-1 0,0 0-1 15,0 0 1-15,0 0 0 0,0 0 0 0,0-1-2 16,0 1 1-16,-2 0 1 0,2 0-1 16,0-2-1-16,0 2 1 0,0 0 0 15,0 0-1-15,0-2 0 0,0 2 0 16,-2-1 3-16,2 0-1 0,0 0 1 0,0 1 2 16,0-1-1-16,0 0-2 0,-2 1 0 15,2-1 0-15,0 1-1 0,0-1 0 16,0 1 1-16,0 0 0 0,0-1 0 15,0 1-1-15,0 0 1 0,0 0 0 0,0 0 1 16,0 0 0-16,0 0-2 0,0 0 2 16,0 0-1-16,0 0 1 0,0 0-1 15,0 0 0-15,0 0 2 0,0 0 1 16,0 0-2-16,0 0-2 0,0 0-1 0,2 0 1 16,-2 0-1-16,0 1 0 0,0-1 0 15,2 1 2-15,-2 0 0 0,2 0 0 16,-2 0 0-16,2 1 1 0,-1 1 0 15,-1-1-1-15,3-1 0 0,-1 1-1 0,-2 0 1 16,1 1 1-16,1-2-1 0,-2 2 0 16,2-1 1-16,0 0 0 0,0 2-2 15,-2-2 1-15,2 0 0 0,-2 0-1 0,2 1 1 16,0 0 0-16,0-1 0 0,-2 1 1 16,2-1 0-16,0 1 0 0,-2-2-1 15,2 3 0-15,0-2 0 0,-2 0-1 16,2 1 1-16,0 0-2 0,0-1 1 0,-2 0-2 15,2 2 3-15,0-2 0 0,0 0 2 16,0 0-1-16,-1 0 1 0,-1 1 0 16,2-2-2-16,0 1 1 0,0 0-3 0,0-1 3 15,-2 1 0-15,2 1 0 0,0-2 0 0,-2 1 1 16,2-1 0-16,0 1-1 0,-2-1-1 0,2 1 0 16,-2 0 0-16,2 0-1 0,0-1 0 15,0 1 0-15,-2 0 0 0,2 0-1 16,0 1 1-16,0-1 1 0,-2 0 0 15,2 0 0-15,0 0 0 0,0 1 0 16,-2-1 0-16,2 0-1 0,0 0 1 0,-2 0 2 16,1 1-1-16,2-1 1 0,-3 0 1 15,1 0-3 1,1 0-2-16,0 1 2 0,-2-2 0 0,2 1 0 0,-2 0 0 16,2 0 2-16,0 0 1 0,-2 1-3 15,2-1 0-15,0 0 0 0,-2-1 0 16,2 2-1-16,0-1-1 0,-2 0 2 15,2 0-2-15,0 0 2 0,-2-1 0 0,2 1 0 16,-2 1 1-16,2-1-1 0,0 0 3 16,0 0-2-16,0 2 0 0,-2-2 0 15,2 0 1-15,0 0-1 0,0 0-1 0,-2 0 0 16,1 1-1-16,1-1-1 0,0 0 1 16,-2 0 0-16,2 0 0 0,0 1 1 15,0-1-2-15,-2 1 0 0,2-2 1 16,0 1 1-16,0 1 0 0,0-1-1 0,-2 1 1 15,2-1 1-15,0 1 1 0,0-1-1 16,-2 0 0-16,2 0-1 0,0 0 0 16,0 0 1-16,0 1-1 0,0-2 2 0,-2 1-2 15,2 0 1-15,0 1-1 0,0-3 0 16,-1 3 0-16,2-1 0 0,-3-1 0 16,1 1 0-16,1 1 2 0,0-1-1 15,0-1 0-15,-2 1 0 0,2 0-1 0,0 0 1 16,0 1 0-16,-2-1-1 0,2 0 1 15,-2-1-1-15,2 1 0 0,0 2-1 16,-2-2 1-16,2 0-1 0,0 0 1 16,-2 0 1-16,2 1 0 0,0-1 1 0,0 0 1 15,0 0-2-15,-2 0-1 0,2 1 0 16,0-1-1-16,-1 0 1 0,2 1-2 16,-3-1 3-16,1 1 0 0,1-1 0 15,-2 1 2-15,3-1-3 0,-2 2 0 0,-1-2-1 16,2 1 0-16,0 0 0 0,0 0 1 15,-2 0 0-15,2 0 0 0,0-1 1 16,0 2-1-16,-2-1 2 0,2-1-1 0,0 0 2 16,0 2-1-16,0-2 1 0,-2 0-1 15,2 1-2-15,0 0 0 0,0-1-2 16,-2 1 2-16,2-1-1 0,0 0 1 16,0 2 0-16,0-2 0 0,-2 0 1 0,1 1-4 15,2-1 3-15,-3 0 0 0,1 0 0 16,1 0 1-16,0 1-1 0,0-2 4 15,-2 2-3-15,2-1 3 0,0 0 1 16,-2 1-1-16,2-1-1 0,0 0 1 0,-2 0 2 16,2 0-2-16,0-1 0 0,0 1-2 15,-2 2 3-15,2-2 0 0,-2 0-2 16,2 0-1-16,0 1-1 0,-2-1 3 0,2 0 1 16,0 0-2-16,-2 0 0 0,2 0 0 15,0 1 3-15,-2-1-2 0,1 0 0 16,2 2 1-16,-3-2 1 0,2 0 0 15,-1 0 1-15,-1 0 3 0,3 0-2 0,-2 1 0 16,-1-2 0-16,2 1 0 0,0 0-1 16,-2 0-3-16,2 1 0 0,0-1 1 15,-2 0-1-15,2 0 1 0,0 1-3 16,-2-1 2-16,2 1 2 0,0-1-1 0,-2 0 1 16,2 0 1-16,0 0 0 0,-2 1-1 15,2-1-3-15,0 1 2 0,0 0-5 16,-2-1 2-16,2 0 0 0,0 1 0 15,0-1 0-15,-2 1 0 0,2 0 2 0,-1-1 0 16,2 0-1-16,-2 2 0 0,-1-2 1 16,2 1-4-16,1 0 2 0,-2 0 0 15,-1 0-2-15,2-1 0 0,0 1 0 0,-2 0 3 16,2 0-3-16,0 0 0 0,0-1 0 16,0 2-2-16,-2-2 1 0,2 1-1 15,0 0 2-15,-2 0 0 0,2 0 3 16,0-1 1-16,0 1-1 0,-2 1-1 0,2-2-2 15,0 1 0-15,-2-1 0 0,2 2-2 16,0-2 2-16,-2 0 2 0,2 1 0 16,0 0 1-16,-1-1-1 0,2 1 1 15,-3-1-2-15,1 2 0 0,1-2 1 0,0 1-2 16,0 1 1-16,-2-1-2 0,2 0 1 16,0 0 0-16,0 0-1 0,0 2 0 15,0-2-1-15,0 2 2 0,0-2 0 16,0 0-1-16,2 2 0 0,-2-2 1 0,0 0 2 15,0 2 1-15,0-2-2 0,-1 1 0 16,4 0-2-16,-4-1 0 0,2 1 1 16,-2 0-3-16,3 0 1 0,-2 1 1 0,2-2 0 15,-2 1-2-15,0 1-1 0,0-1-1 16,2-1 1-16,-2 1-7 0,0 0-12 16,0-2-23-16,0 0-28 0,0 1-31 15,-2-1-33-15,2 0-37 0,0-1-40 0,-2 0-49 16,1 0-56-16,-1-1-13 0,0 0 10 15,0 0 30-15</inkml:trace>
  <inkml:trace contextRef="#ctx0" brushRef="#br0" timeOffset="6">-461 822 54 0,'-4'-5'104'0,"0"0"-3"0,0 1-3 15,2 0-7-15,-2-1-8 0,2 2-6 0,-2-1-4 16,2 3-4-16,0-2-1 0,0 1-4 16,2 1-4-16,-2 0-3 0,2 0-7 15,0 1-8-15,2 1-8 0,0 0-6 16,0 0-5-16,0 2-6 0,2 0-4 0,2 2-3 15,-2-1-4-15,2 3-3 0,0 0-2 16,-1-1-1-16,1 3 0 0,2-1 0 16,-2 0 1-16,0 2 2 0,2-1 2 0,-2 1 4 15,-1-1 8-15,1 1 11 0,-2-1 7 16,2-1 2-16,-2 1 1 0,0-1-2 16,0-1-8-16,0 0-11 0,-1-1-6 15,0-1-5-15,0-1-5 0,0 0-1 0,-2-1 0 16,1 0-2-16,-2-1-1 0,2 0 2 15,-2-1 1-15,0-1 7 0,0 0 6 16,-2 0 2-16,2-1 3 0,-2 0-2 0,1-2 4 16,-2 1-8-16,0 0-3 0,0-2-5 15,0-1 0-15,-1 1-2 0,0-2-1 16,0 0 1-16,0-2-2 0,-2 0 2 0,2 1-2 16,-2-2 0-16,1 0 0 15,0 0 0-15,0 0 1 0,-1 1 0 0,0-1 3 16,0 1-1-16,0-1 2 0,0 2 0 15,2-1-2-15,-1 0 1 0,1 1-2 0,-2-1 0 16,2 1 1-16,0-1-1 0,-2 2 0 16,2-2 1-16,1 2 0 0,-2-2-1 15,1 2-1-15,1-2-1 0,-1 1 2 0,0 0 1 16,2 2 2-16,-2-1 2 0,2 2 3 16,0 1 1-16,0 0-1 0,2 0-3 15,0 2-2-15,0 0-3 0,0 2 1 16,4 1-3-16,-2 3 1 0,2-1 3 0,0 2-2 15,2 0-1-15,0 3-1 0,0 0-1 16,-1 0 1-16,3 0-2 0,-2 2 1 16,0 0 0-16,0 1 0 0,2-1 1 15,-5 0 0-15,3 1 0 0,0-2-1 0,0-1 1 16,-2 1 2-16,0-1-1 0,0 0 0 16,-1-3-1-16,2 1-1 0,-4-1-2 15,2-2-3-15,-2-1 1 0,1 1 0 0,-2-2 0 16,0-1 3-16,0 0-2 0,0-1 1 15,-2-1 1-15,2 0-1 0,-1 0 2 16,-3-1-3-16,2-2 2 0,-2 0 2 16,0-1-2-16,0 1-1 0,0-3 1 15,0 1 2-15,-2-2-1 0,0 0 1 0,0 0 0 16,1-1 0-16,-3-2-1 0,0 0 0 16,0-1 1-16,-2 0-2 0,3-1 1 15,-3-1 2-15,2 0-1 0,-2 0 0 0,2-2 0 16,-1 2-1-16,1 0 1 0,-2-1-1 15,2 1 1-15,0 1 0 0,3 0 0 16,-3 1 0-16,0 0 0 0,2 0 0 16,0 1 1-16,0 1 0 0,2 1 3 0,-1 1 0 15,3 1 0-15,-2 1 0 0,0 1-1 16,2 1 1-16,0 0-3 0,0 1 0 16,2 1-1-16,-2 1 0 0,2 0-1 15,2 2 0-15,-2 0 0 0,2 1 0 0,0 1 1 16,0 0-2-16,2 2 3 0,-2-1-2 15,2 0 2-15,-3 1-1 0,2-1 0 16,-2 1 0-16,3-1-1 0,-4-1 1 0,2 0 0 16,0 1-1-16,0-2-1 0,-2 0 1 15,0 0 1-15,2-2-1 0,-2 1 1 16,0-1-1-16,0-1 1 0,-2 1 0 16,2-2 0-16,-2-1-1 0,0 0 1 0,2 0 0 15,-2-2 0-15,0 1 0 0,-1-2 1 16,0 1 2-16,2-1 0 0,-3-1-1 15,2 0 0-15,-2 0 1 0,0 0-1 0,0-1 3 16,0 0-1-16,0-1 1 0,0 1 0 16,-2 0 2-16,2 0 14 0,3 0 12 15,-3 2 7-15,0 0 6 0,0 1 3 16,2 0-1-16,-2 1-14 0,2 1-12 0,0 0-7 16,0 0-7-16,2 1-2 0,-2 1-2 15,2 0 0-15,-2 0-1 0,2 1-1 16,0 0 0-16,2 0 1 0,-2 1-2 0,2 0 0 15,-2 0 0-15,2 1 0 0,0 1 0 16,0-1-1-16,0 0-1 0,0 0 0 16,0-1-1-16,0 1 1 0,0-1-2 15,0 0 2-15,0 1 0 0,0-1-2 16,-2-1 1-16,2 0 0 0,-2 0 1 0,1-1 0 16,-1-1 1-16,0 1 3 0,0-1 0 15,0 0 1-15,0 0-3 0,0-2 1 16,0 2 0-16,0-1-1 0,0 0-1 0,0 0 0 15,-1 0 0-15,1 1 0 0,0-1 0 16,0 1-1-16,0 1-1 0,0-2 2 16,0 2 1-16,1 0-1 0,-1 1 0 15,2 0 0-15,0 0 0 0,2 1-1 16,-2 0 0-16,0 0 0 0,2 1 1 0,-2-1-1 16,0 1 1-16,2 0 0 0,-2-1-1 15,0 2 2-15,0-1-1 0,2 1 2 16,-2-1 1-16,0 0-1 0,0-1-1 15,-2 2-1-15,1-1 0 0,-1-1-1 0,3 0-9 16,-3 0-21-16,0 0-22 0,0 0-26 16,0 0-27-16,0 0-22 0,0 1-11 15,0 0 2-15,0-1 4 0,0 1 3 0,0-1 5 16,0 1-1-16,0 0-3 0,0 1-1 16,0-2-1-16,0 1 6 0,0 0 6 15,0-1 8-15,0 0 5 0</inkml:trace>
  <inkml:trace contextRef="#ctx0" brushRef="#br0" timeOffset="7">-639 443 42 0,'-2'-1'95'16,"2"0"-1"-16,-2 0-7 0,2 0-5 15,-2 1-6-15,2-1-9 0,0 1-8 16,0 1-12-16,0-1-8 0,0 1-9 0,2 1-7 0,-2 0-3 15,2 1-4-15,0 0-2 0,0 0-2 16,2 0-3-16,0 2-2 0,-1 0-2 16,1 1 0-16,0 0-1 0,2 0-3 0,0 1 1 15,-2 0-3-15,2 0 1 0,0 2 0 16,0-2 0-16,1 1 1 0,-1 0-2 16,0-1-5-16,0 2-13 0,-2-2-17 15,2 0-22-15,-2 0-25 0,2 0-25 0,-3-1-25 16,1 0-16-16,-2-1-5 0</inkml:trace>
  <inkml:trace contextRef="#ctx0" brushRef="#br0" timeOffset="8">-276 1127 21 0,'-2'-1'105'0,"2"0"1"16,0 1-2-16,0 0-4 0,0 0-5 15,2 1-12-15,-2 1-9 0,2 0-6 16,-2 2-5-16,2-1-12 0,0 1-11 16,0 0-6-16,0 2-10 0,0-1-7 0,2 2-8 15,-2 0-2-15,2 0-1 0,0 1-4 16,0 0 1-16,0 0 0 0,-1 1 0 15,1 1-1-15,0 1-1 0,0-1 0 16,0 1 1-16,0 0-1 0,0 0-1 0,0 0-2 16,0 0 1-16,0-1-2 0,-1-1-11 15,1-2-17-15,-2 1-20 0,0-1-25 16,0-2-25-16,0 0-32 0,0-2-25 0,-2 0-14 16,2 0 1-16</inkml:trace>
  <inkml:trace contextRef="#ctx0" brushRef="#br0" timeOffset="9">-336 980 20 0,'2'3'33'0,"2"1"-3"0,-3 2-8 16,3-2-1-16,0 3-2 0,0-1 4 15,2 2 9-15,-2-1 7 0,2 3 3 0,-2-1 3 16,2 1 0-16,-2 1-4 0,2-1-12 15,-3 2-9-15,3 0-6 0,-2-1-7 16,2 2-3-16,-2-1-2 0,0 1-2 16,0-1-1-16,1 0-3 0,-2-1 3 0,0-1-8 15,1-2-12-15,-2 0-16 0,0 0-19 16,0-3-26-16,0 1-30 0,0-2-12 16</inkml:trace>
  <inkml:trace contextRef="#ctx0" brushRef="#br0" timeOffset="10">-414 811 51 0,'1'1'69'0,"2"2"-9"15,-2 0-12-15,3 0-8 0,-2 2-5 0,2-1-8 16,0 2-7-16,2-1-2 0,-2 2 2 15,0-1 5-15,2 1 5 0,-1 2 14 16,0-2 8-16,0 3 4 0,1-1-2 16,0 1-3-16,-2 0-9 0,2 0-14 0,0-1-11 15,-3 2-9-15,3-3-6 0,-2 1-1 16,0 0-1-16,0-1-2 0,0-1-2 16,0 1-6-1,-2-1-15-15,2-1-18 0,-2 0-23 0,0-1-31 16,-2 1-35-16,2-1-27 0,-2 0-2 0</inkml:trace>
  <inkml:trace contextRef="#ctx0" brushRef="#br0" timeOffset="11">-579 571 7 0,'-2'-3'109'0,"0"2"-1"0,2-1-4 16,-1 1-7-16,1 1-15 0,0 0-13 16,0 0-14-16,1 1-9 0,-1 1-9 15,4 1-4-15,-2-1-4 0,0 1-3 0,2 1-2 16,2 2-3-16,-2-1-6 0,2 1-3 15,2 0-6-15,-3 1-1 0,3 2 4 16,0-1 5-16,0 1 7 0,0 0 5 16,-1 2 6-16,3-1 4 0,-2 2-2 0,0 0-4 15,2 1-6-15,-2 0-4 0,-1 1-4 16,1-1-4-16,0 1-3 0,0 0-3 16,-2 0-2-16,2-1-4 0,-3 0 0 0,1-1 0 15,-2 0-1-15,2-1 0 0,-2 0 0 16,0-2 0-16,0 1-5 0,0-2-19 15,-2-1-21-15,-1 0-30 0,2-1-35 16,-2-2-38-16,-1 0-38 0,2-1-18 0,-2-1 4 16</inkml:trace>
  <inkml:trace contextRef="#ctx0" brushRef="#br0" timeOffset="12">-254 1228 52 0,'0'-2'124'0,"-2"0"3"0,2 2-7 16,0-2-15-16,0 2-13 0,0 0-16 0,0 2-16 15,2 0-13-15,0 1-8 0,0 0-3 16,0 3-5-16,1-1-6 0,1 1-4 16,0 0-5-16,0 2-4 0,0 0-2 15,2 1-2-15,0-2 3 0,0 3-3 0,0-1 1 16,-2 1-2-16,1 0 0 0,1 1-3 15,0-1-1-15,0 2-2 0,0-1-2 16,-2 1 1-16,2 0-1 0,-1 0 2 16,-1-1-3-16,0-1-1 0,0 0 1 15,0-2-3-15,-2 0 0 0,2 0-8 0,-2-3-12 16,0 1-18-16,0-2-23 0,-2-1-15 16,0 1-15-16,0-2-6 0,0-1 0 0,0-1 7 15,-2 0 9-15,0-1 5 0,0-1 1 16,0 0 4-16,0-2 3 0</inkml:trace>
  <inkml:trace contextRef="#ctx0" brushRef="#br0" timeOffset="13">-186 1381 68 0,'-2'-3'101'0,"2"0"7"0,-2 2-2 15,2 0-7-15,0 0-11 0,0 1-12 16,0 0-13-16,0 1-12 0,2 1-10 0,0 1-7 15,-2 1-5-15,4 0-4 0,-2 2-4 16,2 0-2-16,0 1-3 0,0 0-2 16,0 2-2-16,-1 1-3 0,3-1-2 15,-2 1 0-15,2 0-5 0,-2-2 0 0,2 1 0 16,0 0-1-16,-2 0-1 0,2-1 0 16,-3 0 0-16,3 0 1 0,-2-1-2 15,0 0 1-15,2 1-1 0,-2-1 0 16,0-1 1-16,0 1-1 0,0 0 0 15,-2-2 0-15,1 1 0 0,0-1 0 0,-2-1 0 16,1 1-1-16,0-2-1 0,-2-1 1 16,2 0-1-16,-2 0 2 0,0-1 1 0,0-2 0 15,-2-1 2-15,2 0-1 0,0 0 1 16,-2-1-2-16,0-1 0 0,1 0-2 0,-2 1 1 16,3-3 2-16,-3 2 0 15,1 0-1-15,0-1 1 0,0 0 2 0,2 1 1 16,-2 1 0-16,0 0 4 0,2 1 8 15,-2-1 4-15,2 1 2 0,0 1 2 0,0 1-1 16,0 0-3-16,0 0-6 16,2 2-3-16,-2 0-1 15,2 1-2-15,0 0 1 0,0 0-2 16,0 1-1-16,1 1-3 0,-1-1-1 16,1 2-1-16,0-1-1 0,-1 2 1 0,2-2 0 15,-2 2 0-15,0 0 0 0,2-2 0 16,-2 2 0-16,0-2-1 0,0 1 0 15,0-1 0-15,0 1-2 0,-2-3 1 16,2 1 0-16,0-1-1 0,-2-1 0 0,0 0 0 16,0-2 1-16,0 0 1 0,0 0-1 15,-2-1 1-15,0 0-1 0,2-1 1 16,-2-1 0-16,0 0-2 0,-2 0 1 0,2-2-1 16,-2 1 2-16,2 0 0 0,-2-1 1 15,0 0 1-15,1 0-1 0,-2 0-1 16,4 0-2-16,-3 1 1 0,2 1 1 15,-2-1 1-15,2 1 2 0,0 1 0 0,0 1 1 16,2 1-2-16,-2 0 0 0,2 0-1 16,0 2-1-16,0-1 0 0,0 2 0 15,2 1 0-15,-2-1 0 0,2 1 0 0,0 1 0 16,0 0 0-16,0 1-1 0,2 0 1 16,-2 0-1-16,1 0 2 0,-1 0 0 0,2 1-1 15,-2-1 1-15,0 0 0 0,2-1 0 16,-2 1-1-16,0-1 0 0,0 0-1 15,0-2 1-15,0 1 0 0,0 0 0 16,0-2 0-16,-2 0 0 0,2 0-1 0,-2-1 1 16,0 0-1-16,0-1 0 0,-2 0 0 15,2-1 1-15,0-1 0 0,-2 1 0 16,0-2 1-16,0 0-1 0,0 0 0 16,0 0 0-16,0-2 0 0,-2 1 0 0,2 0 0 15,0-2 0-15,-1 2 0 0,0-1 1 16,1 2 0-16,2 0 3 0,-1 1 5 15,-1-1 3-15,2 3 1 0,0-2 2 0,0 2 3 16,0 2 1-16,0-2-1 0,2 1-3 16,-1 2 1-16,-1 0-2 0,2 0-3 15,1 2-4-15,-2-1-1 0,1 0-3 16,2 1-1-16,-2 1-1 0,0-2 0 0,2 0-1 16,-2 1 0-16,0 0 0 0,0-2 0 15,0 2 0-15,0-2 0 0,0 2 0 16,-2-3 0-16,2 1 0 0,0-1 1 15,-2 0-1-15,0 0 1 0,0-2 1 0,0 0-2 16,0 0-1-16,-2-2 0 0,2 1 0 16,-2-1-1-16,0-1 1 0,0 0 1 15,-2-1 0-15,2 0 3 0,0-1-2 16,-2 2 3-16,2-1-3 0,-2-1 0 0,2 2 1 16,0 0-2-16,2 0 6 0,-1 0 7 15,-2 1 8-15,3 1 2 0,-2 0 2 16,2 1 1-16,0 0-3 0,0 0-5 0,0 0-6 15,0 1-3-15,0 0-1 0,2 1-1 16,-2 1-1-16,3-1-2 0,-2 0 0 16,1 1-1-16,-2 1-2 0,4 0 0 15,-2-1-1-15,0 1 0 0,0 1-1 0,0-1 0 16,0 1 0-16,0-1 0 0,0-1 0 16,0 1-2-16,0-1-1 0,-2-1 0 15,2 0 0-15,-2 0 1 0,0-2-1 0,0 0 1 16,0 0 3-16,0 0-1 0,-2-3 1 15,2 1-1-15,-2 0-1 0,0-2 0 16,0 1 1-16,0 0 0 0,2-1-1 16,-4 0 2-16,2 0 0 0,0-2 0 0,0 2 0 15,-2 0 1-15,4-1-1 0,-2 2 0 16,1-2-1-16,-2 2 0 0,3 1 1 16,0 0-1-16,0 1 0 0,0 1 0 0,0 0 1 15,3 1 0-15,-2 0 0 0,-1 1 1 16,2 0-1-16,0 2 0 0,0-2-1 15,0 1 1-15,0 1-1 0,0-1 0 16,0 0 2-16,0-1 0 0,0 1-1 16,-2 0 1-16,2-1 0 0,0 0 0 0,0 0-1 15,-2 1-1-15,2-2 1 0,-2 0-1 16,0 0-1-16,2 0-1 0,-2-1 3 16,0 0-1-16,0 0 2 0,0 0 0 0,-2-1 0 15,2 0 0-15,0-1-1 0,-2-1 0 16,2 1-2-16,-2-1 1 0,2-1 1 15,-2 1 2-15,0 0 0 0,0-2-2 16,0 1 4-16,0 1-2 0,2-1-1 0,-2 0-1 16,0 1 2-16,0 1 2 0,2 0-2 15,-2 0 2-15,2 0 0 0,0 1 1 16,0 1-1-16,0 0-3 0,0 0-1 16,2 1-1-16,0 1-1 0,-2 0 0 15,2 1-1-15,0 0 3 0,0 2 0 0,0-2 0 16,0 1 2-16,0 0-1 0,0 0 1 15,2 0-2-15,-2-1-1 0,0 2 0 0,0-2 0 16,0 1-2-16,-2-2 0 0,2 1 1 16,0-2-1-16,-2 1 1 0,0-1 1 15,1 1-1-15,-1-2 0 0,0 0 0 16,0-2 2-16,0 1 0 0,-1-1 1 0,1 1-1 16,-2-2 0-16,0-1 1 0,2 1 0 15,-4 0-1-15,2-2-2 0,0 1 2 16,0 0-1-16,0-2 1 0,-2 2 0 0,2 1 0 15,0-2 2-15,0 1 0 0,2 2 0 16,-2-2 0-16,2 2 2 0,-2 1-1 16,2 0 0-16,0 0-1 0,0-1 0 15,0 4 0-15,0-1-2 0,0 0 0 0,0 0 1 16,2 1-1-16,-2 0 1 0,2 2-1 16,0-2 0-16,0 2 0 0,0-1 1 15,0 1-1-15,0 0-1 0,0-1 0 16,-2 1 0-16,2-1-1 0,0 0 1 0,0 0-2 15,-2-1-1-15,0 0 1 0,2-1 1 16,-2-1 1-16,0 0 0 0,0 0-1 16,0-1 1-16,-2-1-1 0,2 0 1 15,-2-1 0-15,2 0 1 0,-2 1-1 0,0-3 0 16,0 2 0-16,0 0 0 0,0-2 1 16,0 2-1-16,0-1 1 0,0 0 1 15,0 0-1-15,0 1 0 0,2-1 0 0,-2 2 0 16,2 0 0-16,-2 0 0 0,2 1 0 15,2 1 0-15,-2 0 1 0,2 1-1 16,-2 0 2-16,2 1-1 0,0 0-1 16,-2 2 0-16,2-2 0 0,0 1 0 0,0 0-1 15,0 1 1-15,0-1 0 0,-2 1 0 16,2-1 0-16,0-1 0 0,0 1-1 16,-2 0 1-16,2 0 0 0,-2-1 0 15,2-1 0-15,-2 1 1 0,0-1-1 0,2 0-1 16,-2-1 1-16,-2 0-2 15,2 0 1-15,0-1-2 0,-2 0-1 0,2-1-1 16,-2 0-1-16,0-2-1 0,0 1-1 16,0-1 1-16,0 0 3 0,-2-1-1 0,2 2 3 15,0-2 2-15,0 1 0 0,0-1 1 16,-2 2 0-16,4 0 0 0,-2 1 1 16,0-1 0-16,2 2-1 0,0 1-1 0,0 0 1 15,0 0 0-15,0 0 0 16,0 1 0-16,2 2 1 0,0-1 1 0,-2 1 0 15,4-1-3-15,-2 3 0 0,0-2 0 16,0 1-1-16,0-1-1 0,0 1 1 0,0 0 2 16,0 0 1-16,0-1 0 0,0 1-1 15,0-1-2-15,-2 0-8 0,2-1-31 16,-2 0-45-16,0-1-59 0,2 1-66 0,-2-2-54 16,0 0-22-16,0 0 14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30.46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117 117 26 0,'0'-17'176'0,"9"8"7"0,-9-6 13 0,0 5 8 15,0 0 16-15,0 0 26 0,0 0 36 16,0-1 33-16,0 2 15 0,-9 3 5 15,9 1-16-15,-8 0-32 0,-2 5-48 16,1 0-48-16,1 0-38 0,-1 5-33 0,-1 0-26 16,2 10-26-16,-1 0-17 0,-9 5-12 15,9 1-4-15,0 5 0 0,0 3 0 16,9 6-3-16,0-1-3 0,0 2-1 0,9 10-4 16,0-6-11-16,0 6-4 0,9 4 0 15,9-5 0-15,-1 5 2 0,11 0 2 16,-10-5 4-16,8 0 3 0,9 1-4 0,-7-6-5 15,7 0-1-15,1-5-4 0,-1 0-2 16,1-4-2-16,-1-6 4 0,2 0 5 16,-2-4-2-16,-9-2-2 0,1-4-1 0,0-5 0 15,0 0-6-15,-9 0 0 0,0-5-2 16,0 0 4-16,-10-5-1 0,1 5 2 16,-1-5 0-16,1-5 3 0,-9 0-4 15,9 0-2-15,-9 1 3 0,-9-6-2 0,8-2 1 16,2 3-4-16,-10-6 1 0,9 5 3 15,-9-5-3-15,0 5-3 0,0-5 1 16,0 1 5-16,0-7-1 0,0 10-1 0,0-4 0 16,0 5 6-16,0-4-3 0,0 3-1 15,0 2 0-15,0 3 0 0,0 1-1 16,-9-5 0-16,9 4 2 0,0 2-3 16,0 4 0-16,0-6 3 0,0 6 0 0,0 6-1 15,9-2 1-15,-9 8-2 0,8-3 0 16,2 6 0-16,-10 0 0 0,17 5 0 0,-7 0-2 15,7 7 1-15,-7-4 0 16,7 4-1-16,2-3-2 0,-2 6 1 0,1-5-2 16,-9 0 3-16,9 5-1 0,-10-9 0 15,11 4 2-15,-11-6-3 0,-8 7 2 0,9-11-2 16,-9 5 3-16,0-4 0 0,-9-2-1 16,1-4 3-16,-19 0 5 0,9 0-3 15,-9 1-2-15,-9-7 2 0,1 1-1 16,-1 1-3-16,-9-1-1 0,9-1 0 0,1-4-2 15,-10 0-11-15,18 6-30 0,-9-6-84 16,19 0-190-16,-1 0-216 0,-1 6-135 16,11-6-63-16,8 3-9 0,0 4 64 0,8 2 178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19:34.20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117-1034 10 0,'0'-2'81'0,"0"1"-5"16,0-1-8-16,0 1-4 0,0-1-8 15,0 1-5-15,0-1-3 0,0 1-2 16,0 0 0-16,0-1-2 0,0 1-1 16,0-1-1-16,0 1-2 0,0 1 1 0,0-3 0 15,0 3 1-15,0-2-1 0,0 1-2 16,3-1-4-16,-3 2-3 0,0-1-8 16,0 1-5-16,0-2-4 0,0 1 1 0,0 1 3 15,0-2 3-15,0 2 4 0,0 0 3 16,0-1 5-16,0 1 3 0,0 0 6 15,0 0 7-15,0-2 5 0,0 2 2 16,0 0-3-16,0 0-5 0,0 0-9 0,0 0-12 16,0 0-12-16,0 0-6 0,0 0-5 15,0 0-3-15,0 0-4 0,0 0-1 16,0 0 2-16,0 0 1 0,2-1 0 16,-2 1 0-16,0 0 2 0,0 0 1 0,0 0 0 15,0 0 0-15,0 0 1 0,0 0 1 16,0 0 7-16,0 1 11 0,0-1 10 15,0 0 7-15,0 2 7 0,0-1 1 0,0 1-7 16,3-1-10-16,-3 1-9 0,0-1-9 16,0 1-5-16,0 1-2 0,0 0-2 15,0-2-2-15,0 2-1 0,0 0 0 16,0 0-1-16,0 0-1 0,0 1-1 0,0-1 2 16,0 1-1-16,0 1 0 0,0-2 1 15,0 1 1-15,0 1 1 0,0-1-3 16,2 1 2-16,-2-1-1 0,0 0-1 0,0 1-1 15,0-2 0-15,0 1 1 0,0 0 1 16,0-1-1-16,0 2 0 0,3-2 1 16,-3 1-2-16,0 0 0 0,0-1-1 15,0 2 1-15,0-2 2 0,3 1-1 16,-3-1 2-16,0 1-1 0,0-1 1 0,0 2-2 16,0-2-1-16,0 0 1 0,2 1-4 15,-2-1 3-15,0 0 2 0,0 1-2 16,0 1 2-16,0-3 1 0,3 3 0 0,-3-2-2 15,0 1 1-15,0 1 0 0,0-2 0 16,0 1-1-16,0 0-1 0,0-1 1 16,0 2-1-16,0-1-3 0,0-1 2 0,0 1-1 15,0-1 2-15,0 2 0 0,0-2-1 16,0 0 1-16,0-1-3 0,0 1 0 16,0 2-8-16,0-2-6 0,0 0-6 15,0 0-3-15,0 0-3 0,0 0-3 0,0-1 5 16,0 1 2-16,3 0 4 0,-3 0 1 15,0 0 3-15,0 0 1 0,0 0-1 16,0 0-4-16,0 0-5 0,0 0-9 16,2 0-10-16,-2-2-9 0,0 2-6 0,0-1-5 15,0-1-4-15,0 2-2 0,0-1 0 16,0-1-1-16,0 1 1 0,0 0 5 16,0 0 8-16,0 1 8 0,0-2 8 0,0 4 5 15,0-2 6-15,0-1 2 0,0 1 1 16,-2 0-1-16,2 0-2 0,0 0-8 15,0 0-11-15,0-1-20 0,0-1-24 16,0 0-22-16</inkml:trace>
  <inkml:trace contextRef="#ctx0" brushRef="#br0" timeOffset="1">125-851 84 0,'0'1'104'0,"0"1"-5"16,2-1-4-16,-2 2-7 0,0-1-8 0,0 0-8 16,3 1-11-16,-3 1-5 0,0-2-4 15,3 3 0-15,-3-1-2 0,0-1-4 16,2 1-1-16,-2 1-5 0,0-1-6 16,3 1-3-16,-3-1 0 0,0-1-1 0,0 1 0 15,3 1 0-15,-3-1 1 0,0 0 2 16,0 1-1-16,0-1 0 0,0-1 0 15,0 2 0-15,2-2 1 0,-2 1-5 0,0 0-2 16,0-1-5-16,0 2-4 0,3-2-4 16,-3 0-6-16,0 1 0 0,0-1-1 15,0 0-4-15,0 0-1 0,2 0 1 0,-2 0-1 16,0 0 1-16,0 0 0 0,0-1 0 16,0 1 0-16,3 0 0 0,-3 0 1 15,0 0-2-15,0 0 0 0,0-1 0 16,0 0 0-16,0 0-1 0,0 1-1 0,0-2 1 15,0 1 0-15,0-1-3 0,0 1 1 16,0-1 2-16,0 1 0 0,0-2 0 16,0 1-1-16,0 1 0 0,0-2-3 15,0 1-10-15,0-1-20 0,-3 0-25 16,3 0-28-16,0 0-38 0,0 0-49 0,0-1-52 16,0-1-25-16,-2 1 0 0,2-2 18 15</inkml:trace>
  <inkml:trace contextRef="#ctx0" brushRef="#br0" timeOffset="2">417-686 46 0,'0'2'81'0,"0"-2"7"16,0 0 0-16,0 0-4 0,0 1-8 15,0-1-3-15,0 0 3 0,0 0 0 16,-3 2 4-16,3-2 7 0,0 0 8 0,-3 0 2 16,3 0-5-16,0 0-6 0,0 0-2 15,-2 0-7-15,2 0-4 0,0 0-1 16,-3 0-3-16,3 0-2 0,0 0-4 15,-3 0-3-15,3 0-5 0,-2 0-4 0,2-2-4 16,-2 2-1-16,2 0-2 0,-3 0-2 16,0-1 0-16,3 1 0 0,-2 0 2 15,-1 0-3-15,3-2 1 0,-3 2-2 16,1 0 0-16,-1 0-1 0,3-1-1 0,-3 1 1 16,1 0-3-16,-1 0-1 0,1 0 0 15,-1 0-5-15,3 0-6 0,-2 0-4 16,-1 0-4-16,0 0-5 0,1 0-4 0,-1 0-1 15,0 0-1-15,1 1-1 0,2-1 2 16,-3 0 7-16,1 0 2 0,-1 0 5 16,1 0 3-16,-1 0 0 0,0 0 2 15,1 0-5-15,-1 0-3 0,0 0-7 0,1 0-2 16,2 0-2-16,-6 0-5 0,4 0 0 16,2 0-1-16,-2 0 2 0,-4 0-3 15,4 0 1-15,-1 0 0 0,0 0-2 16,1 2 2-16,-1-2 0 0,0 0 0 0,1 0 0 15,-1 0 0-15,1 0 3 0,-1 0-3 0,1 0 0 16,-1 0 0-16,0 0-2 0,1 0 2 0,2 0-1 16,-3 0 1-16,0 0 0 0,1 0 1 15,-1 0 2-15,3 0-1 0,-2 0-1 16,-1 0 0-16,1 0-2 0,2 0-1 16,-3 0 1-16,0 0 1 0,1 0-1 0,-1 0 0 15,0 0 0-15,1 1-1 0,-1-1-3 16,1 0 1-16,-1 2 0 0,1-2-1 15,-1 1 5-15,0-1 0 0,1 2 1 16,-1-2-2-16,-2 1-1 0,2 1-3 0,1-2 1 16,-1 1-1-16,0 1 0 0,-2-2 3 15,3 1 2-15,-1-1 2 0,0 1-1 16,1-1 1-16,2 2-2 0,-3-2-3 0,0 0-5 16,1 1-9-16,-1-1-20 0,3 0-26 15,-2 0-32-15,-1 0-39 0,3 0-44 16,-2 0-44-16,2-1-36 0,-3 1-37 0,0-2-41 15,1 2-13-15,2-1 18 0,-3 0 38 16</inkml:trace>
  <inkml:trace contextRef="#ctx0" brushRef="#br0" timeOffset="3">143-1096 46 0,'0'0'77'16,"0"0"-1"-16,0 0-1 0,0 0-1 0,0 0-6 15,0 0-7-15,0 0-10 0,0 0-12 16,0 0-5-16,0 0-6 0,-2 0 1 16,2 0-1-16,0 0 2 0,0 0 1 0,0 0-2 15,0 0-7-15,0 0-3 0,0 0-5 16,0 0-4-16,-3 2-1 0,3-2 3 16,0 1 4-16,0-1 3 0,-3 2 1 15,3-2 4-15,0 0 0 0,0 1-5 0,0-1-1 16,0 0 2-16,-2 0 1 0,2 1 1 15,0-1 1-15,0 0-1 0,0 0-2 16,0 0-5-16,0 0-5 0,0 0-6 16,0 0-1-16,0 0-1 0,0 0-1 15,2 2 0-15,-2-2 0 0,0 0 1 0,3 0-2 16,-3 1 0-16,3-1 1 0,-1 0-1 16,1 0 2-16,-1 0 6 0,1 0 5 0,-3 0 5 15,5 2 3-15,-2-2 5 0,-1 0 4 16,1 0-1-16,2 0-3 0,-2 0-5 15,2 0-3-15,-3 0-6 0,1 0-2 16,2 0-3-16,-2 0-1 0,0 0-2 0,2 0 0 16,-3 0 0-16,1 0-2 0,2 0 1 15,-2 0-2-15,2 0 1 0,-2 1 1 16,-1-1-1-16,4 0-2 0,-4 2 2 16,3-2 1-16,0 0-2 0,-2 0 0 0,2 0-1 15,1 1 2-15,-1-1 0 0,0 0 0 16,0 0-1-16,0 0 1 0,1 0 0 15,-1 0 1-15,0 0-2 0,0 0-1 16,0 0 0-16,-2 0 2 0,2 0-1 16,-2 0 0-16,2 0 3 0,-3 0 14 0,4 0 7 15,-4 0 4-15,1 0 4 0,2 0 1 16,-2 0-1-16,0-1-10 0,2 1-6 0,-3 0-6 16,1 0-4-16,-1-2-1 0,4 2 1 15,-4-1-2-15,1 1 1 0,2 0 2 16,-2-2 7-16,2 2 7 0,-3 0 6 0,4-1 5 15,-4 1 4-15,1-2 3 16,2 2-5-16,-2-1-5 0,2 1-5 0,0-1-5 16,-2 1-2-16,2-2-4 0,-2 1-1 15,2 1-4-15,-2-2 0 0,2 2-2 0,-3-1-3 16,3 1 1-16,-2-2-3 0,0 2-1 16,2 0 0-16,-2 0 0 0,2-1 2 15,-3 1-2-15,3 0-1 0,-2 0 0 16,2-2 0-16,1 2 0 0,-1 0 0 0,-2-1 0 15,1 1 0-15,2 0 0 0,-1 0 1 16,0-2-1-16,1 2 0 0,-1 0 1 16,-3 0 0-16,3 0-1 0,1 0-1 0,-4 0 0 15,4 0 2-15,-1 0-1 16,-3 0 0-16,3 0 0 0,-2 0 2 0,2 0 1 16,-2 0-2-16,2 0-1 0,1 0 1 15,-4 0-1-15,3 0 0 0,-2 0-2 0,2 0 1 16,0 0 0-16,-2 0 1 15,2 0 0-15,0 0 0 0,-2 0 0 0,2 0 0 16,0 0 0-16,-2 0 0 0,2 0 0 16,0 0-1-16,-2 0 1 0,2 0 0 0,0 0 0 15,-2 0-1-15,2 0-2 16,1 0 2-16,-4 0-2 0,3-1 2 0,-2 1 0 16,2 0 0-16,0 0 1 0,-2 0-1 0,2-2 0 15,0 2-1-15,0 0-1 16,-2 0 0-16,2-1 0 0,1 1 3 0,-1-1-1 15,0 1-1-15,-3 0 1 0,4 0 0 16,-1 0-1-16,0-2-1 0,0 2 2 0,-2 0 2 16,2-1-1-16,0 1 0 15,-2 0 2-15,2 0-2 0,1 0 0 0,-4 0-4 16,3 0 2-16,0 0 0 0,1 0 0 16,-4 1 2-16,4-1 0 0,-1 0-3 0,0 2 0 15,-3-2-1-15,4 0-3 0,-1 0 1 16,0 0 1-16,0 0 1 0,0 0 1 15,1 0-1-15,-1 0 0 0,-2 0 0 16,2 0-1-16,0 0-1 0,0-2-3 0,-2 2-1 16,2 0-7-16,0-1-3 0,1 1-2 15,-1 0-3-15,0 0 1 0,-3-2 1 16,4 2 3-16,-1 0 0 0,0 0 0 0,-2-2 1 16,2 2 1-16,0 0 2 0,0-1 1 15,1 1 4-15,-4 0 5 0,3-1 3 16,0 1 1-16,1 0 0 0,-4-2 2 31,4 2-1-31,-1 0 0 0,-3 0-1 0,4 0 0 0,-1-1 1 16,-3 1 0-16,4 0 1 0,-4 0 0 15,4-2 0-15,-1 2 0 0,-3 0 0 16,3 0 0-16,1 0 0 0,-1-1 1 0,0 1 0 16,-2 0-1-16,2-2-1 0,0 2 1 15,0-1 0-15,1 1-1 0,-1-2 0 16,0 2 1-16,-2-1 0 0,2 1-1 0,0 0 0 15,0-2 2-15,-2 2 0 0,2 0-1 16,0 0-1-16,-2-1-1 0,2 1 0 16,0 0 1-16,-2 0-1 0,-1-1 1 15,4 1 0-15,-4 0 1 0,3 0 0 0,-2 0 1 16,2 0 0-16,-2 0 0 0,2 0 0 16,-2 0 0-16,-1 0 1 0,4 0-1 15,-4 0-1-15,3-2 0 0,-2 2-1 0,2 0 2 16,-2 0-1-16,-1-1 0 0,4 1 2 15,-4 0-1-15,3-2 0 0,-2 2-1 16,2 0 2-16,-2 0 0 0,2 0-1 16,-2-1-1-16,-1 1 0 0,3 0 0 0,-2-2-1 15,0 2 2-15,-1 0 0 0,3 0 1 16,-2 0 2-16,2-1 0 0,-2 1-1 16,0 0-3-16,2-2 1 0,0 2-1 0,-3 0-2 15,4-1 1-15,-1 1 1 0,0-2 3 16,0 2-2-16,-2-1 2 0,2 1 0 15,0 0-2-15,1 0-1 0,-1-2 0 16,0 2 0-16,-3 0 1 0,4 0 1 0,-1 0-2 16,-2 0 2-16,2 0-1 0,0-1 0 15,0 1 1-15,-2 0 2 0,2 0-1 16,0-1 1-16,1 1 1 0,-1 0 3 16,-3 0 1-16,3 0 1 0,1 0 2 0,-1 0 0 15,-2 0 0-15,2 0-1 0,0 0 0 16,-3 0-2-16,4 0 1 0,-4 0-1 15,1 0 0-15,2 0-1 0,-2 0-2 16,-1 0 0-16,3 0 0 0,-2 0-1 0,0 0-1 16,-1 0 2-16,1 0 0 0,2 0-1 15,-2 0-1-15,0 0 5 0,1 0 2 16,-1 0 3-16,2 0 6 0,-2 0 2 0,0 0 2 16,2 0-2-16,-2-2-2 0,2 2-4 15,-3 0-5-15,3 0-2 0,1 0-4 16,-4 0 0-16,4 0-2 0,-4 0 1 15,3 0-2-15,0 2 1 0,-2-2-1 0,2 0-2 16,1 0-1-16,-4 1 0 0,4-1 0 16,-2 0 0-16,2 1 1 0,-4-1 1 15,4 0 3-15,-1 0-1 0,0 2 0 16,-2-2 1-16,2 0 0 0,0 0 7 0,-2 0 0 16,2 0 5-16,0 0 6 0,-2 0 0 15,2 1-1-15,0-1-1 0,-2 0-4 16,2 0-6-16,0 0-3 0,-2 2-1 0,0-2 0 15,1 0-5-15,-1 0 0 0,2 0 1 16,-2 0 0-16,2 0-2 0,-2 0 0 16,2 0 0-16,-2 1 1 0,2-1-1 15,0 0-1-15,-2 0 1 0,2 0 1 0,-2 0 0 16,2 0-3-16,-3 0 2 0,3 0 1 16,-2 0-1-16,0 0-1 0,-1-1 0 15,4 1 0-15,-4 0 0 0,1 0-2 0,0 0 3 16,1 0 1-16,-1 0-1 0,0 0 0 15,-1 0-1-15,1-2 0 0,0 2 1 16,-1 0 0-16,1 0 0 0,2-1 0 16,-2 1 0-16,-1 0 4 0,1 0-3 0,-1 0-1 15,1 0 1-15,2-2 0 0,-2 2-1 16,0 0-3-16,2 0 0 0,-3-1 2 16,1 1-2-16,-1 0 1 0,1 0 3 15,2-1 2-15,-2 1 0 0,0 0 1 0,2 0-1 16,-2-2 0-16,-1 2-1 0,0 0-2 15,4 0 0-15,-4 0-4 0,1 0 2 16,2 0 1-16,-2 0 0 0,0 0 1 0,-1 0 0 16,3 2 2-16,-2-2 1 0,-1 0 0 15,4 0-3-15,-4 1 0 0,1-1 0 16,0 0 3-16,-1 0-1 0,3 1-1 16,-2-1-1-16,-1 0-1 0,1 0 1 0,0 2-2 15,-1-2 2-15,1 0 0 0,0 0 0 16,-1 1 1-16,1-1 0 0,-1 0 0 15,1 0-3-15,-1 2-1 0,1-2 2 16,0 0-1-16,-1 1-1 0,1-1 0 0,0 0 3 16,-1 0 1-16,4 0-1 0,-4 0 0 15,1 0 3-15,-1 0-2 0,3 0-2 16,-2 0-1-16,0 0 2 0,-1 0 0 16,4 0-1-16,-4 0 1 0,1 0 2 0,-1 0 0 15,1 0-2-15,2 0-1 0,-2 0 0 16,-1 0 1-16,1 0-1 0,2 0 1 15,-2 0 1-15,-1 0 2 0,3 0-1 16,-2 0-2-16,0 0 3 0,2 0-3 0,-2 0 0 16,-1-1-1-16,4 1 1 0,-4 0 0 15,0-2 0-15,1 2 1 0,2 0 16 16,-2-1 10-16,0 1 5 0,2-2 2 0,-2 2 1 16,-1-1 2-16,1 1-17 0,-1 0-9 15,1 0-5-15,-3 0-1 0,2 0-4 16,1 0-2-16,-3 0 2 0,3 0 0 15,-1 0-2-15,-2 1 0 0,3-1 2 16,0 0 0-16,-3 0-2 0,2 2-1 0,-2-2 1 16,3 0 0-16,-1 0 1 0,-2 1-2 15,3-1 3-15,-1 0-1 0,-2 0 1 0,3 0-1 16,0 0-1-16,-3 0 2 0,2 0-1 16,1 0-1-16,0 0-1 0,-3 0 1 15,2 0 1-15,1 0-3 0,-1 0 3 16,1 2 1-16,-1-2 1 0,1 0 0 0,0 0 0 15,-1 1 1-15,1-1 0 0,0 0-2 16,2 0 0-16,-3 2-1 0,1-2-1 16,2 0-1-16,-2 0-1 0,2 1 2 15,-2-1 0-15,2 0 1 0,-3 0 0 0,4 2 0 16,-4-2 1-16,3 0-1 0,1 1 0 16,-4-1 1-16,3 0-2 0,-2 0 1 15,0 0 0-15,2 0 1 0,-3 0 0 16,1 0-1-16,0 0 0 0,-1 0 0 0,1 0 0 15,0 0-1-15,-1 0 1 0,1 0 0 16,-1 0-1-16,1 0 1 0,0 0-1 16,-1-1-2-16,1 1 0 0,-1 0 2 0,1-2 3 15,0 2 0-15,2 0-1 0,-3 0-1 16,1 0 0-16,2-1 0 0,-2 1-5 16,2 0 1-16,-2 0 0 0,-1 0 2 15,1 0 0-15,-1 0 1 0,1 0 2 0,2 0 0 16,-2 0 1-16,-1 0-1 0,1 1 0 15,0-1-1-15,-1 0-1 0,3 2-2 16,-2-2 2-16,0 1-1 0,-1-1 1 0,1 0 0 16,0 2 2-16,2-2 1 0,-3 1-2 15,1-1 2-15,-1 2 0 0,1-2-2 16,2 1 0-16,-2-1-2 0,0 1 1 16,2-1-2-16,-3 2 0 0,1-2 2 15,-1 1 0-15,4-1 0 0,-4 2 0 0,1-2-1 16,0 1-2-16,-1-1-7 0,1 2-5 15,-1-2-3-15,1 1-3 0,-1-1-5 16,1 0-5-16,-3 2 1 0,3-2 3 0,-1 0 4 16,1 1 7-16,0-1 4 0,-3 0 5 15,2 0 3-15,1 0 4 0,0 2-3 16,-1-2 2-16,-2 0-1 0,3 1 0 16,-1-1 0-16,1 0-9 0,-1 0-4 15,1 0-8-15,0 0-4 0,-1 0-1 16,1 0-5-16,0 0 7 0,-3 0 1 0,2 0 3 15,1 0 0-15,-1 0-1 0,-2 0-1 16,3 0-1-16,-3 0-1 0,2 0-4 16,-2 0 0-16,3 0-1 0,-3-1 3 0,3 1 1 15,-3 0 1-15,2 0 6 0,-2 0 5 16,3 0 0-16,-3 0 3 0,3 0 3 16,-3 0 3-16,2 0 2 0,-2 0 2 0,3-2-1 15,-1 2 1-15,-2 0 1 0,0 0-1 16,3 0 1-16,-3-1-2 0,2 1-4 15,-2 0-4-15,3-2-4 0,-3 2-5 0,3 0-3 16,-3 0-2-16,2 0 1 0,-2 0-2 16,3 0 1-16,0 0 5 0,-3 0 0 15,2 0-2-15,1 0-1 0,0 0 4 0,-1 0 0 16,-2 0 1-16,2 0 1 16,1 0 3-16,0 0 5 0,-3 0 0 0,2 0 1 15,1 0 2-15,0 0 0 0,-3 0 4 16,2 0 1-16,-2 0 1 0,3 0 0 0,0 0 1 15,-1 0-1-15,-2 0-4 0,3 0-2 16,-1 2-2-16,-2-2 0 0,3 0-2 16,-1 0-2-16,1 0-2 0,0 0-1 15,-1 0-6-15,1 0-10 0,0 0-6 0,-1 0-2 16,1 0-1-16,-1 0 3 0,1 0 2 16,-3 0 5-16,2 0 4 0,1 0 1 15,0 0-1-15,-3 0-5 0,2 0 0 0,-2 0-4 16,3 0-3-16,-3 0-4 15,3 0-4-15,-1 0-2 0,-2 0-6 0,0 0-1 16,3 0 0-16,-3 0 2 0,2-2 3 16,-2 2 4-16,3 0 7 0,-3 0 6 15,0 0 1-15,0 0 3 0</inkml:trace>
  <inkml:trace contextRef="#ctx0" brushRef="#br0" timeOffset="4">399-589 13 0,'0'-1'169'0,"0"-2"-4"0,-3 1-11 0,3 1-13 15,0-2-13-15,0 1-10 0,0 1-7 16,-3 0-4-16,3-1 1 0,0 0 2 16,0 1 7-16,0 0 7 0,0-1 8 15,0 2 8-15,-2 0 8 0,2-1 3 16,0-1-2-16,0 2-7 0,0 0-13 0,0 0-12 16,0 0-16-16,0 0-12 0,0 0-13 15,0 0-11-15,0 2-6 0,0-1-5 16,2 2 0-16,-2 0-1 0,3 1 5 15,0 2 6-15,-1 2 1 0,0-1 3 0,1 2-5 16,2-1-10-16,-2 3-9 0,0-1-11 16,-1 0-9-16,4 2-9 0,-4 0-8 15,3-1-1-15,-2 3-3 0,-1-3-2 16,4 1 1-16,-4 1-1 0,4-1 0 0,-4 0-1 16,1-1 0-16,-1 0-3 0,3 0-5 15,-5-2-14-15,3 2-16 0,0-4-31 16,-3 0-37-16,2-1-51 0,-2 0-66 0,3-2-69 15,-3-1-65-15,0 2-68 0,3-3-54 16,-3 0 2-16,0-2 44 0,0 0 65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48.21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733 65 72 0,'0'-4'216'0,"-8"-1"22"0,-1-2 15 16,9-2 18-16,-10 5 25 0,10-2 27 15,0 1 17-15,0 1 8 0,0-2-4 0,0 2-21 16,10-2-35-16,-10 0-46 0,9 6-43 16,8 0-35-16,-7 0-35 0,7 0-31 15,1 6-18-15,0 4-14 0,8 5-15 16,-8 0-10-16,9 5-13 0,-8 11-5 15,-2-1-4-15,10 10-4 0,-19 4-3 0,11 3-7 16,-19 3-2-16,8 0 2 0,-8 5 0 16,-8-5 1-16,-1 6-1 0,-9-1 2 15,-1-5-3-15,-6 5 0 0,-2-4-2 0,-10-1-2 16,2-5-4-16,-1 2 0 0,-8-4 4 16,-1 2-4-16,1-9-1 0,-1 5 4 0,1-11-2 15,-2-1 0-15,2-4-4 0,-1-4 2 16,10-1 0-16,-11 0-3 0,19-5 1 15,-8-5-7-15,8-1-5 0,10-3-11 16,-10-2-14-16,8 2-17 0,2 0-17 0,-1-6-12 16,10 0-18-16,-2 0-20 0,10 0-22 15,-9 0-23-15,1 0-31 0,8 0-30 16,0 0-18-16,0 0-7 0,-10 0 11 16,10-6 28-16,0 6 42 0,0-6 44 15,0 2 41-15,0 4 38 0,0-6 26 0,0-3 14 16,-9 4 8-16,9-5 5 0,0 0 1 15,0-6 1-15,-8 1 0 0,8 2 2 0,0-10 4 16,0 9 11-16,-9-6 14 0,9-1 13 16,0 2 22-16,0 4 24 0,0-1 23 15,0 7 12-15,-10-1 5 0,10 0 8 16,0 5 9-16,0 5 4 0,0 0 10 0,-8 10 13 16,8 0 7-16,-9 4-6 0,9 7-15 15,-10-1-18-15,2 0-26 0,-1 5-25 16,9 0-17-16,0 1-9 0,-10-1-11 0,10 0-7 15,0 0-8-15,0-5-10 0,10 0-8 16,-10-5-5-16,9 0-3 0,-1 1 1 16,11-1-5-16,-11-5 0 0,2 1 0 0,7-7-7 15,2 1-7-15,-2 0-19 0,1 0-32 16,9-1-61-16,0-4-119 0,-10 0-139 16,10 0-149-16,0-4-106 0,-9-1-33 15,9 0 28-15,-18 0 99 0,9-6 136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10:31:06.81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711-1 77 0,'10'0'161'0,"-1"6"9"0,-1-6 14 0,-8 4 14 15,10-4 22-15,-2 5 28 0,-8 1 25 16,0-6 19-16,9 4 13 0,-9 1 6 16,0-1-7-16,0 3-22 0,0-3-30 0,0 1-35 15,-9 2-39-15,9-3-39 0,-8 6-37 16,-2-5-30-16,2 3-16 0,-11-1-9 16,11 3-5-16,-9 0-4 0,-2 0-5 15,1 0-3-15,-9 4-6 0,10-4-4 0,-10 1-2 16,0 4-6-16,0-5-3 15,0 1 0-15,0 3-1 0,-8 1-1 0,8-4-1 16,0 3-2-16,-9 3 2 0,9-9-5 16,-8 12-2-16,8-4 1 0,0-1-5 0,0 0 0 15,0-1-1-15,0 2 0 0,2-6 0 16,6 5-2-16,1-6-4 0,10 2-3 16,-11-6-16-16,11 6-25 0,-9-7-36 15,7 6-56-15,1-4-79 0,1-2-93 0,-2 2-71 16,10-2-49-16,0-4-25 0,0 6 4 15,0-2 27-15,0 2 41 0,0-1 57 16,10-5 56-16</inkml:trace>
  <inkml:trace contextRef="#ctx0" brushRef="#br0" timeOffset="1">917 190 143 0,'0'-10'164'0,"-9"0"1"0,9-6 0 16,-8 6-6-16,8 6-9 15,-10-6-11-15,10 0-11 0,0 5-11 0,-9 0-13 16,9 1-13-16,0 4 2 0,0-6 12 16,0 6 17-16,9 0 16 0,-9 6 17 15,10-2 11-15,-2 6-1 0,1 5-11 16,9 0-18-16,-9 10-19 0,9 1-22 0,-1 9-21 15,1 5-20-15,1 6-17 0,-2 8-14 16,10 1-10-16,-9 1-7 0,-1-1-5 0,2 6-2 16,-1-6 0-16,-1-5-5 0,2 0-1 15,-2-5-28-15,1 0-47 0,0-11-64 16,-9 8-68-16,-1-7-65 0,11-5-65 16,-11 1-48-16,1-1-34 0,1-1 20 15,-10-4 47-15,8 1 54 0</inkml:trace>
  <inkml:trace contextRef="#ctx0" brushRef="#br0" timeOffset="2">175 552 138 0,'0'-5'153'0,"0"0"1"16,-8 5-4-16,8-4-3 0,0-2-4 16,-9 6-5-16,9 0-11 0,0-4-14 0,0 4-15 15,-10 0-19-15,10 0 0 0,0 4 4 16,10-4 5-16,-10 10 7 0,0 0 6 16,9 0 6-16,-1 0-7 0,2 10-8 15,7-5-10-15,-7 10 3 0,7 5 10 0,2 1 0 16,-2 3 3-16,1 7 3 0,9-1 8 15,0 10-5-15,0 5-4 0,0 6-4 16,-10-1-9-16,18 0-13 0,-16 7-17 16,8-7-15-16,0-1-14 0,-10-3-8 0,9-1-7 15,-7-9-8-15,-1-2-5 0,-1-3 1 16,2-1-3-16,-11-9-3 0,1-7-7 16,1 2-37-16,-2-12-66 0,-8 2-94 0,9-2-97 15,-9-4-88-15,10-3-85 0,-10-7-39 16,0 0 27-16,-10-7 73 0,10 3 86 15</inkml:trace>
  <inkml:trace contextRef="#ctx0" brushRef="#br0" timeOffset="3">730 1763 77 0,'-9'4'95'16,"9"-4"-3"-16,0 6 3 0,0-6 8 16,9 0 12-16,-1 0 15 0,2-6 15 15,-2 2 11-15,1-1 8 0,9-6 8 16,-1 2 10-16,10-1 12 0,-8-1 10 0,8-2 0 15,0-4-11-15,0 3-21 0,0-2-30 16,-2-4-37-16,2 0-37 0,0 0-27 16,10 5-19-16,-20-5-17 0,10 0-18 0,0 0-57 15,-9-1-90-15,-1 8-96 0,1-10-107 16,-1 4-84-16,-7 4-38 0,7-1 31 16,-7 2 74-16</inkml:trace>
  <inkml:trace contextRef="#ctx0" brushRef="#br0" timeOffset="4">935 75 35 0,'0'0'133'15,"-8"0"-12"-15,8 0-18 0,8 0-5 16,-8 0 0-16,0 0 6 0,9 0 13 16,1 0 21-16,7-5 26 0,1 5 10 0,9-6 9 15,0 2 8-15,8 0-8 0,1-3-9 16,9 2-13-16,-1-6-18 0,1 2-22 15,8-1-27-15,-8 1-17 0,9-1-20 16,-2-2-16-16,-6 3-14 0,-2-1-13 0,10 0-7 16,-19 1-6-16,10-2-6 0,-9 6-5 15,-1-5-40-15,-8 5-61 0,0 5-69 16,-8-5-74-16,-2 5-75 0,1 0-89 16,-9 5-9-16,0-5 33 0,0 5 58 0</inkml:trace>
  <inkml:trace contextRef="#ctx0" brushRef="#br0" timeOffset="5">1890-26 59 0,'0'-5'164'0,"0"5"-5"0,0 0-15 0,10-5-6 16,-10 5 3-16,0 0 11 0,0 5 12 16,9-5 16-16,-1 5 21 0,-8 0 16 15,9 5 8-15,1 0 1 0,-10 0-1 0,17 5-4 16,-7 5-12-16,-10 0-19 0,8 6-23 16,1 4-29-16,1 0-26 0,-2 6-23 15,1 3-16-15,-1 1-19 0,2 7-15 16,-1-3-14-16,-1 6-13 0,2 1-5 0,-10-7-7 15,9 2 0-15,-1-1-6 16,2 1 1-16,-2-7 0 0,1 1-19 16,-9-4-39-16,8-1-66 0,2-5-88 0,-10 0-98 15,9-4-90-15,-1-2-70 0,-8 2-51 0,10-7 16 16,-10 2 65-16,0-1 84 0</inkml:trace>
  <inkml:trace contextRef="#ctx0" brushRef="#br0" timeOffset="6">1382 1125 64 0,'0'0'109'16,"0"0"-10"-16,8 0-11 0,-8 0-3 0,10 0 1 16,-1 0 1-16,-1 0 11 0,10 0 5 0,-1 0 7 15,2-4-4-15,8 4-3 0,8 0 1 16,-8 0-7-16,19 0-6 0,-11 0-12 0,9 0-12 16,-7 0-12-16,7 0-15 0,1 0-16 15,-1 0-10-15,-9 0-7 0,1 0-4 16,1 0-5-16,-2 0-3 0,-8 0-26 15,0 0-50-15,-10 0-70 0,1 0-94 0,-1 0-51 16,-7 4-27-16,-1 1 11 0,-9-5 42 16</inkml:trace>
  <inkml:trace contextRef="#ctx0" brushRef="#br0" timeOffset="7">2025-172 27 0,'0'0'72'15,"0"6"-12"-15,0-6-10 0,9 0-12 0,-9 4-10 16,0 1-5-16,0 0-4 0,0 6 0 15,8-7-5-15,-8 7 0 0,0-1 0 16,10 1 1-16,-10 3 2 0,0 1 0 0,0-1 0 16,9 2 0-16,-9-1-3 0,8 5-3 15,-8 0-4-15,10-5-4 0,-10 5-2 16,0 0-1-16,0-1-3 0,8 4-14 16,-8-4-19-16,0 0-22 0,0 2-28 0,0 0-29 15,-8-2-14-15</inkml:trace>
  <inkml:trace contextRef="#ctx0" brushRef="#br0" timeOffset="8">954 106 14 0,'0'0'58'16,"0"0"4"-16,0 0 4 0,0 0 2 15,0 0 2-15,-10 0 0 0,10 0 0 0,0 0-3 16,0 0-2-16,0 0 4 0,0 0 1 15,0 0 3-15,0 0 1 0,-9 0 4 16,9 0 2-16,0 0 1 0,0 0 2 16,0 0-2-16,0 0 0 0,0 0-3 0,0 0-9 15,0 0-11-15,0 0-9 0,0 0-8 16,0 0-3-16,9 0-1 0,1 0 1 16,-10-6 1-16,8 6 1 0,1 0 5 15,9 0 3-15,-10-6 2 0,1 6 3 0,9 0 1 16,1-4-1-16,-11 4-10 0,11 0-9 15,-2 0-10-15,-9-7-9 0,11 7-5 16,-1 0-6-16,-1 0-1 0,2-4-1 0,-11 4 1 16,10 0-1-16,-1 0-2 0,2-4 0 15,-1 4-1-15,-9 0 2 0,8 0-1 16,1-5-1-16,1 5 4 0,-11-6 0 16,11 2-1-16,-2 0-2 0,-9-3 2 0,11 2-1 15,-1 1-1-15,-1-3 0 0,-7-2-1 16,7 5 1-16,1-2 0 0,-1 1 1 15,2-5-1-15,-1 6 1 0,-1-2 0 16,2-4-2-16,-2 5 0 0,10 0 1 0,-9 0-1 16,-1 0-2-16,1 0 0 0,9 0 1 15,-8 1-1-15,-2-7-9 0,1 11-15 16,-1-10-22-16,2 5-29 0,-1 0-32 16,-9 0-35-16,-1 5-28 0,2-5-21 0,7 0-16 15,-8 1-8-15,1-3-7 0,-2 7-9 16,1-4 1-16,0-2 17 0</inkml:trace>
  <inkml:trace contextRef="#ctx0" brushRef="#br0" timeOffset="9">2034 49 28 0,'0'-5'141'0,"-9"-6"-4"0,9 11-9 16,0-4-12-16,0 4-17 0,0 0-20 0,0 0-20 15,0 4-13-15,0 3-7 0,0-3 0 16,9 8 1-16,-9 2 2 0,8-1 1 16,2 4-1-16,-10 3-2 0,9 4-5 15,-1 7-5-15,2-1-3 0,-10 6-5 0,8-1-1 16,1 1-6-16,-9 2-2 0,8 3-2 15,2-1-4-15,-10 0-4 0,9 1-2 16,-9-6-1-16,8 0-2 0,-8-1-1 16,10-3-1-16,-10-1-13 0,9-4-21 0,-9-2-32 15,8-3-37-15,-8-6-47 0,0 0-51 16,0 1-25-16,10-12 0 0,-10 6 22 16</inkml:trace>
  <inkml:trace contextRef="#ctx0" brushRef="#br0" timeOffset="10">2096 542 18 0,'0'-4'104'0,"0"-2"-8"0,0 6-7 0,0 0-5 16,0 6-6-16,0-2-10 0,0 6-5 15,8 0-7-15,-8 6-6 0,0 3-11 0,10 0-2 16,-10 7-2-16,0-2 0 0,9 3-1 16,-9 3-2-16,8-5-3 0,-8 5-6 15,10-5-6-15,-10 0-8 0,9 1-4 0,-9-2-3 16,0-4-1-16,8 1-1 0,-8-1-2 16,0-4-6-16,10-2-15 0,-10 1-19 15,0-6-26-15,0 2-30 0,0-5-34 16,0-2-29-16,0 2-19 0,0-2 2 0</inkml:trace>
  <inkml:trace contextRef="#ctx0" brushRef="#br0" timeOffset="11">1489 1145 12 0,'0'0'36'0,"0"4"-5"0,-10-4-3 0,10 0-3 16,0 0-1-16,-8 0 4 0,8 0 1 15,0 0 3-15,-9 0-2 0,9 0 4 0,0 0 0 16,-10 0-1-16,10 0 1 0,0 0 3 15,0 0 0-15,0 0 0 0,0 0 0 16,0 0-5-16,0 0-3 0,0 0-4 16,0 0-3-16,10-4-2 0,-10 4-3 0,9 0 1 15,-1-5 2-15,2 5-2 0,-1-6 0 16,-1 6-4-16,11-4 0 0,-2 4-2 16,1-5-4-16,1 5-1 0,-2-4 0 15,10 4-4-15,-9 0 2 0,9 0-4 16,-10 0 1-16,10 0-1 0,0 0-2 0,0 0 3 15,-9 0-2-15,9 0 0 0,-1 0 0 16,-8 0-2-16,0 0 1 0,9 0-3 16,-18 0-9-16,8-7-14 0,1 7-23 15,-9-4-26-15,1 4-26 0,-2-6-27 0,1 0-19 16,1 2-8-16</inkml:trace>
  <inkml:trace contextRef="#ctx0" brushRef="#br0" timeOffset="12">1757 1054 25 0,'0'0'98'0,"0"0"1"16,0 0 6-16,0 0 5 0,9 0 3 15,-1 0 9-15,2 6 9 0,-1-6 4 16,9 4-2-16,-1-4-1 0,10 6-4 0,-9-6-3 16,9 5-9-16,-10-5-11 0,10 4-12 0,-8-4-19 15,8 0-16-15,-10 5-19 16,10-5-12-16,-9 0-10 0,-1 0-10 0,1 0-1 16,-1 0-3-16,-7 0-1 0,7-5-2 15,-7 5-5-15,-10 0-17 0,9 0-36 0,-9-4-45 16,8 4-56-16,-8-5-64 15,0 5-71-15,-8 0-34 0,8-6 8 0,-9 6 33 16</inkml:trace>
  <inkml:trace contextRef="#ctx0" brushRef="#br0" timeOffset="13">1311 1250 68 0,'8'-5'86'16,"-8"0"3"-16,0-5-1 0,9 5 3 16,-9 1-1-16,10-8 2 0,-10 8 4 15,8-2 6-15,-8 2 5 0,9-6 3 0,-9 5 6 16,8 0 1-16,-8 1-4 0,0-2-8 16,10 2-9-16,-10-2-10 0,0 6-9 15,9-6-11-15,-9 6-10 0,0 0-9 0,8-4-6 16,-8 4-6-16,0 0-4 0,10 0 1 15,-10 0-1-15,0 4 1 0,0 2-4 16,0 0 1-16,0-2 0 0,0 6-1 0,0 0 5 16,-10 0 12-16,2 11 7 0,-1-7 0 15,-1 6 0-15,2 0-6 0,-9 5-8 16,7-4-15-16,-7 4-11 0,-2 0-6 0,1 0-4 16,1-1-4-16,-2 2-4 15,2-2-20-15,-1-1-30 0,0-4-42 0,9 0-49 16,1-9-42-16,-11 5-34 0,19-4-13 15,-8-1 9-15,-1-6 17 0,9 2 20 0,0-6 11 16,0 0 0-16,0-6-9 0,0 2-1 16,9-6 12-16</inkml:trace>
  <inkml:trace contextRef="#ctx0" brushRef="#br0" timeOffset="14">1338 1275 53 0,'0'5'66'0,"0"6"-1"15,0-2 0-15,-10 1-6 0,1 7-8 16,1-3-8-16,-2 1-8 0,-7-1-6 0,-2 7-8 16,11-6-6-16,-11 6-6 0,2-7-2 15,-10 6-6-15,9-5 1 0,1 1-11 16,-1-1-19-16,-1-7-27 0,11 3-38 16,-11-1-31-16,2 1-17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4:21.382"/>
    </inkml:context>
    <inkml:brush xml:id="br0">
      <inkml:brushProperty name="width" value="0.07938" units="cm"/>
      <inkml:brushProperty name="height" value="0.15875" units="cm"/>
      <inkml:brushProperty name="color" value="#A8D08D"/>
      <inkml:brushProperty name="tip" value="rectangle"/>
      <inkml:brushProperty name="rasterOp" value="maskPen"/>
      <inkml:brushProperty name="fitToCurve" value="1"/>
    </inkml:brush>
  </inkml:definitions>
  <inkml:trace contextRef="#ctx0" brushRef="#br0">70 10 80 0,'-8'10'185'15,"-2"0"-23"-15,1-5-19 0,1 4-1 0,8 8 7 16,-10-8-5-16,1 7-12 0,1-7-7 16,8 7-3-16,-10-2 5 0,10 6 0 15,0-4-1-15,0 3 0 0,0 2 0 0,10 0 4 16,-10-2-10-16,8 0-13 15,1-3-14-15,9 4-8 0,-9-6-8 0,9 2-7 16,-9-5-4-16,9 4 3 0,-1-6 3 16,2 1 10-16,-1-4 8 0,-1-2 5 15,10 2 3-15,-8-6 0 0,-2 0-2 0,9 0-8 16,-7-6-9-16,8 2-9 0,-10-2-5 16,1 2-6-16,-1-2-6 0,2-3-6 15,-1-2-3-15,-9 1-1 0,9 0-5 0,-9-1 2 16,-1 3 2-16,10-3 5 15,-18-4 0-15,9 6 3 0,-1-7 0 0,-8 1-4 16,0 1 0-16,0-2-6 0,0 1-6 0,0-4-4 16,-8-2-4-16,-1 0-7 0,0 6-3 15,0-5 0-15,1 5-2 0,-1 1-3 16,-9-2-1-16,-1 1-3 0,2 5-2 16,-1 0-2-16,1 5 0 0,-2 1-3 15,-8-2-8-15,9 6-16 0,-8 0-28 0,8 6-46 16,0-2-81-16,-9 1-150 0,10 5-164 15,-2 0-146-15,11-1-56 0,-1 8-5 16,-1-3 56-16,10 1 140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30:20.088"/>
    </inkml:context>
    <inkml:brush xml:id="br0">
      <inkml:brushProperty name="width" value="0.07938" units="cm"/>
      <inkml:brushProperty name="height" value="0.15875" units="cm"/>
      <inkml:brushProperty name="color" value="#A8D08D"/>
      <inkml:brushProperty name="tip" value="rectangle"/>
      <inkml:brushProperty name="rasterOp" value="maskPen"/>
      <inkml:brushProperty name="fitToCurve" value="1"/>
    </inkml:brush>
  </inkml:definitions>
  <inkml:trace contextRef="#ctx0" brushRef="#br0">70 10 80 0,'-8'10'185'15,"-2"0"-23"-15,1-5-19 0,1 4-1 0,8 8 7 16,-10-8-5-16,1 7-12 0,1-7-7 16,8 7-3-16,-10-2 5 0,10 6 0 15,0-4-1-15,0 3 0 0,0 2 0 0,10 0 4 16,-10-2-10-16,8 0-13 15,1-3-14-15,9 4-8 0,-9-6-8 0,9 2-7 16,-9-5-4-16,9 4 3 0,-1-6 3 16,2 1 10-16,-1-4 8 0,-1-2 5 15,10 2 3-15,-8-6 0 0,-2 0-2 0,9 0-8 16,-7-6-9-16,8 2-9 0,-10-2-5 16,1 2-6-16,-1-2-6 0,2-3-6 15,-1-2-3-15,-9 1-1 0,9 0-5 0,-9-1 2 16,-1 3 2-16,10-3 5 15,-18-4 0-15,9 6 3 0,-1-7 0 0,-8 1-4 16,0 1 0-16,0-2-6 0,0 1-6 0,0-4-4 16,-8-2-4-16,-1 0-7 0,0 6-3 15,0-5 0-15,1 5-2 0,-1 1-3 16,-9-2-1-16,-1 1-3 0,2 5-2 16,-1 0-2-16,1 5 0 0,-2 1-3 15,-8-2-8-15,9 6-16 0,-8 0-28 0,8 6-46 16,0-2-81-16,-9 1-150 0,10 5-164 15,-2 0-146-15,11-1-56 0,-1 8-5 16,-1-3 56-16,10 1 140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35:20.925"/>
    </inkml:context>
    <inkml:brush xml:id="br0">
      <inkml:brushProperty name="width" value="0.07938" units="cm"/>
      <inkml:brushProperty name="height" value="0.15875" units="cm"/>
      <inkml:brushProperty name="color" value="#A8D08D"/>
      <inkml:brushProperty name="tip" value="rectangle"/>
      <inkml:brushProperty name="rasterOp" value="maskPen"/>
      <inkml:brushProperty name="fitToCurve" value="1"/>
    </inkml:brush>
  </inkml:definitions>
  <inkml:trace contextRef="#ctx0" brushRef="#br0">70 10 80 0,'-8'10'185'15,"-2"0"-23"-15,1-5-19 0,1 4-1 0,8 8 7 16,-10-8-5-16,1 7-12 0,1-7-7 16,8 7-3-16,-10-2 5 0,10 6 0 15,0-4-1-15,0 3 0 0,0 2 0 0,10 0 4 16,-10-2-10-16,8 0-13 15,1-3-14-15,9 4-8 0,-9-6-8 0,9 2-7 16,-9-5-4-16,9 4 3 0,-1-6 3 16,2 1 10-16,-1-4 8 0,-1-2 5 15,10 2 3-15,-8-6 0 0,-2 0-2 0,9 0-8 16,-7-6-9-16,8 2-9 0,-10-2-5 16,1 2-6-16,-1-2-6 0,2-3-6 15,-1-2-3-15,-9 1-1 0,9 0-5 0,-9-1 2 16,-1 3 2-16,10-3 5 15,-18-4 0-15,9 6 3 0,-1-7 0 0,-8 1-4 16,0 1 0-16,0-2-6 0,0 1-6 0,0-4-4 16,-8-2-4-16,-1 0-7 0,0 6-3 15,0-5 0-15,1 5-2 0,-1 1-3 16,-9-2-1-16,-1 1-3 0,2 5-2 16,-1 0-2-16,1 5 0 0,-2 1-3 15,-8-2-8-15,9 6-16 0,-8 0-28 0,8 6-46 16,0-2-81-16,-9 1-150 0,10 5-164 15,-2 0-146-15,11-1-56 0,-1 8-5 16,-1-3 56-16,10 1 140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36:36.720"/>
    </inkml:context>
    <inkml:brush xml:id="br0">
      <inkml:brushProperty name="width" value="0.07938" units="cm"/>
      <inkml:brushProperty name="height" value="0.15875" units="cm"/>
      <inkml:brushProperty name="color" value="#A8D08D"/>
      <inkml:brushProperty name="tip" value="rectangle"/>
      <inkml:brushProperty name="rasterOp" value="maskPen"/>
      <inkml:brushProperty name="fitToCurve" value="1"/>
    </inkml:brush>
  </inkml:definitions>
  <inkml:trace contextRef="#ctx0" brushRef="#br0">70 10 80 0,'-8'10'185'15,"-2"0"-23"-15,1-5-19 0,1 4-1 0,8 8 7 16,-10-8-5-16,1 7-12 0,1-7-7 16,8 7-3-16,-10-2 5 0,10 6 0 15,0-4-1-15,0 3 0 0,0 2 0 0,10 0 4 16,-10-2-10-16,8 0-13 15,1-3-14-15,9 4-8 0,-9-6-8 0,9 2-7 16,-9-5-4-16,9 4 3 0,-1-6 3 16,2 1 10-16,-1-4 8 0,-1-2 5 15,10 2 3-15,-8-6 0 0,-2 0-2 0,9 0-8 16,-7-6-9-16,8 2-9 0,-10-2-5 16,1 2-6-16,-1-2-6 0,2-3-6 15,-1-2-3-15,-9 1-1 0,9 0-5 0,-9-1 2 16,-1 3 2-16,10-3 5 15,-18-4 0-15,9 6 3 0,-1-7 0 0,-8 1-4 16,0 1 0-16,0-2-6 0,0 1-6 0,0-4-4 16,-8-2-4-16,-1 0-7 0,0 6-3 15,0-5 0-15,1 5-2 0,-1 1-3 16,-9-2-1-16,-1 1-3 0,2 5-2 16,-1 0-2-16,1 5 0 0,-2 1-3 15,-8-2-8-15,9 6-16 0,-8 0-28 0,8 6-46 16,0-2-81-16,-9 1-150 0,10 5-164 15,-2 0-146-15,11-1-56 0,-1 8-5 16,-1-3 56-16,10 1 140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36:41.135"/>
    </inkml:context>
    <inkml:brush xml:id="br0">
      <inkml:brushProperty name="width" value="0.07938" units="cm"/>
      <inkml:brushProperty name="height" value="0.15875" units="cm"/>
      <inkml:brushProperty name="color" value="#A8D08D"/>
      <inkml:brushProperty name="tip" value="rectangle"/>
      <inkml:brushProperty name="rasterOp" value="maskPen"/>
      <inkml:brushProperty name="fitToCurve" value="1"/>
    </inkml:brush>
  </inkml:definitions>
  <inkml:trace contextRef="#ctx0" brushRef="#br0">70 10 80 0,'-8'10'185'15,"-2"0"-23"-15,1-5-19 0,1 4-1 0,8 8 7 16,-10-8-5-16,1 7-12 0,1-7-7 16,8 7-3-16,-10-2 5 0,10 6 0 15,0-4-1-15,0 3 0 0,0 2 0 0,10 0 4 16,-10-2-10-16,8 0-13 15,1-3-14-15,9 4-8 0,-9-6-8 0,9 2-7 16,-9-5-4-16,9 4 3 0,-1-6 3 16,2 1 10-16,-1-4 8 0,-1-2 5 15,10 2 3-15,-8-6 0 0,-2 0-2 0,9 0-8 16,-7-6-9-16,8 2-9 0,-10-2-5 16,1 2-6-16,-1-2-6 0,2-3-6 15,-1-2-3-15,-9 1-1 0,9 0-5 0,-9-1 2 16,-1 3 2-16,10-3 5 15,-18-4 0-15,9 6 3 0,-1-7 0 0,-8 1-4 16,0 1 0-16,0-2-6 0,0 1-6 0,0-4-4 16,-8-2-4-16,-1 0-7 0,0 6-3 15,0-5 0-15,1 5-2 0,-1 1-3 16,-9-2-1-16,-1 1-3 0,2 5-2 16,-1 0-2-16,1 5 0 0,-2 1-3 15,-8-2-8-15,9 6-16 0,-8 0-28 0,8 6-46 16,0-2-81-16,-9 1-150 0,10 5-164 15,-2 0-146-15,11-1-56 0,-1 8-5 16,-1-3 56-16,10 1 140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38:36.160"/>
    </inkml:context>
    <inkml:brush xml:id="br0">
      <inkml:brushProperty name="width" value="0.07938" units="cm"/>
      <inkml:brushProperty name="height" value="0.15875" units="cm"/>
      <inkml:brushProperty name="color" value="#A8D08D"/>
      <inkml:brushProperty name="tip" value="rectangle"/>
      <inkml:brushProperty name="rasterOp" value="maskPen"/>
      <inkml:brushProperty name="fitToCurve" value="1"/>
    </inkml:brush>
  </inkml:definitions>
  <inkml:trace contextRef="#ctx0" brushRef="#br0">70 10 80 0,'-8'10'185'15,"-2"0"-23"-15,1-5-19 0,1 4-1 0,8 8 7 16,-10-8-5-16,1 7-12 0,1-7-7 16,8 7-3-16,-10-2 5 0,10 6 0 15,0-4-1-15,0 3 0 0,0 2 0 0,10 0 4 16,-10-2-10-16,8 0-13 15,1-3-14-15,9 4-8 0,-9-6-8 0,9 2-7 16,-9-5-4-16,9 4 3 0,-1-6 3 16,2 1 10-16,-1-4 8 0,-1-2 5 15,10 2 3-15,-8-6 0 0,-2 0-2 0,9 0-8 16,-7-6-9-16,8 2-9 0,-10-2-5 16,1 2-6-16,-1-2-6 0,2-3-6 15,-1-2-3-15,-9 1-1 0,9 0-5 0,-9-1 2 16,-1 3 2-16,10-3 5 15,-18-4 0-15,9 6 3 0,-1-7 0 0,-8 1-4 16,0 1 0-16,0-2-6 0,0 1-6 0,0-4-4 16,-8-2-4-16,-1 0-7 0,0 6-3 15,0-5 0-15,1 5-2 0,-1 1-3 16,-9-2-1-16,-1 1-3 0,2 5-2 16,-1 0-2-16,1 5 0 0,-2 1-3 15,-8-2-8-15,9 6-16 0,-8 0-28 0,8 6-46 16,0-2-81-16,-9 1-150 0,10 5-164 15,-2 0-146-15,11-1-56 0,-1 8-5 16,-1-3 56-16,10 1 140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10:37.080"/>
    </inkml:context>
    <inkml:brush xml:id="br0">
      <inkml:brushProperty name="width" value="0.15875" units="cm"/>
      <inkml:brushProperty name="height" value="0.15875" units="cm"/>
      <inkml:brushProperty name="color" value="#548235"/>
      <inkml:brushProperty name="fitToCurve" value="1"/>
    </inkml:brush>
  </inkml:definitions>
  <inkml:trace contextRef="#ctx0" brushRef="#br0">1 711 48 0,'5'-3'249'16,"-5"2"49"-16,7-2 44 0,-3-2 34 15,4 3 22-15,0-4 9 0,-1-1-13 16,9-1-39-16,-4-4-49 0,4-3-56 0,3-2-62 16,1-3-61-16,-1-2-43 0,5-4-28 15,-1-1-13-15,1-2-16 0,-1-2-7 0,0-2-7 16,1 1-6-16,-5-4 0 16,5 1-5-16,-5 0 5 0,1 0-4 0,-1 0-4 15,-3 2 0-15,-4 2 3 0,0 3 9 16,-5 1 17-16,1 5 21 0,-4 0 18 0,0 4 18 15,-4 3 14-15,0 2 3 0,0 4-7 16,0 0-13-16,-4 2-10 0,0 4-14 16,0 0-9-16,4 6-1 0,-4 0 5 0,0 6 6 15,1 4 13-15,3 6 13 0,0 2 11 16,0 4 7-16,0 5 8 0,0 3 2 16,3 3-1-16,1 3-6 0,-4 0-4 15,4 5-9-15,0 0-14 0,4 1-13 0,-4 0-15 16,0 0-11-16,4 3-12 0,-5-2-10 15,1 0-8-15,4 2-5 0,-4-1-1 16,0-4-3-16,-4 4 0 0,4-5-1 16,-4-1 0-16,0-1 1 0,0-5-1 0,0-1-2 15,-4-4 1-15,0-4 1 0,0-1-3 16,0-6-2-16,0-1-1 0,-3-5 1 0,3-2-4 16,-4-2-1-16,-4-2 2 0,0-6 1 15,0 4 2-15,-3-5 1 0,-1 0 3 16,5 0 1-16,-5-2 0 0,-4-1 1 15,5 2 1-15,-1-2-1 0,1 3-1 0,-1-2 3 16,0 0 1-16,4 2 2 0,1 0-1 16,3-2 2-16,0 2 0 0,1 0-3 15,2 0-3-15,2 2 0 0,3-2 2 16,3 2 1-16,5-2 3 0,4 2 5 0,0-2-1 16,7 3 2-16,5-3-1 0,3-3-4 15,5 3-2-15,-1-2-4 0,8-2 0 16,0 1-6-16,4-1-9 0,0-1-6 15,-4 1-46-15,4-1-76 0,0 1-105 0,-8 0-166 16,4 2-245-16,-8 0-206 0,1 2-69 16,-9 0 16-16,0 4 72 0,-3-2 155 15,-4 0 243-15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10:42.310"/>
    </inkml:context>
    <inkml:brush xml:id="br0">
      <inkml:brushProperty name="width" value="0.15875" units="cm"/>
      <inkml:brushProperty name="height" value="0.15875" units="cm"/>
      <inkml:brushProperty name="color" value="#548235"/>
      <inkml:brushProperty name="fitToCurve" value="1"/>
    </inkml:brush>
  </inkml:definitions>
  <inkml:trace contextRef="#ctx0" brushRef="#br0">72 294 114 0,'0'6'223'0,"-4"3"21"16,4-2 11-16,-4-1 8 0,4-2 5 15,-4 3 10-15,4-2 11 0,0-2 15 16,0 2 12-16,-3-3-3 0,3 1-23 0,0-1-43 16,-5 0-49-16,5-2-54 0,-4-2-51 15,4 0-37-15,0-3-24 0,-3 0-16 16,3-3-5-16,0 0-3 0,3-4-4 15,-3-3-1-15,9-2-4 0,-6-4 4 0,5 2-1 16,4-6-1-16,-1 4 1 0,1-4-4 16,4 1 2-16,3 0 0 0,-3 2 2 15,4 2-4-15,-1 1 1 0,-4 1 2 16,5 2-1-16,0 6 0 0,-4 1 0 0,-1 3 16 16,1 3 12-16,-5 6 19 0,-2 3 18 15,2 4 11-15,-3 11 10 0,-5 4-2 16,2 7 0-16,-5 7-7 0,0 3-6 15,0 4-3-15,-5 4 1 0,-2 3-1 0,-1 5-4 16,-4-1-6-16,0 0-6 0,1 3-11 16,-5-1-8-16,-3-5-9 0,3 1-6 15,-3-2-6-15,-1-3-2 0,4-3-3 0,1-1-2 16,3-4-3-16,-4-5 2 0,5-4 9 16,-1-6 18-16,-4-5 16 0,5-7 8 15,-5-7 4-15,1 0-1 0,3-8-10 16,0-3-17-16,0-3-12 0,4-3-7 0,1 0-5 15,2-2-1-15,2-3-3 0,3 1 0 16,8-2-2-16,-5 0-2 0,9-1 3 16,0 1 0-16,7 2 6 0,1-3 3 15,7 6 3-15,1 1 5 0,3 2 3 0,4 5 2 16,-3 2 2-16,2 2 1 0,2 5-6 16,-1 2-5-16,0 1-7 0,-4 2-9 15,5-2-18-15,-2 6-23 0,-2-3-29 0,-5 2-56 16,4-1-72-16,-7-1-150 0,3 0-242 15,-7-2-177-15,-1-3-74 0,1 1 0 0,-4-2 43 16,-1-2 140-16,1-4 246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19:34.20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-2 72 164 0,'0'0'184'0,"0"2"-8"0,0-2-14 0,0 0-10 16,0 0-9-16,0 1-7 0,0-1-7 15,0 2-6-15,0-2-3 0,0 1-6 16,0-1-2-16,0 1-2 0,0-1 0 0,0 2 3 15,0-2 0-15,0 1 2 0,0-1 10 16,0 0 7-16,0 2 2 0,0-2 0 16,0 1 0-16,0-1-2 0,0 2-9 15,0-2-11-15,3 1-12 0,-3-1-8 0,0 2-15 16,0-2-14-16,2 1-11 0,-2-1-12 16,2 2-7-16,1-2-5 0,0 1 1 15,-1-1 0-15,4 0-3 0,-1 0 2 0,0 0-2 16,3 0-3-16,-3-1-6 15,3-1-3-15,2 1-2 0,-2 1-4 0,0-2-2 16,3 1-2-16,-1-1 2 0,-2 2 1 16,2-1 0-16,0 1-4 0,1-2-1 0,-1 2-1 15,1 0-1-15,-1 0-4 0,0 0-2 16,1 0 6-16,0 0 3 0,1 0-1 16,-1 0-1-16,2 0 0 0,-3 0 2 15,1 0-3-15,2 0-1 0,-3 0 1 0,3 0 2 16,-2 0 0-16,2 0-2 0,0 0-4 15,0-1 2-15,0 1-1 0,0-2 1 16,0 2 1-16,3-1 0 0,-4 0 3 0,2 1 0 16,1-2 2-16,-2 1-2 0,0-1 0 15,3 1 2-15,-3 1 1 0,3-2-4 16,-4 1 2-16,4-1-1 0,-3 2-1 16,3-1-2-16,-1-1-1 0,1 1 2 0,0-1-1 15,-1 2 0-15,1-1 2 0,0 0 1 16,-1 1 0-16,1-2 0 0,2 2 3 15,-2-1-5-15,-1 1 0 0,1-2 0 0,0 1 0 16,-3 1-2-16,2-2-2 0,1 2 3 16,-3 0 2-16,2-1-1 0,-1 1-1 15,-2-2 0-15,4 2 1 0,-3-1 0 16,0 1 0-16,3-2 1 0,-3 2 0 0,0-1 0 16,0 1 1-16,0-2-6 0,0 2 2 15,0-1-3-15,0 1 5 0,0-2-1 16,0 2-1-16,0 0 4 0,0 0 0 15,-2 0-2-15,1-1 0 0,2 1-1 0,-2 0 0 16,-1 0-2-16,2 0 2 0,0 0 2 16,-2 0-2-16,1 0 5 0,-1 0-2 15,2 0 1-15,-3 0 0 0,1 0-2 0,-1-2 1 16,1 2-6-16,-1 0 3 0,0 0 1 16,1-1-4-16,-3 1 1 0,2 0 2 15,1-1 2-15,-1 1 0 0,0 0-2 16,1 0 0-16,-1-2 0 0,-2 2-2 0,3 0-1 15,-1 0 4-15,0-1-1 0,1 1-1 16,-1 0 2-16,1 0 3 0,-1-2-1 16,0 2-1-16,1-1 0 0,-1-1 3 15,1 2-1-15,-1 0 1 0,1-1 0 0,-1-1-4 16,1 2 0-16,-4-1 1 0,4 1-1 16,-1-2-4-16,0 2 1 0,1-1 2 15,0 1 0-15,-4-2 0 0,4 2-3 16,-1-1 4-16,-2 1-2 0,2-1 2 0,1 1-3 15,-1-2-1-15,1 2-1 0,-1-1-3 16,0 1 0-16,1-2-1 0,2 2 4 16,-3-1-2-16,3-1 4 0,-2 2-1 15,2 0 1-15,-3-1 2 0,3-1-2 0,-2 2 3 16,-1-1 0-16,3 1 2 0,-3 0 3 16,1-2-9-16,-1 2 2 0,1 0-1 15,-1 0-4-15,1-1-1 0,-4 1-2 0,4 0 5 16,-1 0-1-1,0 0-3-15,-2 1 0 0,3-1 0 16,-4 0 2-16,4 0-3 0,0 2 4 16,-4-2 3-16,1 0 2 0,3 0-1 0,-4 1-5 15,4-1-2-15,-3 0-3 0,2 0 0 16,-2 2-1-16,0-2 1 0,2 0 5 16,-2 1 4-16,0-1-1 0,2 0-1 0,-2 0 3 15,2 0-2-15,-2 2-1 0,2-2-2 16,-2 0 5-16,0 1 1 0,0-1-3 15,2 0 4-15,-2 0 0 0,0 0 0 16,0 0-2-16,2 0-3 0,-2 0-2 0,2 0-4 16,-2 0-7-16,0-1-9 0,2 1-10 15,-2 0-8-15,3-2-8 0,-4 2-12 16,1 0-6-16,3 0-10 0,-3 0-13 16,-1 0-13-16,1 0-14 0,3 0-17 0,-4 0-16 15,-1 0-16-15,2 0-13 0,0 0-15 16,-1 0-14-16,1 2-12 0,0-2-7 15,0 0 0-15,-3 0 3 0,3 0 8 0,-3 1 3 16,0-1-2-16,0 0 17 0,-2 0 24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25:32.872"/>
    </inkml:context>
    <inkml:brush xml:id="br0">
      <inkml:brushProperty name="width" value="0.15875" units="cm"/>
      <inkml:brushProperty name="height" value="0.15875" units="cm"/>
      <inkml:brushProperty name="color" value="#548235"/>
      <inkml:brushProperty name="fitToCurve" value="1"/>
    </inkml:brush>
  </inkml:definitions>
  <inkml:trace contextRef="#ctx0" brushRef="#br0">16 366 52 0,'-8'-10'138'16,"8"6"1"-16,0-6-5 0,0-1-10 16,-10-4-21-16,10 5-16 0,0-5-5 0,10 0 2 15,-10 0 8-15,0-1 8 0,0-3 9 16,8 4 2-16,1-5-3 0,1 5-3 15,-2-6 0-15,9 0 9 0,2 7 17 16,-1-6 16-16,-1-1 16 0,2 7 15 0,8-1 7 16,-10 0-2-16,9 5-14 0,-7 0-13 15,-1-1-12-15,8 7-8 0,-8 4-10 16,1 0-8-16,-11 4-4 0,1 12-9 0,1 3-10 16,-10 2-10-16,0 9-11 0,0 6-4 15,-10-1 0-15,1 5 0 0,1 4-3 16,-2 2-2-16,-7-1 4 0,7-4-1 15,-7 3-4-15,8-2-2 0,-9-4-8 0,9-7-4 16,-1-1-6-16,2 1-7 0,-1-12-2 16,0 2 1-16,0-11 2 0,9 5-5 15,-8-10-7-15,8-5-4 0,8 0-8 16,-8-5-5-16,9-5-4 0,-9-1-2 0,9-4 2 16,0 5-3-16,9-4 1 0,-9-2-3 15,9 2 0-15,-9 4 1 0,8-1-2 0,1 7 1 16,1-2-2-16,-2 6 2 0,10 0 0 15,-9 6 0-15,-1-2 1 0,1 7 0 16,1 3 3-16,-2 7 0 0,1-2 3 16,-9 6 1-16,-9 1-1 0,8 4 2 0,-8 0-1 15,-8 0 1-15,8 5 1 0,-9-5 2 16,-1 1 8-16,-7-2 5 0,-1-3 12 16,1-2 2-16,-1 2 1 0,-9-5 2 0,0-1-2 15,0-5-5-15,0-6-4 0,1-3-5 16,-1-1-2-16,0-5-4 0,1 0-5 15,-1-5-4-15,8 5-5 0,2-6-4 16,-1-3-2-16,9 3-3 0,-9 1-3 0,9-5-8 16,1 6-27-16,8 4-39 0,-10-5-57 15,10 5-60-15,0 0-109 0,0 0-173 16,0 5-155-16,10-1-116 0,-10 2-26 16,0 3 20-16,8 2 87 0,-8-1 168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26:07.336"/>
    </inkml:context>
    <inkml:brush xml:id="br0">
      <inkml:brushProperty name="width" value="0.15875" units="cm"/>
      <inkml:brushProperty name="height" value="0.15875" units="cm"/>
      <inkml:brushProperty name="color" value="#548235"/>
      <inkml:brushProperty name="fitToCurve" value="1"/>
    </inkml:brush>
  </inkml:definitions>
  <inkml:trace contextRef="#ctx0" brushRef="#br0">0 552 105 0,'0'0'181'0,"0"0"7"16,10 0-7-16,-10-4-24 0,9 4-25 15,-9-5-20-15,8-6-12 0,1 7 4 16,0-7 9-16,0 2 13 0,9-2 10 16,-9-4 11-16,9 6-2 0,-1-7 5 0,2 1-1 15,-2 0-1-15,1-6-5 0,9 7-13 16,0-6-5-16,0 0-7 0,0-1-11 16,-2 2-7-16,12-1-5 0,-1 0-4 0,8-5-8 15,1 4-3-15,9 2-1 0,-10-7-7 16,10 6-7-16,8-1-3 0,0 7-6 15,1-6-19-15,9 4-10 0,-1 2-3 16,10-2-7-16,0 1-9 0,-2 6-5 0,10-2 2 16,1 1-2-16,-1 0 1 0,10 5-2 15,-10 5 2-15,1 0 5 0,-1 5 3 16,0 0 5-16,-9 4-1 0,0 8 10 16,-7 3 2-16,-2 0 2 0,-1 4-1 0,-6 7-1 15,-11 4 1-15,1 0-5 0,-9 5-1 16,-1 4-4-16,-9 2-2 0,-8 5 3 15,0-1-5-15,0 5-2 0,-8 1-2 16,-2 3-3-16,-8-3-1 0,-9 5-6 0,9-7 5 16,-9 1-1-16,-9-5 6 0,9 1 0 15,-9 0 0-15,-8-11-1 0,7 0-5 16,1-4 2-16,-9-12-7 0,9 1-1 0,-8-5 0 16,-1-4 0-16,9-12-2 0,-18 2-4 15,9-6 2-15,1-6 1 0,-10 2-3 16,9-7 0-16,-1-2 4 0,2-3 2 0,-1 1 0 15,1-1 1-15,-2-3-1 0,1-2-4 16,9 1 2-16,1 0-4 0,-1 0 2 16,9-1 0-16,0 1 4 0,0-4 2 0,9 4-5 15,8-6 2-15,-7 5 0 0,17-3 0 16,-10 4 2-16,18-5 1 0,-8 6 6 16,10-3 0-16,-2 2 0 0,9 5 1 15,-8 5-1-15,9-4-2 0,-1 3-6 0,10 2 5 16,-9 3 3-16,-1 6-3 0,2 0 2 15,7 0 5-15,-9 10 6 0,10-5-5 16,-10 10 0-16,10 1 8 0,-9-1 0 16,9 5 0-16,-10 6 0 0,10 2 0 0,-10 3-3 15,1-2-4-15,-1 7-2 0,-7 5-3 16,7 0-2-16,-9-3-3 0,2 8-3 16,-11 0 2-16,1-2-2 0,0 6-2 15,-9 6 2-15,-1-5 0 0,-7 4 0 0,-1-5 0 16,-9 5 0-16,0 1-5 0,-9-6-2 15,-1 0-14-15,2-4-28 0,-9-1-41 0,-2-5-67 16,1-5-123-16,1-6-147 0,-2 2-144 16,-8-5-85-16,10-7-21 0,-1-4 39 15,0-4 109-15,1-2 142 0</inkml:trace>
  <inkml:trace contextRef="#ctx0" brushRef="#br0" timeOffset="1294.4071">3472 1408 82 0,'0'-9'165'0,"8"3"-5"16,-8 0-6-16,0-4 5 0,0 10 21 16,10 0 39-16,-10 0 44 0,0 0 45 15,9 10 35-15,-9 2 18 0,0-3 0 0,0 10-31 16,0 2-48-16,-9 4-51 0,9 6-49 15,0-1-43-15,0-1-36 0,-10 6-22 16,10 6-5-16,0-6-3 0,-8 7-5 0,8-4-3 16,0 2-8-16,0-4-3 0,0-1-7 15,0 1-8-15,0-7-1 0,0 1-3 16,8-4-7-16,-8-1-4 0,0-6-3 0,10-3 1 16,-1-1-4-16,-1 1 1 0,1-12 3 15,1 2 5-15,-2-2 2 0,10-8 3 16,-1-2-4-16,10 2-2 0,0-12-2 15,0 1-3-15,9-1-6 0,-1-8-7 0,2 4 3 16,7-6-3-16,-9-4-6 0,11 5-1 16,-2 0-1-16,1 0 0 0,-1 5-8 15,-7-1-24-15,-2 1-38 0,1 5-53 16,-1 0-93-16,-8 5-172 0,0 0-175 0,-9 5-138 16,-1 5-45-16,2 0 8 0,-11 0 69 15,11 5 159-15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27:11.087"/>
    </inkml:context>
    <inkml:brush xml:id="br0">
      <inkml:brushProperty name="width" value="0.15875" units="cm"/>
      <inkml:brushProperty name="height" value="0.15875" units="cm"/>
      <inkml:brushProperty name="color" value="#548235"/>
      <inkml:brushProperty name="fitToCurve" value="1"/>
    </inkml:brush>
  </inkml:definitions>
  <inkml:trace contextRef="#ctx0" brushRef="#br0">178 112 29 0,'-10'-4'90'16,"10"-2"3"-16,0 2 2 0,0-1 1 0,-8-1 0 15,8-3-2-15,0 3-1 0,-9 1-3 16,9 1-4-16,0-1 1 0,-9-2 1 16,9 3 4-16,-9 0 4 0,9-2 6 0,-8 6 7 15,8-5 3-15,-10 1 2 0,10-2-2 16,-9 6-6-16,9-5-5 0,0 5-11 16,-8-4-12-16,8 4-10 0,0-6-10 15,-9 6-5-15,9-4-8 0,0 4 0 0,0 0 1 16,0 0 2-16,0-6 3 0,-10 6 3 15,10 0-2-15,0 0-1 0,0 0-5 16,0 0-4-16,0 0-8 0,0 0 0 0,10 0 5 16,-10 0 6-16,0 0 6 15,9 6 6-15,-1-6 10 0,-8 0 4 0,9 4-3 16,1-4-2-16,7 6-2 0,-8 3 1 16,8-3-5-16,2 3-4 0,-2 1 2 0,10 1-7 15,-9 3-7-15,9 1-4 0,-10 0-5 16,10 1-5-16,0 4-4 0,0-6 0 15,0 7 1-15,0-1 1 0,0-1-2 16,0 2 1-16,0-6-7 0,0 6 0 0,-10-2-2 16,10 0-2-16,-9 4 2 0,-1-4 4 15,-7 0 5-15,-2-3 0 0,1 4 6 16,1-6 0-16,-10 3 3 0,0-3 3 16,-10 1 1-16,-7 0-3 0,7 1-2 0,-17-7-2 15,2 6-3-15,-2 1-3 0,-10-5-8 16,1-2-2-16,-8 1-4 0,-1-1-4 15,1 7-10-15,-1-10-21 0,1 3-22 0,7 1-42 16,1-1-72-16,1-3-143 0,0-2-163 16,8 8-156-16,0-12-67 0,8 4-8 15,11-4 46-15,-9 5 128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27:49.878"/>
    </inkml:context>
    <inkml:brush xml:id="br0">
      <inkml:brushProperty name="width" value="0.15875" units="cm"/>
      <inkml:brushProperty name="height" value="0.15875" units="cm"/>
      <inkml:brushProperty name="color" value="#548235"/>
      <inkml:brushProperty name="fitToCurve" value="1"/>
    </inkml:brush>
  </inkml:definitions>
  <inkml:trace contextRef="#ctx0" brushRef="#br0">155 3717 96 0,'0'0'107'0,"0"0"8"16,0-5 4-16,0 0-1 0,-8 1-1 15,8-2-6-15,0 0-8 0,0 2-9 16,-10-6-5-16,10 5-3 0,-9-5-5 0,1 1-1 16,8-1-2-16,-10-1 2 15,1-4 5-15,9 1 6 0,-8-3 7 0,-2 3 9 16,10-2 10-16,-9-4 10 0,1 1 5 16,-1-2 7-16,9 0 3 0,-10-3-1 15,2 3-1-15,8-8-7 0,-9 4-5 16,-1-6-5-16,10 2-8 0,-8-2-7 0,8 1-9 15,-9-6-11-15,9 7-8 0,0-6-12 16,0 4-13-16,0-4-11 0,0 6-10 16,0-7-5-16,9 1-6 0,-9-5-7 0,8 4-2 15,-8 1 4-15,10-5 2 0,-10-1 1 16,9 6 2-16,-1-5 0 0,2 1 4 16,-1-2 2-16,-1 1-1 0,1-1 5 0,9 2 0 15,-9-2 4-15,9 1 0 0,1 0-5 16,-2-1 0-16,1-3 1 0,9 3 1 15,0-4-2-15,0 0-1 0,-2 0 8 16,12-2-2-16,-1-3-1 0,-1 5 3 0,10-5 0 16,-9 0 4-16,8 1-5 0,1-1 3 15,-1 4-2-15,1 0-1 0,-1 1-2 16,2 4-2-16,8 1 1 0,-10 1-4 0,1 4-2 16,7 0 1-16,-6 4-3 0,-2 0-5 15,1 2-2-15,9 9 1 0,-10-5-2 16,1 4-4-16,-1 7 1 0,1-1 2 15,-9 4-2-15,-1 3 0 0,11-4 0 0,-19 12-1 16,8-4 2-16,0 8 0 0,-8-4 1 16,0 12 0-16,0-4 0 0,-10 3 1 15,10-2 0-15,-8 7 0 0,-2-1-3 16,10 0 0-16,-9 5 0 0,-9-5-1 0,9 5-4 16,-1 0-2-16,1 5 1 0,-9-6-3 15,9 8 1-15,-9-3-1 0,1 2-2 0,7 4 0 16,-9-5 2-16,2 0-2 0,-10 6-1 15,9-7 0-15,-1 2 1 0,-8-1 1 16,0-5-4-16,0-1 3 0,0-4-1 16,0 1 0-16,0-1 0 0,-8 0-2 0,-1-5 1 15,-1 1 1-15,2-2 1 0,-1 2-3 16,-9-2 1-16,9 2 0 0,-9-7-1 16,9 2 0-16,-9-2-1 0,1 2 1 0,8-6-2 15,-9 4 0-15,9-4 1 0,-9 0-1 16,10 0 0-16,-11 0-1 0,11-4 2 15,-1 4-1-15,-9-6 0 0,9 2 0 16,-9-2 0-16,9 2 0 0,-9-2-1 0,9 1 0 16,-9-4 2-16,9-2 0 0,1 7-1 15,-11-8 1-15,11-2 2 0,-2-1-2 16,2 6 0-16,-11-7 0 0,11-5 0 0,-1 8-2 16,1-4 1-16,-2-3 0 0,1 0-2 15,1 0-1-15,-2 0 1 0,1 6 0 16,1-7 2-16,-2 1 0 0,1-6 0 0,9 7 1 15,-8 0-2-15,-1-3 0 0,9-2-2 16,-10-3 1-16,10 3 1 0,0-2 1 16,0 2 2-16,-8 3-2 0,8-3 3 15,0-2 0-15,0 1-1 0,8 2 0 0,-8 0-1 16,0 4 3-16,0 0-4 0,0-7 0 16,10 6 1-16,-10 0-2 0,0 0 0 15,9-1 0-15,-1 2 0 0,-8-2 2 0,9 1 0 16,1 0 1-16,-2 1 2 0,1-3 0 15,9-2 0-15,-9 4 1 0,1-5-1 16,7 5 2-16,1-5 1 0,-9 4 1 0,17 1 1 16,-17-4 4-16,9 4-2 0,9-6-2 15,-10 5-1-15,2-3 3 0,8 0 0 16,-9-3-4-16,8 3 4 0,-8-2 2 16,9 2 1-16,-9-2 0 0,8 1 4 0,1 5 2 15,-9-5 0-15,9 0-1 0,0 4 2 16,-10 1 1-16,10-4-2 0,0 3-2 15,0-4-2-15,0 5-1 0,0-4 1 16,8 3-2-16,-8 1 1 0,9-6-2 0,-9 6 0 16,8 0 0-16,2-5 1 0,-2 10-1 15,1-6-1-15,-9 7 1 0,8-6 0 16,1 4 0-16,-10 7 1 0,10-6 0 0,1 5 1 16,-12-1 3-16,12 2-3 0,-1-2 1 15,-10 7-1-15,10-7-1 0,-1 6 0 16,1 5-1-16,-9-4 0 0,8 4 0 15,2 0-2-15,-2 0-2 0,-8 0-4 0,9 0-1 16,-1 0 1-16,1 4-3 0,-9-4 0 16,9 5-2-16,-10 1-7 0,11-6-24 15,-10 5-39-15,-2-1-64 0,-6 2-92 16,-1-1-111-16,-1 4-223 0,-7-2-242 0,-1 1-105 16,-9 8-9-16,0-6 51 0,-9 6 92 15,9-7 219-15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14:58.676"/>
    </inkml:context>
    <inkml:brush xml:id="br0">
      <inkml:brushProperty name="width" value="0.15875" units="cm"/>
      <inkml:brushProperty name="height" value="0.15875" units="cm"/>
      <inkml:brushProperty name="color" value="#548235"/>
      <inkml:brushProperty name="fitToCurve" value="1"/>
    </inkml:brush>
  </inkml:definitions>
  <inkml:trace contextRef="#ctx0" brushRef="#br0">-6913-3478 106 0,'-9'5'128'0,"9"-5"-3"15,0 0-8-15,0 5-11 16,0-5-7-16,0 0-10 0,0 0-6 0,0 0-6 15,0 0-4-15,0-5-4 0,0 5-4 16,0 0-1-16,9-5-2 0,-9 5-2 0,0-4 3 16,0-2 2-16,8 2 3 0,-8-3-1 15,10-2 0-15,-10-1 0 0,9 5 0 16,9-5 0-16,-9 0-1 0,-1 4-1 16,2-4-2-16,7 1-3 0,2-1-2 0,-2-1-5 15,10 1-4-15,-9 0 0 0,9 1-4 16,0-2 1-16,0-4-1 0,8 6 1 15,-8-2 4-15,9-4 3 0,-1 5 5 16,0 1 5-16,1-7 4 0,9 6-3 16,-9-5-3-16,9 6-8 0,-9-2-7 0,7 5-11 15,-6-4-8-15,7 6-1 0,2-1 1 16,-11 5 2-16,0 0 6 0,11 5 14 16,-11-1 13-16,1 6 10 0,-1 7 3 0,1 2 1 15,0 2-1-15,0 3-14 0,-9 7-13 16,8-2-11-16,1 6-8 0,-9 5-7 15,8-4-7-15,-8 9 1 0,0-5-3 16,0 0-6-16,-9 5 0 0,-1 1-3 0,2 0-1 16,-2-7-1-16,1 8-1 0,-18-13 3 15,9 6 0-15,-9-5-1 0,0-6 2 16,0 7-2-16,-9-11 2 0,1-4-5 16,-11-1 0-16,11 0 2 0,-11-5-2 0,2-5 0 15,-10 0 1-15,0-5 2 0,9 1 0 16,-9-2-4-16,10-4 3 0,-10 0 0 0,0 0-4 15,9-4 0-15,-9-2 0 0,10 1 3 16,-10 0-5-16,8-5 0 0,2 0 4 16,-1-4-2-16,10-2 1 0,-11 0-2 15,11 1 0-15,8-5 2 0,-10 5-3 16,1-10 4-16,9 6-1 0,0-7 2 0,0 1 2 16,9 5-4-16,-9-5 1 0,10-1-1 15,-2 7 1-15,1-6-1 0,1 4-2 16,-2 1 4-16,10 0 3 0,-9 6-7 15,8-7 3-15,1 6 3 0,1 0-3 0,8-1-2 16,-10 1 2-16,10 6 4 0,0-1-4 16,8-1 0-16,-8 2 0 0,8-2 2 15,2 6 2-15,-1 1 1 0,-1-2-4 16,1 1-1-16,-1 5 1 0,2-4 2 0,-2 4-6 16,1 0 1-16,-9 0 2 0,8 0 1 15,1 4 0-15,-10 1-1 0,1 1 4 16,9-2-1-16,-9 1 1 0,0 6 1 0,0-7-2 15,0 12 1-15,8-6-1 0,-8-1-2 16,0 6 0-16,0 1 1 0,0-1-1 16,0 4 0-16,0 2-4 0,-2 0 2 15,2-2 1-15,-9 6-5 0,9 1 4 0,0-2 1 16,-10 6 0-16,2 1-1 0,-1 0 3 16,-1 3 4-16,-8-3-2 0,9 9-3 15,-9-5 3-15,1 5 2 0,-10 5-2 16,8-4 0-16,-8 4-1 0,0-1-1 0,-8 2 0 15,8-6 1-15,-10 5-4 0,1-5 2 16,-9 5 3-16,9-4-1 0,-8-1 1 16,-1 0-4-16,-1-6 5 0,-8 3-3 0,10-1-4 15,-10-8-1-15,9 3 1 0,-9-1-2 16,10-4-3-16,-1-1 0 0,1 0 3 16,-2-10 1-16,1 4-4 0,1-2 2 15,8-8-3-15,-1 1 2 0,2-1-3 0,-1-3 3 16,-1 0 1-16,2-6 1 0,8 0-1 15,-9 0-3-15,0 0-3 0,9-6 1 16,-9 0-2-16,9 2-1 0,0-1 2 0,-8 0 0 16,8 0-2-16,-9-4-6 0,9-1-5 15,-10 3-10-15,2-2-7 0,8-1-3 16,-9 0 2-16,9-1-2 0,-10 1-3 16,10 1-5-16,0 4-12 0,-8 0-19 0,8-1-26 15,0-3-34-15,0 9-42 0,0-6-45 16,0 2-52-16,0 4-56 0,0 0-60 15,0 0-29-15,0 0 17 0,0 0 42 16,0 0 61-16</inkml:trace>
  <inkml:trace contextRef="#ctx0" brushRef="#br0" timeOffset="51139.6461">-4964-2310 11 0,'5'-3'188'16,"-5"0"20"-16,0 0 8 0,0 0 1 15,0 0-1-15,0-2-9 0,5 1-13 0,-5-1-12 16,0 2-10-16,0-3-14 0,0 0-17 16,5 1-18-16,-5-5-18 0,0 4-20 15,0 1-16-15,0-4-11 0,-5 3-5 16,5 0-1-16,0-3 4 0,0 3 8 0,0 1 10 16,0-2 10-16,-5 1 10 0,5 4 7 15,0-4 3-15,0 0-3 0,0 3 0 16,0 0-8-16,-5 1-10 0,5-1-8 0,0-1-7 15,0 2-4-15,0 2-5 0,0-3-5 16,0 3-6-16,0 0-2 0,0 0-6 16,0 3 5-16,0-3 2 0,0 6 11 15,0-1 10-15,0 1 12 0,0 6 16 0,0 0 5 16,0 2 6-16,0 1 0 0,0 2 2 16,0 2-4-16,0 1-5 0,0-3-7 15,0 4-6-15,0-1-4 0,0 1-8 16,0-4-1-16,0 4-3 0,0-1-4 0,-6-2-4 15,6 0-5-15,0 2-2 0,0-6-10 16,0 4-6-16,0-3-7 0,-5 0-7 16,5-4-7-16,0 1-7 0,0-3-5 0,0-1-1 15,0 1-3-15,0-3-2 0,0 0 0 16,0 0 2-16,0 0-1 0,0-3-2 16,5-1 1-16,-5 2 1 0,0-1 1 15,0-1-2-15,0-2 1 0,6 3 3 0,-6 1-3 16,0-4 3-16,5 0 0 0,0 2 2 15,-5-2 1-15,5 0 0 0,0 0 1 16,-5 0-2-16,5 0-2 0,1 0-2 0,-1 0-3 16,-5 0 1-16,0 0-1 0,5 0 0 15,-5-2 0-15,0 2 2 0,5 0-1 16,-5 0-1-16,0-4 1 0,0 4-1 0,6 0 1 16,-6-3 0-16,0 3-1 0,5-2 1 15,0-5 0-15,0 2 1 0,0-1-2 16,6 0 0-16,-1 0-3 0,1 0 0 15,-1 1 2-15,0-4-2 0,1 3 0 0,-1 0 2 16,6-3 1-16,-5 3-1 0,4 0-3 16,0 0 3-16,-4 0 1 0,5 4-1 15,-1-4 1-15,-5 3-1 0,6-3-1 16,0 0-8-16,-1 4-8 0,1-7-14 0,5 3-17 16,-5 0-17-16,4 0-14 0,-4-3-12 15,5 3-19-15,-6-3-11 0,7 0-17 16,-7 1-28-16,-5 2-29 0,6-3-43 0,-11 3-103 15,6 4-158-15,-11-4-169 0,0 6-62 16,0-3-10-16,-5 3 32 0,-1 0 111 16,1 0 177-16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9:03:09.091"/>
    </inkml:context>
    <inkml:brush xml:id="br0">
      <inkml:brushProperty name="width" value="0.15875" units="cm"/>
      <inkml:brushProperty name="height" value="0.15875" units="cm"/>
      <inkml:brushProperty name="color" value="#548235"/>
      <inkml:brushProperty name="fitToCurve" value="1"/>
    </inkml:brush>
  </inkml:definitions>
  <inkml:trace contextRef="#ctx0" brushRef="#br0">0 202 96 0,'9'-6'111'0,"-9"6"11"0,10-4 7 16,-10-3 1-16,8 7 0 0,-8-4-1 15,9 4-3-15,-9-4-5 0,10-2-3 0,-10 6 0 16,8-5 1-16,-8 0 3 0,9 0 0 16,-9 0-2-16,8 1-1 0,-8-1-3 15,10-6-7-15,-10 6-4 0,8-5-8 16,1 0-3-16,1 1-1 0,-10-7 6 0,8 6 5 15,1 0 2-15,-9 0 6 0,10-1 3 16,-10 7 2-16,8-6-5 0,-8 4-5 16,9-3-7-16,-9 3-12 0,8 1-11 0,-8 5-11 15,0 0-12-15,0 0-7 0,0 0-2 16,0 5 2-16,0 1 8 0,0 3 12 16,0 7 4-16,0-1 7 0,0 5 8 15,0-1 6-15,-8 12 0 0,8-1-3 0,0 0 4 16,-9 5-6-16,9 1-9 0,0-1-4 15,-8 0-8-15,8 0-7 0,0 1-6 16,0-1 0-16,0-1-2 0,-10-3-3 16,10-1-3-16,0 0-2 0,0-4-3 0,0-2-7 15,-9 2-7-15,9-6-5 0,0-1-4 16,0-3-5-16,0-6-5 0,0 5 0 16,0-10 2-16,0 5 3 0,0-6 3 15,0 2 1-15,0-1 5 0,9 0-1 0,-9 0 0 16,10-5-3-16,-10 5-1 0,8-5 0 15,1 0-2-15,-1 0 2 0,11 5-1 16,-11-5 5-16,11 0 1 0,-1 0 4 0,-1-5 1 16,2 5-3-16,7 0-1 0,1-5-2 15,-1 0-3-15,1 0-7 0,0-6-4 16,8 7-1-16,-8-2-5 0,0-3 0 0,0 4-6 16,0 0-2-16,0 0 0 0,-9-1-5 15,-1 6-4-15,-7-4-9 0,7 4-11 16,-8 0-15-16,1 0-21 0,-2 0-27 0,-8 0-32 15,9 4-35-15,-9-4-31 0,0 6-29 16,10-6-39-16,-10 0-80 0,0 5-107 16,0-5-99-16,0 0-99 0,0 0-29 15,0-5 20-15,0-1 89 0,0-2 134 0</inkml:trace>
  <inkml:trace contextRef="#ctx0" brushRef="#br0" timeOffset="488.484">625 212 77 0,'0'-10'129'0,"0"0"2"0,0-1 5 16,0 1 1-16,0 5 5 0,0-5 5 16,0 5 10-16,0-4 10 0,0 2 13 15,0 3 17-15,0-1 20 0,0 0 16 16,0 5 12-16,0-5 4 0,0 5-4 0,0 0-12 16,0 0-19-16,0 5-20 0,0 0-24 15,0 0-18-15,0 6-14 0,0 3-10 16,0 7-11-16,0-2-7 0,0 6-3 15,0 6-6-15,0 4-5 0,0 0-4 0,0 0-3 16,-8 5-8-16,8 6-12 0,0-1-7 16,-9-5-9-16,9 5-12 0,0 5-11 15,0-5-7-15,0 1-3 0,0-1-7 16,0 0-4-16,0-4 0 0,0-1-3 0,0-1 0 16,0-8-10-16,0-2 0 0,0 2-5 15,0-5-4-15,9-6-4 0,-9-5-8 16,0 0-20-16,0-5-38 0,0 0-39 0,0 0-40 15,0-5-59-15,0 0-77 0,0 0-89 16,8-1-78-16,-8 1-68 0,0-5-75 16,0 0-7-16,0 0 49 0,9 0 94 15,-9-5 104-15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19:34.20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1642 31 120 0,'0'0'170'0,"3"0"0"16,-1 0 0-16,0 2-3 0,1-2-5 0,2 1 0 15,1-1 1-15,-1 0 1 0,3 0 6 16,-1 0 11-16,1 0 8 0,3 0 2 16,-4 0-3-16,4-1-10 0,2-1-15 0,-3 1-21 15,3-3-21-15,0 3-20 0,1 0-22 16,1-2-11-16,-2 1-13 0,3-1-3 16,2 0-3-16,-2 0-3 0,2 1 2 15,2 0 4-15,-1-1 3 0,2 0-8 0,-1 2-5 16,1-2-9-16,0 3-7 0,0-2-7 15,2 2-6-15,-2 0 3 0,2 0-3 16,-1 0 3-16,-2 2-2 0,1-2-4 16,0 1-2-16,0 1-6 0,0-1 0 0,-3 1 2 15,3-1 1-15,-3 1 1 0,0-1 0 16,0 1-2-16,1-1 0 0,-1-1 2 16,0 1-2-16,0 1-4 0,-2-2 3 0,2 1 2 15,-2-1-2-15,-1 2 0 0,1-2-2 16,-1 1 3-16,1-1-2 0,0 0-1 15,-3 0 0-15,2 0-1 0,1 0 0 16,-3-1 0-16,3 1 1 0,-3-2 2 0,0 2-7 16,2-1 4-16,-2-1-2 0,0 1-3 15,-2 1-4-15,2-1-2 0,-3 1-2 16,1 0-1-16,-4 0-2 0,4 0 2 16,-6 1-1-1,3-1 2-15,-3 3 6 0,0-2 0 0,1 1 3 16,-1 1 0-16,-3 0 4 0,3 1 1 15,-2-1-1-15,0 2 1 0,-3 0 0 0,2 0 1 16,-2 2-2-16,3-1 0 0,-3 1 0 16,0 1 2-16,0 0 0 0,0 1 0 15,0 1-2-15,0 1-3 0,3-1 3 16,-3 2-3-16,0-1-1 0,0 1 2 0,0 1 2 16,2 0 0-16,-2 1 0 0,0 0 2 15,3 0-1-15,-3 0 4 0,2 1-4 16,-2 0 1-16,3-1 0 0,-3 2-1 15,2-1-1-15,-2 0-1 0,3 1-1 0,-3 0 3 16,3-1-1-16,-1 1 0 0,-2 0-1 16,3-2-1-16,-3 3 2 0,0-1-3 15,0-2 0-15,3 1 2 0,-3 0-1 0,0-2 0 16,0 0 0-16,0 0 1 0,-3-1-1 16,3 1-5-16,0-1-5 0,0-1-2 0,-3 0-5 15,3 0-10-15,-2 0-4 0,2 0-5 16,-3 0-1-16,0-3-6 0,3 3-7 15,-2-2-3-15,-1-2-5 0,3 2-4 0,-2-4-13 16,-1 3-14-16,-2-4-14 16,2 2-17-16,1 0-15 0,-1-2-6 0,-2 1 4 15,2-1 8-15,-2 1 17 0,3-1 13 16,-4 0 15-16,1-1 11 0,0 2 10 0,0-2 13 16,0-1 11-16,-1 1 11 0,-2 0 11 15,3 0 8-15,-2 0 5 0,-1-1 4 16,0-1-1-16,0 1 3 0,0 0 1 15,-2 0-1-15,2 0 1 0,-2 0 0 16,-1 0 0-16,1 1 1 0,-3-2-2 0,2 1 3 16,1 1 0-16,-1-2 5 0,1 1 7 15,-3-1 9-15,2 1 12 0,1-1 10 16,0 2 9-16,0-3 11 0,-4 1 8 16,4 1 6-16,0-2 6 0,-1 0-2 0,1 1-8 15,-3-1-10-15,2 0-14 0,1 0-14 16,-3 2-17-16,3-2-8 0,-4 0-6 0,4 0-2 15,-3 1-2-15,0 1 1 0,3-2 0 16,-4 3-1-16,2-2 1 0,-2 1-3 16,-1 0 1-16,2 0 2 0,0 1-2 15,0-2-3-15,-3 2-1 0,3-1-16 16,0-1-32-16,0-1-43 0,0 0-53 0,3 0-64 16,-1 0-72-16,-2-1-74 0,3-1-33 15,0-1 7-15,-1 2 37 0,0-1 57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19:34.20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2759-434 83 0,'0'0'142'0,"0"0"2"15,0 0 3-15,0 0 5 0,0 0 3 0,0 0 2 16,0 0-1-16,0-1-3 0,0-1-2 16,0 2-2-16,0-1 0 0,0 0 4 15,0-2 2-15,0 0 4 0,0 0 2 16,0 0 0-16,2 0-4 0,-2-1-6 0,0-1-4 15,3 1-7-15,-3-1-3 0,3 1-12 16,-3-2-11-16,2 2-12 0,-2-1-10 16,0-1-14-16,3 2-12 0,-3 0-7 0,0-1-1 15,2 1-5-15,-2 1 0 0,0-1-3 16,0 1-4-16,0 0-5 0,3 0-8 16,-3 1-7-16,0 1-8 0,0-2-7 15,0 1-4-15,0 1-7 0,0 0 0 0,0-1-2 16,0 0-4-16,0 1 4 0,0 0 1 15,0-2 0-15,0 1 0 0,0 1-3 16,0-1 0-16,0 1-3 0,0-1 0 16,0 2 0-16,0-1-4 0,0-1 1 0,0 1 4 15,0 1-2-15,0-2 1 0,0 2-6 16,0-1 0-16,0 1-1 0,0 0-6 0,-3 0-1 16,3 0-2-16,0 1 1 15,-2-1-1-15,2 2 1 0,0-1 1 0,-3 1-7 16,3 1-12-16,-2 0-19 0,-1 0-33 15,3 1-57-15,-3 1-74 0,1-1-79 16,-1 2-69-16,0 0-57 0,1-2-50 0,-1 2-19 16,1-2 37-16,-1 1 64 0,1-1 72 15</inkml:trace>
  <inkml:trace contextRef="#ctx0" brushRef="#br0" timeOffset="1">2777-749 99 0,'0'0'179'16,"0"0"-2"-16,0-1-6 0,0 1-10 15,2 0-7-15,-2 0-4 0,0 0-6 0,0 0 2 16,0 0 6-16,0 0 2 0,0 0 8 16,0 0 4-16,0 1 4 0,0-1 2 15,0 2-3-15,0-1-5 0,0 1-12 16,0-1-12-16,0 2-16 0,0 0-17 0,0 0-15 16,0 0-16-16,0 1-12 0,0-1-11 15,0 3-8-15,0 0-7 0,0-2-7 16,-2 4-7-16,2-2-2 0,0 1-7 15,-3-1-5-15,3 1-3 0,0 2-1 0,-2-2-2 16,2 1-5-16,0 0 1 0,-3 0-3 16,3 0 4-16,-2 0 2 0,2 1-1 0,-3-1 1 15,0 0 1-15,3-1-1 0,-2 2-3 16,-1-2-1-16,0 0 1 0,1 1 1 16,-1-1-1-16,1-1 2 0,2 0 1 15,-3 0-2-15,1 0-5 0,-1-2-18 16,3-1-19-16,-3 1-36 0,3-1-53 0,-2-1-64 15,2 1-72-15,-3-2-61 0,0 1-54 16,3-1-40-16,-2 2-25 0,-1-3 12 0,0 3 47 16,-1-2 60-16,1 2 67 15</inkml:trace>
  <inkml:trace contextRef="#ctx0" brushRef="#br0" timeOffset="2">2248-384 97 0,'-3'0'123'0,"3"0"-7"0,0 0-8 0,0 0-10 15,-2 2-12-15,2-2-6 0,0 0-7 16,0 0-5-16,0 0-1 0,0 0 2 16,0 0 4-16,2 0 7 0,-2 0 9 0,0 0 8 15,0 0 9-15,3-2 9 0,-3 2 7 16,0 0 7-16,3 0 3 0,-3 0 7 0,2 0 6 16,1 0 2-16,0 0 1 15,-1 0-3-15,1 0-6 0,2 0-10 0,-3 0-10 16,4 0-11-16,-1 0-15 0,0 0-13 15,0 0-12-15,3 0-11 0,-3-1-13 0,3 1-9 16,0 0-3-16,0-2-6 0,0 1-3 16,0-1-2-16,-1 2-1 0,4-1-5 15,-3 1-6-15,-1-2-2 0,1 1 0 16,3 1-1-16,-4-1-4 0,1 1 1 0,0 0 0 16,0 0 4-16,-1-2-3 0,4 2-3 15,-3 0 4-15,0 0-2 0,-1-1 0 16,4 1-2-16,-3 0 0 0,2 0 0 15,-2-2-2-15,0 2 1 0,-1 0 0 16,4-1 0-16,-3 1-1 0,0 0 1 0,-1-2 0 16,1 1 0-16,0 1-1 0,-3 0 2 15,3-2 1-15,-3 2 3 0,3-1-3 0,-3 1 1 16,0 0-1-16,1 0-1 0,-1-2 2 16,0 2-4-16,1 0 1 0,-2 0-1 15,2 0 1-15,-1 0 0 0,3 2-2 0,-3-2-3 16,0 0 4-16,3 1 1 0,-3 1 0 15,1-2-3-15,-1 1 0 0,0 1-1 16,0-2-3-16,0 1-10 0,1-1-9 16,-1 2-11-16,-2-2-17 0,-1 0-24 0,3 0-31 15,-2-2-35-15,-1 2-33 0,1 0-24 16,0-1-6-16,2 1 4 0,-2 0 4 16,-1 0 8-16,1-2 16 0,-3 2 14 15,2 0 3-15,1 0 3 0,-1 0 4 0,-2-1-3 16,3 1-24-16,-3 0-41 0,0 0-15 15,-3 0 4-15,3-2 14 0</inkml:trace>
  <inkml:trace contextRef="#ctx0" brushRef="#br0" timeOffset="3">2597-790 36 0,'0'0'139'0,"0"-1"-4"0,0-1-11 16,0 2-12-16,0-1-3 0,0-1-5 0,0 0-5 15,0 0-2-15,0-1-3 0,0 0-3 16,0 0-5-16,0 0-3 0,0 0 1 15,0-1-1-15,0 1 1 0,0-1 0 16,0-1 2-16,0 1 6 0,0-1 1 16,0 1 0-16,0-2-3 0,0 2-4 15,-2-2-7-15,2 0-10 0,0 0-7 0,-3-1-9 16,3 1-9-16,0-1-8 0,0-1-8 16,0 1-5-16,-3 0-6 0,3 1-1 15,0-1 5-15,0 1 7 0,0-1 5 0,0 0 4 16,0 0 0-16,0 1-3 0,0 0-7 15,0 1-11-15,-2-1-4 0,2 0-5 16,0 0-2-16,0 0-3 0,0-1 0 16,-3 1-2-16,3 0-2 0,0-1-2 0,-3 1 0 15,3-1-3-15,0-1 1 0,-2 1 2 16,2 0-3-16,-3-1-2 0,3 2-25 16,-2-1-35-16,2 1-41 0,-3 0-42 0,3 2-42 15,0 0-48-15,-2 1-36 0,2 0-51 16,-3 0-29-16,3 1 7 0,-3 2 24 15,3 0 41-15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19:34.21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0 112 120 0,'-3'-3'165'0,"3"0"-3"0,0-2-5 16,-2 1-6-16,2 0-9 0,0-2-3 15,-3 0 1-15,3 0-1 0,0-1 4 16,-3-1 8-16,3 1 8 0,0 0 5 0,0-2 3 15,-2 2-2-15,2-1-2 0,0 1-9 16,0 0-13-16,0-1-11 0,0 1-13 16,0 0-13-16,0 1-12 0,0-2-11 15,0 2-12-15,0 1-15 0,0-1-11 0,0-2-11 16,0 3-11-16,0-3-4 0,0 2-6 16,0-1-8-16,0 0 1 0,0 1-3 15,0-1-1-15,0 1-5 0,-3 0 2 16,3-1 3-16,0 2 0 0,-2-1 0 0,2 2 0 15,0 1-7-15,-3-1-24 0,3 2-37 16,-3-1-55-16,3 2-64 0,-2-1-69 16,-1 1-55-16,3 1-42 0,-2 0-19 0,2 0-4 15,-3 1 5-15,0 1 23 0,3-1 43 16,-2 2 48-16</inkml:trace>
  <inkml:trace contextRef="#ctx0" brushRef="#br0" timeOffset="1">42 217 55 0,'0'3'156'15,"2"-1"4"-15,-2-1 1 0,0 0-6 16,0 1-5-16,0-1-4 0,0-1-2 0,3 0 4 15,-3 2 6-15,0-2 13 0,0 1 15 16,0-1 14-16,0 0 13 0,0 0 8 16,0 2 5-16,0-2-4 0,0 0-12 15,0 0-19-15,0 0-25 0,0 0-23 0,0 0-28 16,0 0-26-16,0-2-21 0,-3 1-18 16,3-1-11-16,0-1-9 0,0 1-7 15,0-3 1-15,0 2-4 0,-2-3 1 16,2 1-3-16,0-2 0 0,-3 0-1 0,3 0-4 15,-3 0-4-15,1-2 0 0,2 0 0 16,-3-1-5-16,1-1-2 0,-1 0-2 16,0 1 4-16,3-2-7 0,-2 2-10 0,-1-1-13 15,1 1-17-15,2 0-37 0,-3 1-63 16,0 0-81-16,3 0-87 0,-2 2-79 16,-1 0-68-16,3 1-45 0,-3 1-8 15,3 1 47-15,-2 1 76 0,2 0 81 0</inkml:trace>
  <inkml:trace contextRef="#ctx0" brushRef="#br0" timeOffset="2">-210 309 52 0,'0'-1'141'0,"0"-1"8"0,0 1-1 15,0-2-2-15,-2 2-6 0,2-1-6 16,0-1-8-16,0 2-7 0,0-2-6 15,0 1-4-15,0-1-4 0,0 2-5 16,0-2-2-16,0 2 0 0,0-1 0 0,0 1 2 16,0-1 4-16,2 2 9 0,-2 0 6 15,3 2 3-15,0-1 4 0,-1 2 0 16,1 3-1-16,-1 0-8 0,1 2-9 0,2 3-5 31,0 1-4-31,1 1-6 0,-1 1-8 0,0 2-6 16,0 4-6-16,0-1-12 0,3 1-9 15,-2 1-15-15,-4-1-9 0,3 2-7 0,0-1-4 16,-2-1-1-16,2 1-5 0,-2-2 0 16,0-2-2-16,-1 1-4 0,-2-1 2 15,3-2-2-15,-3 0-4 0,2-1-2 0,-2 0-3 16,0-1-3-16,3-2-13 0,-3 0-18 16,0-1-24-16,0-1-29 0,2 0-39 15,-2-2-45-15,0-1-52 0,0 0-51 16,0-1-42-16,3 0-29 0,-3-1-20 0,0-1-12 15,3-1-8-15,-3-1 30 0,0-1 47 16,0 0 52-16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19:34.216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 contextRef="#ctx0" brushRef="#br0">1178 499 47 0,'6'0'180'0,"0"1"11"0,2-1 2 16,2 2-6-16,0-2-14 0,1 0-17 16,1 0-24-16,0 2-31 0,-1-2-26 15,1 1-23-15,2-1-20 0,-2 0-13 16,-1-1-12-16,3 1-9 0,-3 0-13 0,-1-2-29 31,0 2-49-31,0 0-78 0,-2 0-73 0,-2 0-37 16,-2 0-8-16,-1 0 13 0</inkml:trace>
  <inkml:trace contextRef="#ctx0" brushRef="#br0" timeOffset="1">346 475 17 0,'8'0'76'16,"0"1"-10"-16,-1-1-10 0,3 0-9 16,0 0-6-16,0 0-3 0,1 0-5 0,1 0-2 15,2-1-1-15,-1 1 0 0,3 0-2 16,0-1-3-16,-1 1-7 0,1-1-3 15,2 1-5-15,-1-1-3 0,1 0-1 16,-1-1-4-16,1 2 4 0,1 0-2 0,-1-2-2 16,2 0 1-16,-3 2-2 0,3-2 0 15,-3 1-4-15,3 0 0 0,0 0-1 16,-1-1-1-16,1 1-1 0,1 1-7 16,-1-2-19-16,-1 1-30 0,2 0-41 0,-1 0-29 15,2 0-15-15</inkml:trace>
  <inkml:trace contextRef="#ctx0" brushRef="#br0" timeOffset="2">354 629 53 0,'6'-1'53'0,"-1"-1"-1"0,3 2-7 16,0-3-4-16,0 2-8 0,0-1-7 15,2 0-8-15,-1-1-8 0,-1 3-2 0,4-3-3 16,-2 1-1-16,-1 0-2 0,3 0-2 16,-2 0 1-16,2-1-2 0,-3 2-1 15,3-1 0-15,-2 1 1 0,2 0-2 16,-3-1-3-16,1 2-3 0,0-2-5 0,2 2-8 16,-5 0-11-16,3 0-15 0,0 0-26 15,-2 0-20-15</inkml:trace>
  <inkml:trace contextRef="#ctx0" brushRef="#br0" timeOffset="3">891 562 15 0,'2'0'56'0,"0"1"1"16,0-1 2-16,0 0 1 0,2 0 4 0,0 0 9 16,4-1 4-16,-3 0-5 0,3 0-6 15,2-2-7-15,0 2-8 0,2-1-16 16,-3 0-12-16,3 0-7 0,-2-1-5 16,1 1-4-16,1 0-3 0,0 0-4 0,0 0 0 15,-1-1-3-15,-1 3-1 0,2-3-10 16,0 1-20-16,-3 0-43 0,3 1-58 15,-2-2-33-15,0 3-15 0,-1-3-1 16</inkml:trace>
  <inkml:trace contextRef="#ctx0" brushRef="#br0" timeOffset="4">151 197 56 0,'5'-1'50'0,"3"1"-8"0,0-1-9 16,2 1-10-16,-1-1-3 0,1-1-8 15,2 1-3-15,2 1-4 0,-1-3-1 16,1 2-1-16,2-1-2 0,1 0-1 0,1-1-1 16,2 1 0-16,-1-1-1 0,2 1 0 15,-1 0 0-15,4-1-4 0,-3 1-14 16,1 0-22-16,1 0-26 0,-2 0-22 16</inkml:trace>
  <inkml:trace contextRef="#ctx0" brushRef="#br0" timeOffset="5">797 199 19 0,'2'1'125'0,"2"-1"7"16,2 2 4-16,0-2-7 0,2 0-5 16,1 0-12-16,1 0-13 0,0 0-16 0,2 0-20 15,0 0-15-15,1 0-17 0,-1 0-12 16,2-2-11-16,-1 1-7 0,1-1-7 16,-1 1-9-16,1-1-27 0,-2 0-57 15,2 1-75-15,-3-1-39 0,1 1-18 0,-2 0-3 16</inkml:trace>
  <inkml:trace contextRef="#ctx0" brushRef="#br0" timeOffset="6">1354 112 10 0,'8'0'34'0,"0"0"-8"15,0-1-6-15,0 1-5 0,-1-1-4 0,1 0-4 16,2 0-4-16,-2 0-2 0,1 0-1 16,-1 0-1-16,2 0-5 0,0-1-11 15,-2 2-31-15</inkml:trace>
  <inkml:trace contextRef="#ctx0" brushRef="#br0" timeOffset="7">1503 207 41 0,'2'0'123'0,"2"0"-3"0,-1 0-7 0,3-1-11 15,0 0-10-15,2 1-19 0,0-2-22 16,0 1-11-16,3 1-7 0,-1-2-2 16,2 1-9-16,0-1-6 0,-1 2-5 15,1-1-4-15,2 1-3 0,-3-1-5 0,3 1-9 16,-2 0-20-16,0 0-41 0,-1 0-67 16,1 0-39-16,-2 0-17 0,-1 0-4 15</inkml:trace>
  <inkml:trace contextRef="#ctx0" brushRef="#br0" timeOffset="8">1710 427 9 0,'10'-1'37'0,"1"-1"-7"16,1 1-7-16,0-1-4 0,-1 1-5 16,1 0-3-16,0 0-2 0,0 0-4 0,-1 0-3 15,1 0-3-15,0 1-5 0,-2 0-13 16,1 0-17-16,1 0-29 0</inkml:trace>
  <inkml:trace contextRef="#ctx0" brushRef="#br0" timeOffset="9">1768 545 8 0,'2'0'40'0,"0"0"3"0,2 0 6 16,0 0 11-16,2 0 10 0,0 0 3 16,2-1-7-16,0 1 0 0,-1-1-2 0,3 0-6 15,0 0-13-15,2 0-8 0,-1-1-3 16,1 0-7-16,0 0-10 0,-1 0-5 15,3 0-5-15,-2 0-4 0,0-1-3 16,1 3-3-16,-1-3-3 0,0 1-1 0,-1 1-5 16,-1-1-14-16,0 1-27 0,2 1-39 15,-3-1-50-15,1 0-24 0,0 1-8 16</inkml:trace>
  <inkml:trace contextRef="#ctx0" brushRef="#br0" timeOffset="10">1853 6 70 0,'5'0'74'0,"1"-1"-14"0,2-1-13 0,-2 2-18 16,2 0-12-16,-1 0-5 15,1-2-4-15,0 2-2 0,0 0-4 0,2 0-4 16,-3 0 1-16,1 0-6 0,0 0-23 15,0 2-36-15,0-2-28 0,-1 0-15 16</inkml:trace>
  <inkml:trace contextRef="#ctx0" brushRef="#br0" timeOffset="11">1858 113 64 0,'8'2'84'0,"2"-1"-14"15,0-1-11-15,1 1-11 0,1 0-9 16,0 0-11-16,0 0-9 0,1-1-11 16,1 1-4-16,-2 0-4 0,1 0-4 15,1 0-7-15,0 2-10 0,-3-2-26 0,1 0-39 16,0 0-24-16,0 0-13 0</inkml:trace>
  <inkml:trace contextRef="#ctx0" brushRef="#br0" timeOffset="12">2175 140 118 0,'2'-1'148'0,"2"1"11"0,0-1 2 16,-1 1-8-16,1-1-8 0,2 1-14 15,-2-2-10-15,2 2-12 0,-2-1-18 16,2 1-20-16,0-1-17 0,-3 1-15 16,3-1-13-16,-2 1-9 0,2 0-9 0,0 0-8 15,-2 0-9-15,0 0-15 0,0 0-31 16,0 0-46-16,0 0-63 0,-3 0-75 16,4 0-35-16,-4 0-9 0,-1 0 19 0</inkml:trace>
  <inkml:trace contextRef="#ctx0" brushRef="#br0" timeOffset="13">2200 536 12 0,'0'0'78'0,"2"2"-3"0,0-1-2 15,0 0-2-15,0 0-7 0,0-1-6 0,2 1-7 16,0-1-3-16,2 0 2 0,-3 0-1 16,3 0-5-16,0 0-6 0,2-1-6 15,-2 1-7-15,2-1-11 0,0 0-6 16,1 0-1-16,-1-1-3 0,2 2 0 0,-2 0-2 15,2-2 1-15,-3 1-1 0,1 1-2 16,2-1 0-16,-2 1-2 0,0 0 0 16,-1 0-3-16,1 0-2 0,-2 0-2 15,2 0-7-15,-2 0-11 0,-1 0-19 0,4 0-27 16,-4 0-34-16,1 0-42 0,0 0-16 16,0 0 1-16</inkml:trace>
  <inkml:trace contextRef="#ctx0" brushRef="#br0" timeOffset="14">2261 387 5 0,'9'-1'5'0,"-1"0"-1"0,2 0 3 16,-2 0-3-16,2 0 1 0,-2 1-2 0,1-1-3 15,-1 1 1-15,0 0-1 0,2 0 0 16,-3 0 0-16,1 0 0 0,0 0 1 15,2-2-3-15,-2 2 0 0,0 0 1 0,-1-1 0 16,1 1-1-16,0 0-2 0,0 0 2 16,0-1 1-16,-2 1-2 0,-1 0 0 15,3 0-3-15</inkml:trace>
  <inkml:trace contextRef="#ctx0" brushRef="#br0" timeOffset="15">2405 451 7 0,'8'0'59'15,"0"0"-13"-15,0 0-8 0,0 1-9 0,-1-1-8 0,1 0-7 16,0 0-11-16,-2 0-24 0,0 1-42 16,-2-1-23-16</inkml:trace>
  <inkml:trace contextRef="#ctx0" brushRef="#br0" timeOffset="16">352 1017 94 0,'4'0'151'0,"0"0"9"16,1 1 4-16,-1 0 6 0,2-1 4 16,0 1 2-16,2-1-2 0,-2 0-8 15,2 0-17-15,-1 0-27 0,3 0-28 0,0 0-25 16,-2-1-21-16,2 1-18 0,-1-1-15 15,1 0-11-15,0 0-9 0,-2 0-16 16,1 0-27-16,-1 1-43 0,0-1-51 16,0 1-65-16,0-2-84 0,-1 2-33 0,-2 0-1 15,0 2 29-15</inkml:trace>
  <inkml:trace contextRef="#ctx0" brushRef="#br0" timeOffset="17">14 968 24 0,'4'0'109'0,"0"0"-3"16,1 0-3-16,1 0-12 0,0 0-17 0,2-2-14 16,0 1-14-16,0 0-13 0,1-1-14 15,3 0-8-15,-2-1-7 0,0 1-4 16,2 0-4-16,-1 0-4 0,1 0-5 15,1-1-17-15,-1 2-28 0,0-1-44 0,2 0-35 16,-3 1-18-16,3-1-5 0</inkml:trace>
  <inkml:trace contextRef="#ctx0" brushRef="#br0" timeOffset="18">1460 883 106 0,'2'1'137'0,"0"0"3"0,0 0 0 15,-1 0 0-15,2 0 3 0,0-1 3 16,1 1 2-16,0-1-4 0,0 1-12 16,0-1-13-16,2 0-16 0,0-1-21 0,-1 1-22 15,3-1-20-15,0 0-8 0,0 0-11 16,2 0-11-16,-2 0-5 0,1-2-9 15,-1 3-15-15,2-1-31 0,-2-1-48 16,0 2-72-16,-3 0-98 0,1 0-47 0,-2 0-15 16,0 0 13-16,0 2 41 0</inkml:trace>
  <inkml:trace contextRef="#ctx0" brushRef="#br0" timeOffset="19">940 888 84 0,'6'0'122'0,"0"-1"-10"0,2 0-9 0,1 0-6 16,1-1-17-16,0 0-15 0,1-2-14 15,3 1-7-15,0-1-7 0,0 1-5 16,1-1-7-16,1 0-9 0,0-2-6 15,1 2-5-15,1-1-3 0,-1 1-3 0,1 0-4 16,-3 0-4-16,3 1-9 0,-1-1-15 16,1 2-29-16,-2 0-41 0,1 0-51 15,-3 0-24-15,2 1-9 0</inkml:trace>
  <inkml:trace contextRef="#ctx0" brushRef="#br0" timeOffset="20">1848 805 100 0,'6'1'124'16,"2"0"-20"-16,-2-1-26 0,2 0-22 15,0 0-19-15,0 0-14 0,-1 0-10 16,1-1-7-16,-2 1-4 0,2-1-6 0,-2 0-9 16,0 1-18-16,-1 0-30 0,1 0-42 15,-2 0-28-15,0 0-12 0</inkml:trace>
  <inkml:trace contextRef="#ctx0" brushRef="#br0" timeOffset="21">377 1253 25 0,'8'-1'34'0,"2"0"-2"16,2 0 0-16,-1 0-2 0,1-2-2 0,2 2 0 16,-1-2-4-16,1 1 1 0,0 0-3 15,-1-1-1-15,1 2-3 0,0-2-5 16,1 1 0-16,-1 0-3 0,0 1 1 16,-1-2 0-16,3 3 0 0,0-3 2 0,-3 1-2 15,3 1-1-15,-2-1-3 0,1 1-3 16,1-1-2-16,2-1-1 0,-3 1 0 15,3 0-2-15,-1 0-1 0,3-1 0 0,-3 1-1 16,3 0 1-16,-1 0 0 0,1 0 2 16,-1-1-1-16,-1 2-1 0,2-1-5 15,-3 0-14-15,1 1-24 0,-2 0-42 0,-1 0-26 16,1-1-12-16</inkml:trace>
  <inkml:trace contextRef="#ctx0" brushRef="#br0" timeOffset="22">1595 1203 18 0,'-2'1'25'15,"2"0"-10"-15,2 0-5 0,-2 0-3 0,1 0 0 16,-1-1 8-16,4 0 10 0,-2 0 8 16,2 0 7-16,0 0 6 0,0-1 4 15,2 0-5-15,0-1-7 0,2 1-8 16,-1-2-7-16,3 1-4 0,-2 0-6 0,2 1-3 16,1-1-3-16,-1 1-3 0,2-2-2 15,-2 2-2-15,2 0 0 0,-1 0 0 16,1 0 0-16,-2 0-1 0,1 1 2 15,1-1 0-15,0 1-1 0,0-1 0 0,-1 1 0 16,1 0-1-16,0 0-4 0,-1-1 0 16,3-1-8-16,-2 2-13 0,1-1-18 15,-1 1-22-15,2-1-26 0,-1 1-25 0</inkml:trace>
  <inkml:trace contextRef="#ctx0" brushRef="#br0" timeOffset="23">-170 1417 53 0,'6'1'138'15,"-2"0"-3"-15,2 0-10 0,2-1-12 0,-3 1-11 16,3 0-7-16,0-1-9 0,0 1-9 15,2-1-12-15,0 0-9 0,-1 0-9 16,3 0-14-16,-2-1-10 0,1 1-4 16,1 0-5-16,0-1-5 0,2 0-2 0,-1 1 0 15,1-1-2-15,2 0-4 0,-1 0-2 16,1 0-4-16,-1 0-4 0,3 0-11 16,-2 0-16-16,1-1-23 0,-1 1-36 0,1 0-45 15,-1 1-52-15,2-1-25 0,-3 1-2 16,1-1 13-16</inkml:trace>
  <inkml:trace contextRef="#ctx0" brushRef="#br0" timeOffset="24">-86 1537 41 0,'16'-3'53'16,"-1"1"3"-16,3 1-4 0,0-1-5 15,1 0-7-15,1 1-3 0,-1 0-6 16,1-1-5-16,-1 0-5 0,3 0-6 0,-1 1-5 16,1-1-1-16,-1 1-3 0,1-2-5 15,-1 1-3-15,1 1-6 0,-1-1-7 16,1 1-22-16,-1-1-34 0,-1 1-35 16,1-2-16-16</inkml:trace>
  <inkml:trace contextRef="#ctx0" brushRef="#br0" timeOffset="25">-68 1744 106 0,'4'0'138'15,"2"1"6"-15,1-1 0 0,1 0-7 0,2-1-13 16,-2 1-14-16,4-1-22 0,-1 1-22 16,-1-1-22-16,2-1-18 0,1 2-10 15,-1-2-9-15,0 1-2 0,-1 0-3 16,1-1-1-16,-2 1-1 0,2 1-1 16,-3 0-1-16,1-2-5 0,-2 2-10 0,0-1-22 15,0 1-34-15,-2 1-47 0,-1-1-56 16,1 2-36-16,-2-2-12 0,0 1 8 15</inkml:trace>
  <inkml:trace contextRef="#ctx0" brushRef="#br0" timeOffset="26">-10 1423 61 0,'-2'2'106'0,"1"-2"0"15,1 1-6-15,-3-1-6 0,3 0-10 16,-1 1-10-16,1-1-8 0,0 0-5 16,-2 0-1-16,2 0 2 0,2 0 10 0,-2 0 13 15,1 0 11-15,2 0 7 0,-2-1 0 16,3 1-4-16,0 0-15 0,0 0-16 15,2-1-15-15,2-1-14 0,0 2-11 16,1-1-9-16,3-1-6 0,-2 1-4 0,2 0-4 16,1-1-2-16,-1 1-3 0,2 0 0 15,-1-2 0-15,-1 2 0 0,2 0 0 16,-1 0-1-16,1 0 1 0,0 0-1 0,-2 0 1 16,1 1 0-16,1 0 0 15,-1 0 1-15,1 0 1 0,0 1 0 0,0-1 0 0,-1 0-1 16,3 0 1-16,0 1-2 0,-1-1-2 15,1 0-2-15,1 1-1 0,1-1 3 16,0 0-3-16,-1 0 1 0,3 1 1 16,-3-1 0-16,3 0-1 0,-3 0-6 0,3 0-4 15,-3 0-4-15,3 0-2 0,-2-1 0 16,1 1 2-16,1-1 5 0,-3 1 5 16,3-1 1-16,-1 1 1 0,1-1 0 15,-1 1-3-15,1-1-4 0,0 1-13 0,1 0-11 16,1-1-16-16,-1 1-17 0,0 0-15 15,3 0-12-15,-3 0-3 0,3 0 2 16,-1 0 11-16,-1 0 9 0,1 0 13 0,1-1 8 16,-3 1 0-16,3 0-3 0,-3 0-5 15,1 0-9-15,1 0-19 0,-2 1-19 16,1-1-14-16</inkml:trace>
  <inkml:trace contextRef="#ctx0" brushRef="#br0" timeOffset="27">264 1565 108 0,'4'1'133'0,"0"1"11"0,2-2 10 16,0 2 0-16,1-1-1 0,1-1-2 15,2 0-7-15,0 0-17 0,1-1-17 16,1-1-16-16,2 2-15 0,1 0-15 16,1-3-15-16,0 2-12 0,1-2-12 0,1 1-8 15,-1 0-6-15,1-2-4 0,2 1-3 16,-3 1-4-16,1-2-2 0,-3 2-9 16,3-1-11-16,-2 1-22 0,-1-1-29 0,1 3-34 15,-1-3-37-15,-1 2-42 0,-2 1-51 16,0 0-30-16,-1 0 3 0,-3 0 21 15</inkml:trace>
  <inkml:trace contextRef="#ctx0" brushRef="#br0" timeOffset="28">393 1769 47 0,'4'0'52'0,"0"0"1"0,0 0 1 0,0 0 0 16,1 0 2-16,1-2-1 0,0 2-3 15,2 0-6-15,2 0-9 0,-1 0-9 16,3-3-7-16,0 2-8 0,0-1-6 0,1 0-6 16,1-1-4-16,0 1-9 15,-1-1-25-15,1 1-42 0,0-2-42 0,-1 1-21 16,1 1-9-16</inkml:trace>
  <inkml:trace contextRef="#ctx0" brushRef="#br0" timeOffset="29">739 1633 132 0,'3'3'143'0,"3"-2"-33"16,0 0-19-16,0 0-8 0,0 0-8 0,2 0-6 15,-2-1-3-15,1 0-2 0,2 0 5 16,0 0 3-16,-1 0 3 0,2-1-2 15,-1 1 0-15,1-1-8 0,2 0-11 16,-2 0-15-16,2 0-8 0,-3 0-10 0,3-1-6 16,0 0-7-16,-1 0-6 0,1 1-1 15,0-1-2-15,-1 0 1 0,1-1-1 16,0 1-1-16,0 0 0 0,-1 0-1 0,3-2-1 16,-2 2-1-16,0 0-1 0,-1 0 2 15,3-1-3-15,-2 1-6 0,-3 0-8 16,3 0-15-16,0 0-19 0,0 1-22 0,-1-1-23 0,-1 0-21 15,2 0-20-15,-2 1-13 0,1 0-11 16,-1 0-13-16,2 0 1 0</inkml:trace>
  <inkml:trace contextRef="#ctx0" brushRef="#br0" timeOffset="30">786 1523 16 0,'4'0'84'0,"-1"3"-28"0,1-2-11 16,2-1-8-16,0 0-4 0,2 0-5 0,0-1-6 16,-1 0-6-16,3-1-4 0,0 0-4 15,2 1 0-15,0-1-1 0,-1 0 3 0,1 0 1 0,0 0-1 16,1-1-4-16,1 1 0 0,-2 0 0 16,1 0-2-16,1-1-2 0,0 1 0 15,-1 0 1-15,3 0-1 0,-2 0-1 16,1-1-1-16,-1 3-4 0,2-2-8 0,-1 0-14 15,1 1-23-15,-2 0-33 0,1-1-29 16,1 0-12-16</inkml:trace>
  <inkml:trace contextRef="#ctx0" brushRef="#br0" timeOffset="31">846 1661 154 0,'6'0'180'0,"0"0"7"0,0 0 4 0,1 0 5 15,2 0 6-15,0-1 1 0,1 1-7 16,0-2-13-16,0 2-26 0,1-3-28 16,1 2-30-16,0-1-33 0,1 0-25 15,1 1-20-15,0-1-9 0,-1-1-7 0,3 1-6 16,-2 1-6-16,-1-1-14 0,3 1-26 15,-2-1-46-15,-1 1-57 0,1-1-66 16,0 2-73-16,-3-1-56 0,1 0-10 16,0 0 25-16,0 1 48 0</inkml:trace>
  <inkml:trace contextRef="#ctx0" brushRef="#br0" timeOffset="32">915 1352 89 0,'4'0'136'0,"1"1"3"16,3-1-1-16,0 0-3 0,0-1-6 15,-1 1-13-15,1-1-17 0,2 1-16 16,0-1-18-16,0-1-19 0,1 1-17 16,1-2-8-16,0 1-4 0,0 0-5 0,1 0-2 15,-1-1-3-15,2-1-4 0,1 1-1 16,-1-1-2-16,2 1 0 0,-3 1-1 15,5-1 0-15,-3 0-3 0,1-1-3 16,2 2-1-16,-1 0-8 0,1 0-10 0,-3-1-17 16,3 2-22-16,0-1-39 0,-3 1-47 15,1 0-49-15,1 0-22 0,-1 0 0 16,2 0 17-16</inkml:trace>
  <inkml:trace contextRef="#ctx0" brushRef="#br0" timeOffset="33">1305 1449 41 0,'2'-1'141'0,"0"1"6"16,2-1 7-16,0 1 4 0,2-2-2 16,0 2-5-16,2-1-3 0,-1 1-3 15,3-1-7-15,0 1-14 0,0 0-15 0,2-1-8 16,-1 1-1-16,1 0-5 0,1-1-3 15,-1 0-4-15,2 1-5 0,0-1-10 16,-1 0-24-16,1 0-20 0,0 0-17 0,-1-2-14 16,1 2-13-16,0-1-19 0,-1 0-30 15,1 0-48-15,-2-1-57 0,0 1-57 16,-1 0-61-16,-1 1-58 0,0-1-8 16,-1 0 25-16,-1 1 48 0</inkml:trace>
  <inkml:trace contextRef="#ctx0" brushRef="#br0" timeOffset="34">1352 1682 10 0,'0'1'64'0,"0"-1"-5"15,0 0 4-15,2 0 7 0,2 0 9 16,-2-1 12-16,2 1 7 0,2 0 5 15,0-1-2-15,1 0-1 0,1-1-5 16,0 1-8-16,2-1-11 0,-2 1-10 0,3 0-12 16,-1 0-13-16,2-2-10 0,2 3-9 15,-3-3-4-15,3 1-8 0,2 0-3 16,-3 0-3-16,3 0-5 0,-2-1-4 0,1 1-2 16,1 1-6-16,-2-1-15 0,1 1-25 15,-1-1-36-15,-1 2-53 0,1-1-68 16,0 1-31-16,-2 0-6 0,-1 0 14 15</inkml:trace>
  <inkml:trace contextRef="#ctx0" brushRef="#br0" timeOffset="35">1557 1552 24 0,'4'-1'123'0,"2"1"-8"15,-2-1-14-15,2 1-17 0,-2-1-17 16,2 0-14-16,0 0-11 0,1-2-8 16,-1 2-5-16,2 0 1 0,-2-1 2 0,2 0 1 15,1 0 1-15,-1 0 1 0,0-1-2 16,2 1-5-16,0 0-4 0,-1 0-7 16,1 0-5-16,0-1-5 0,0 1-4 0,-1 0-2 15,3 0-2-15,-2 0-5 0,0-1-8 16,0 0-12-16,-1 1-16 0,3-1-20 15,-2 0-27-15,0 1-30 0,-1-1-34 16,1 0-18-16,0 0-2 0</inkml:trace>
  <inkml:trace contextRef="#ctx0" brushRef="#br0" timeOffset="36">1624 1553 37 0,'2'1'169'15,"0"-1"8"-15,2 0 7 0,-1-1-2 0,2 0-4 16,0 0 6-16,3 0 3 0,0-2 0 16,2 0 3-16,-1 1 6 0,3-1 1 15,0 1-18-15,-1-1-25 0,3-1-28 0,2 2-31 16,-2-1-36-16,1-1-28 0,1 2-18 15,2-1-8-15,-3-1-1 0,3 2-3 16,-1 0-5-16,1-1-15 0,-1 1-33 16,1-1-57-16,-1 1-72 0,1-1-75 0,2 1-70 15,-5-2-57-15,3 2-25 0,0-1 24 16,-3 0 55-16,1 0 66 0</inkml:trace>
  <inkml:trace contextRef="#ctx0" brushRef="#br0" timeOffset="37">1718 1403 15 0,'2'0'123'0,"2"1"-35"15,-1-1-21-15,1 0-11 0,0 1-7 0,2-1-6 16,0 0-5-16,0-1-8 0,1 1-11 16,1-1-5-16,0 0-1 0,2-1 2 15,-2 0 6-15,2 0 5 0,-1 1 7 16,-1-2 1-16,4 0-1 0,-2 1-2 15,0 0-6-15,1 0-6 0,-1-1-8 0,2 0-5 16,-1 1-7-16,3 0-9 0,-2-2-11 16,-1 3-14-16,3-2-12 0,0 1-18 15,0 0-13-15,-1-1-11 0,1 2 0 0,0-2 5 16,-1 1 11-16,1 1 15 0,-1-1 17 16,1 1 14-16,-2-1 12 0,2 0 6 15,-1 1 3-15,-1 0-1 0,0 0-9 16,0 0-15-16</inkml:trace>
  <inkml:trace contextRef="#ctx0" brushRef="#br0" timeOffset="38">1788 1372 10 0,'17'-1'18'0,"-1"-1"-4"0,2 2-1 15,1 0-5-15,-1 0-2 0,1 0-2 16,1 0 0-16,-1-1-4 0,3 1-1 16,-1 0-2-16,1 0 3 0,-1-2 0 15,3 2 1-15,-3 0 1 0,1 0-1 0,-1 0-1 16,1 0-7-16,-1 0-13 0,-1 0-24 15</inkml:trace>
  <inkml:trace contextRef="#ctx0" brushRef="#br0" timeOffset="39">1886 1274 49 0,'3'0'164'0,"3"0"16"0,0 0 10 0,0-1 6 16,2 1 0-16,0-1-5 0,2 0-13 16,-1-2-12-16,1 3-9 0,4-3 1 0,-1 1-3 15,1 0-5-15,2-2-11 0,1 1-15 16,1 1-19-16,0-2-26 0,-1 1-24 15,3-1-22-15,-3 1-16 0,1 0-7 16,-1 0-7-16,1 1-5 0,-2 0-3 0,-1 0-6 16,1 0-9-16,-2 1-21 0,-3 1-35 15,1 0-50-15,-2 0-53 0,-3 0-57 16,1 0-59-16,-4 0-52 0,0 0-28 16,-2 1 19-16,-4 1 37 0,2-2 54 0</inkml:trace>
  <inkml:trace contextRef="#ctx0" brushRef="#br0" timeOffset="40">2198 1519 71 0,'6'1'164'16,"-2"-1"-33"-16,2 1-18 0,0-1 1 0,1 0 7 16,-1 2 12-16,2-2 7 0,0 0 1 15,2 0-2-15,-3 0-13 0,3 0-22 16,0-2-30-16,0 1-28 0,0 0-25 0,-1 0-27 16,3 0-32-16,-2 0-48 0,0 0-56 15,-1 0-66-15,-1-1-61 0,0 2-23 16,-2 0 8-16,-2 0 32 0</inkml:trace>
  <inkml:trace contextRef="#ctx0" brushRef="#br0" timeOffset="41">2216 1654 112 0,'-4'6'431'16,"4"-2"41"-16,0 0 26 0,2-1 20 15,2-2-190-15,0 0-144 0,4 0-79 0,-3 0-39 16,3-1-29-16,2 0-20 0,0-1-10 16,2 0-7-16,-1 0-7 0,3-2-25 15,0 2-52-15,-1-2-78 0,3 1-79 16,-3-1-76-16,3 0-95 0,0-1-31 0,-3 1 24 16,1 0 62-16,0 0 71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19:34.258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 contextRef="#ctx0" brushRef="#br0">0 56 54 0,'4'0'56'16,"0"0"-3"-16,2 0 2 0,0 0 2 0,0 0-2 15,-1 0-3-15,1-1-8 0,2 1-5 16,-2 0-6-16,2-1-3 0,-2 1-2 15,1 0-2-15,1 0-1 0,0-1-2 16,0 1-2-16,2 0-1 0,-3 0-5 0,3 0-3 16,0 0-2-16,0-1-3 0,-1 1-1 15,1 0-2-15,0-1-1 0,0 1 1 16,2-1-1-16,-1 1-1 0,-1-2-1 16,2 2 1-16,0-2 0 0,-3 1-2 0,3 1 0 15,0-1 0-15,-3 0 0 0,3 1 0 16,0-1 0-16,0 1 0 0,0-1 1 15,-1 0 1-15,3 0 0 0,-3 1-1 16,3-2 0-16,-2 2 0 0,2 0-1 0,-1 0-1 16,1-2 0-16,-2 2-1 0,1 0 0 15,1 0 1-15,0-1 2 0,-3 1-1 16,1 0 0-16,2-1 0 0,-3 1 1 0,-1-1 1 16,2 1-2-16,0-1 0 0,-2 1 0 15,-1-1 0-15,3 1-1 0,-2 0 0 16,0-1 1-16,1 0 0 0,1 1 3 0,0 0-2 15,-3-2 0-15,5 2 1 0,-2-2-1 16,0 1 1-16,1 1-3 0,1-1 0 16,-2 1 1-16,1-1-2 0,3 1 1 15,-2-1 0-15,0 1 1 0,1 0 0 0,-1-1 0 16,1 1-1-16,-1 0 0 0,0 1 0 16,-1-1 0-16,1 0 1 0,-2 1 0 15,1-1 0-15,-1 1-2 0,0-1 1 16,-1 1 1-16,1-1 0 0,0 1 0 0,0-1-1 15,1 2 1-15,-1-2-1 0,0 0 2 16,0 0 0-16,1 2-1 0,-1-2 0 16,0 0 1-16,1 0 1 0,1-2-3 15,-2 2-1-15,1 0 2 0,1-2 1 0,0 2-2 16,-1-1 1-16,1 0 0 0,0 0-2 16,1 0-2-16,1 0 1 0,-2-1 1 15,1 1-1-15,1-1 1 0,2 1 0 0,-3-1-2 16,1 1-5-16,-1 0-3 0,3-1-6 15,-2 1-5-15,1 0-8 0,1-1-6 16,0 2-12-16,-3-2-23 0,3 2-26 16,-3-1-27-16,1 1-13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1-12T09:20:05.84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706-2 77 0,'10'0'161'0,"-1"6"9"0,-1-6 14 0,-8 4 14 15,10-4 22-15,-2 5 28 0,-8 1 25 16,0-6 19-16,9 4 13 0,-9 1 6 16,0-1-7-16,0 3-22 0,0-3-30 0,0 1-35 15,-9 2-39-15,9-3-39 0,-8 6-37 16,-2-5-30-16,2 3-16 0,-11-1-9 16,11 3-5-16,-9 0-4 0,-2 0-5 15,1 0-3-15,-9 4-6 0,10-4-4 0,-10 1-2 16,0 4-6-16,0-5-3 15,0 1 0-15,0 3-1 0,-8 1-1 0,8-4-1 16,0 3-2-16,-9 3 2 0,9-9-5 16,-8 12-2-16,8-4 1 0,0-1-5 0,0 0 0 15,0-1-1-15,0 2 0 0,2-6 0 16,6 5-2-16,1-6-4 0,10 2-3 16,-11-6-16-16,11 6-25 0,-9-7-36 15,7 6-56-15,1-4-79 0,1-2-93 0,-2 2-71 16,10-2-49-16,0-4-25 0,0 6 4 15,0-2 27-15,0 2 41 0,0-1 57 16,10-5 56-16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2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32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7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54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0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1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1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468A-3A27-4BDC-8FC2-6BA8E9E1B7D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FE2C-CB42-46D9-A054-AB051F4E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33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5" Type="http://schemas.openxmlformats.org/officeDocument/2006/relationships/customXml" Target="../ink/ink23.x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5" Type="http://schemas.openxmlformats.org/officeDocument/2006/relationships/customXml" Target="../ink/ink26.x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customXml" Target="../ink/ink33.xml"/><Relationship Id="rId18" Type="http://schemas.openxmlformats.org/officeDocument/2006/relationships/image" Target="../media/image30.emf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27.emf"/><Relationship Id="rId17" Type="http://schemas.openxmlformats.org/officeDocument/2006/relationships/customXml" Target="../ink/ink35.xml"/><Relationship Id="rId2" Type="http://schemas.openxmlformats.org/officeDocument/2006/relationships/image" Target="../media/image1.png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26.emf"/><Relationship Id="rId4" Type="http://schemas.openxmlformats.org/officeDocument/2006/relationships/image" Target="../media/image22.emf"/><Relationship Id="rId9" Type="http://schemas.openxmlformats.org/officeDocument/2006/relationships/customXml" Target="../ink/ink31.xml"/><Relationship Id="rId14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437120" y="0"/>
            <a:ext cx="475488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0960" y="1893707"/>
            <a:ext cx="7788617" cy="2387600"/>
          </a:xfrm>
        </p:spPr>
        <p:txBody>
          <a:bodyPr/>
          <a:lstStyle/>
          <a:p>
            <a:r>
              <a:rPr lang="ru-RU" dirty="0" smtClean="0">
                <a:latin typeface="Segoe Print" panose="02000600000000000000" pitchFamily="2" charset="0"/>
              </a:rPr>
              <a:t>Образовательная викторина</a:t>
            </a:r>
            <a:endParaRPr lang="ru-RU" dirty="0">
              <a:latin typeface="Segoe Print" panose="020006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12572" y="5114656"/>
            <a:ext cx="3021874" cy="49035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Segoe Script" panose="030B0504020000000003" pitchFamily="66" charset="0"/>
              </a:rPr>
              <a:t>Филиппова Алиса</a:t>
            </a:r>
            <a:endParaRPr lang="ru-RU" dirty="0">
              <a:latin typeface="Segoe Script" panose="030B05040200000000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/>
              <p14:cNvContentPartPr/>
              <p14:nvPr/>
            </p14:nvContentPartPr>
            <p14:xfrm>
              <a:off x="7727657" y="1317758"/>
              <a:ext cx="907560" cy="451440"/>
            </p14:xfrm>
          </p:contentPart>
        </mc:Choice>
        <mc:Fallback xmlns="">
          <p:pic>
            <p:nvPicPr>
              <p:cNvPr id="5" name="Рукописный ввод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3339" y="1302266"/>
                <a:ext cx="923034" cy="47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/>
              <p14:cNvContentPartPr/>
              <p14:nvPr/>
            </p14:nvContentPartPr>
            <p14:xfrm>
              <a:off x="7848257" y="1050998"/>
              <a:ext cx="864360" cy="297720"/>
            </p14:xfrm>
          </p:contentPart>
        </mc:Choice>
        <mc:Fallback xmlns="">
          <p:pic>
            <p:nvPicPr>
              <p:cNvPr id="6" name="Рукописный ввод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1060" y="1040906"/>
                <a:ext cx="875515" cy="31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/>
              <p14:cNvContentPartPr/>
              <p14:nvPr/>
            </p14:nvContentPartPr>
            <p14:xfrm>
              <a:off x="7949057" y="1189958"/>
              <a:ext cx="856800" cy="34560"/>
            </p14:xfrm>
          </p:contentPart>
        </mc:Choice>
        <mc:Fallback xmlns="">
          <p:pic>
            <p:nvPicPr>
              <p:cNvPr id="7" name="Рукописный ввод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6097" y="1175198"/>
                <a:ext cx="8737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укописный ввод 7"/>
              <p14:cNvContentPartPr/>
              <p14:nvPr/>
            </p14:nvContentPartPr>
            <p14:xfrm>
              <a:off x="8396897" y="1463918"/>
              <a:ext cx="414720" cy="299160"/>
            </p14:xfrm>
          </p:contentPart>
        </mc:Choice>
        <mc:Fallback xmlns="">
          <p:pic>
            <p:nvPicPr>
              <p:cNvPr id="8" name="Рукописный ввод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92221" y="1449861"/>
                <a:ext cx="433424" cy="324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укописный ввод 8"/>
              <p14:cNvContentPartPr/>
              <p14:nvPr/>
            </p14:nvContentPartPr>
            <p14:xfrm>
              <a:off x="8613257" y="1067558"/>
              <a:ext cx="193320" cy="261360"/>
            </p14:xfrm>
          </p:contentPart>
        </mc:Choice>
        <mc:Fallback xmlns="">
          <p:pic>
            <p:nvPicPr>
              <p:cNvPr id="9" name="Рукописный ввод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06430" y="1061430"/>
                <a:ext cx="214880" cy="280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Рукописный ввод 9"/>
              <p14:cNvContentPartPr/>
              <p14:nvPr/>
            </p14:nvContentPartPr>
            <p14:xfrm>
              <a:off x="7729097" y="1412798"/>
              <a:ext cx="92880" cy="33660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9773" y="1401626"/>
                <a:ext cx="116190" cy="35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/>
              <p14:cNvContentPartPr/>
              <p14:nvPr/>
            </p14:nvContentPartPr>
            <p14:xfrm>
              <a:off x="7832057" y="1092143"/>
              <a:ext cx="952920" cy="636840"/>
            </p14:xfrm>
          </p:contentPart>
        </mc:Choice>
        <mc:Fallback xmlns="">
          <p:pic>
            <p:nvPicPr>
              <p:cNvPr id="11" name="Рукописный ввод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30977" y="1090703"/>
                <a:ext cx="95508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/>
              <p14:cNvContentPartPr/>
              <p14:nvPr/>
            </p14:nvContentPartPr>
            <p14:xfrm>
              <a:off x="7893257" y="1091783"/>
              <a:ext cx="536400" cy="20160"/>
            </p14:xfrm>
          </p:contentPart>
        </mc:Choice>
        <mc:Fallback xmlns="">
          <p:pic>
            <p:nvPicPr>
              <p:cNvPr id="12" name="Рукописный ввод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92177" y="1090368"/>
                <a:ext cx="538920" cy="22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укописный ввод 12"/>
              <p14:cNvContentPartPr/>
              <p14:nvPr/>
            </p14:nvContentPartPr>
            <p14:xfrm>
              <a:off x="10014858" y="3088238"/>
              <a:ext cx="274667" cy="176893"/>
            </p14:xfrm>
          </p:contentPart>
        </mc:Choice>
        <mc:Fallback xmlns="">
          <p:pic>
            <p:nvPicPr>
              <p:cNvPr id="13" name="Рукописный ввод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02619" y="3083915"/>
                <a:ext cx="300226" cy="186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укописный ввод 13"/>
              <p14:cNvContentPartPr/>
              <p14:nvPr/>
            </p14:nvContentPartPr>
            <p14:xfrm>
              <a:off x="10070658" y="3277958"/>
              <a:ext cx="188267" cy="418813"/>
            </p14:xfrm>
          </p:contentPart>
        </mc:Choice>
        <mc:Fallback xmlns="">
          <p:pic>
            <p:nvPicPr>
              <p:cNvPr id="14" name="Рукописный ввод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62379" y="3270035"/>
                <a:ext cx="205546" cy="435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й ввод 14"/>
              <p14:cNvContentPartPr/>
              <p14:nvPr/>
            </p14:nvContentPartPr>
            <p14:xfrm>
              <a:off x="10332018" y="3026678"/>
              <a:ext cx="462227" cy="468000"/>
            </p14:xfrm>
          </p:contentPart>
        </mc:Choice>
        <mc:Fallback xmlns="">
          <p:pic>
            <p:nvPicPr>
              <p:cNvPr id="15" name="Рукописный ввод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3378" y="3022718"/>
                <a:ext cx="475187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/>
              <p14:cNvContentPartPr/>
              <p14:nvPr/>
            </p14:nvContentPartPr>
            <p14:xfrm>
              <a:off x="10274418" y="3592598"/>
              <a:ext cx="190067" cy="133693"/>
            </p14:xfrm>
          </p:contentPart>
        </mc:Choice>
        <mc:Fallback xmlns="">
          <p:pic>
            <p:nvPicPr>
              <p:cNvPr id="16" name="Рукописный ввод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69378" y="3588274"/>
                <a:ext cx="199426" cy="143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укописный ввод 16"/>
              <p14:cNvContentPartPr/>
              <p14:nvPr/>
            </p14:nvContentPartPr>
            <p14:xfrm>
              <a:off x="10131125" y="3200198"/>
              <a:ext cx="212400" cy="156600"/>
            </p14:xfrm>
          </p:contentPart>
        </mc:Choice>
        <mc:Fallback xmlns="">
          <p:pic>
            <p:nvPicPr>
              <p:cNvPr id="17" name="Рукописный ввод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30405" y="3199838"/>
                <a:ext cx="213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укописный ввод 17"/>
              <p14:cNvContentPartPr/>
              <p14:nvPr/>
            </p14:nvContentPartPr>
            <p14:xfrm>
              <a:off x="10679765" y="2971238"/>
              <a:ext cx="154440" cy="528120"/>
            </p14:xfrm>
          </p:contentPart>
        </mc:Choice>
        <mc:Fallback xmlns="">
          <p:pic>
            <p:nvPicPr>
              <p:cNvPr id="18" name="Рукописный ввод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71125" y="2961518"/>
                <a:ext cx="1720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укописный ввод 18"/>
              <p14:cNvContentPartPr/>
              <p14:nvPr/>
            </p14:nvContentPartPr>
            <p14:xfrm>
              <a:off x="10279805" y="3063758"/>
              <a:ext cx="377640" cy="126720"/>
            </p14:xfrm>
          </p:contentPart>
        </mc:Choice>
        <mc:Fallback xmlns="">
          <p:pic>
            <p:nvPicPr>
              <p:cNvPr id="19" name="Рукописный ввод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78366" y="3060878"/>
                <a:ext cx="379438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Рукописный ввод 19"/>
              <p14:cNvContentPartPr/>
              <p14:nvPr/>
            </p14:nvContentPartPr>
            <p14:xfrm>
              <a:off x="10281965" y="2975558"/>
              <a:ext cx="451080" cy="171360"/>
            </p14:xfrm>
          </p:contentPart>
        </mc:Choice>
        <mc:Fallback xmlns="">
          <p:pic>
            <p:nvPicPr>
              <p:cNvPr id="20" name="Рукописный ввод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76205" y="2972678"/>
                <a:ext cx="4597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Рукописный ввод 20"/>
              <p14:cNvContentPartPr/>
              <p14:nvPr/>
            </p14:nvContentPartPr>
            <p14:xfrm>
              <a:off x="10204565" y="3209558"/>
              <a:ext cx="590400" cy="519480"/>
            </p14:xfrm>
          </p:contentPart>
        </mc:Choice>
        <mc:Fallback xmlns="">
          <p:pic>
            <p:nvPicPr>
              <p:cNvPr id="21" name="Рукописный ввод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04205" y="3208478"/>
                <a:ext cx="5972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Рукописный ввод 21"/>
              <p14:cNvContentPartPr/>
              <p14:nvPr/>
            </p14:nvContentPartPr>
            <p14:xfrm>
              <a:off x="10019525" y="3248798"/>
              <a:ext cx="250920" cy="473400"/>
            </p14:xfrm>
          </p:contentPart>
        </mc:Choice>
        <mc:Fallback xmlns="">
          <p:pic>
            <p:nvPicPr>
              <p:cNvPr id="22" name="Рукописный ввод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15565" y="3242318"/>
                <a:ext cx="2606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Рукописный ввод 22"/>
              <p14:cNvContentPartPr/>
              <p14:nvPr/>
            </p14:nvContentPartPr>
            <p14:xfrm>
              <a:off x="1711235" y="4631536"/>
              <a:ext cx="418680" cy="483120"/>
            </p14:xfrm>
          </p:contentPart>
        </mc:Choice>
        <mc:Fallback xmlns="">
          <p:pic>
            <p:nvPicPr>
              <p:cNvPr id="23" name="Рукописный ввод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95755" y="4617496"/>
                <a:ext cx="4503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Рукописный ввод 23"/>
              <p14:cNvContentPartPr/>
              <p14:nvPr/>
            </p14:nvContentPartPr>
            <p14:xfrm>
              <a:off x="6184783" y="4566221"/>
              <a:ext cx="351000" cy="492480"/>
            </p14:xfrm>
          </p:contentPart>
        </mc:Choice>
        <mc:Fallback xmlns="">
          <p:pic>
            <p:nvPicPr>
              <p:cNvPr id="24" name="Рукописный ввод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9303" y="4551101"/>
                <a:ext cx="3826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Рукописный ввод 26"/>
              <p14:cNvContentPartPr/>
              <p14:nvPr/>
            </p14:nvContentPartPr>
            <p14:xfrm>
              <a:off x="8429657" y="5010092"/>
              <a:ext cx="781200" cy="699480"/>
            </p14:xfrm>
          </p:contentPart>
        </mc:Choice>
        <mc:Fallback xmlns="">
          <p:pic>
            <p:nvPicPr>
              <p:cNvPr id="27" name="Рукописный ввод 2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17417" y="5006134"/>
                <a:ext cx="799920" cy="7091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1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35027" r="36500" b="34964"/>
          <a:stretch/>
        </p:blipFill>
        <p:spPr>
          <a:xfrm>
            <a:off x="286898" y="423296"/>
            <a:ext cx="8500532" cy="34588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35280" r="56143" b="21739"/>
          <a:stretch/>
        </p:blipFill>
        <p:spPr>
          <a:xfrm>
            <a:off x="9161899" y="3437997"/>
            <a:ext cx="2664823" cy="29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323026" y="4296588"/>
            <a:ext cx="2851312" cy="283682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" t="9086" r="34071" b="21993"/>
          <a:stretch/>
        </p:blipFill>
        <p:spPr>
          <a:xfrm>
            <a:off x="6000205" y="2647406"/>
            <a:ext cx="5930537" cy="39199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9086" r="31143" b="21612"/>
          <a:stretch/>
        </p:blipFill>
        <p:spPr>
          <a:xfrm>
            <a:off x="191587" y="361808"/>
            <a:ext cx="5704116" cy="36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323026" y="4296588"/>
            <a:ext cx="2851312" cy="28368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9086" r="34072" b="21738"/>
          <a:stretch/>
        </p:blipFill>
        <p:spPr>
          <a:xfrm>
            <a:off x="722813" y="108005"/>
            <a:ext cx="9884227" cy="65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323026" y="4296588"/>
            <a:ext cx="2851312" cy="283682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9" t="34900" r="56143" b="35090"/>
          <a:stretch/>
        </p:blipFill>
        <p:spPr>
          <a:xfrm>
            <a:off x="770948" y="1608036"/>
            <a:ext cx="4293327" cy="33004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7" t="12265" r="55929" b="34709"/>
          <a:stretch/>
        </p:blipFill>
        <p:spPr>
          <a:xfrm>
            <a:off x="6000206" y="860261"/>
            <a:ext cx="3927566" cy="52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33995" y="7744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Segoe Print" panose="02000600000000000000" pitchFamily="2" charset="0"/>
              </a:rPr>
              <a:t>Заключение: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3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4341223" y="348344"/>
            <a:ext cx="1635760" cy="14922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 flipV="1">
            <a:off x="933995" y="1436915"/>
            <a:ext cx="4021183" cy="64292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323026" y="4296588"/>
            <a:ext cx="2851312" cy="28368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62017" y="1952393"/>
            <a:ext cx="7794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Было разработано приложение, которое спрашивает ответы на вопросы, сравнивает с правильными и считает количество очков, которое можно вывести в любой момент, а также есть дополнительные функции, которые помогают сделать её прохождение более интересным.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7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22" y="187169"/>
            <a:ext cx="3982278" cy="4520424"/>
          </a:xfrm>
          <a:prstGeom prst="rect">
            <a:avLst/>
          </a:prstGeom>
        </p:spPr>
      </p:pic>
      <p:pic>
        <p:nvPicPr>
          <p:cNvPr id="1028" name="Picture 4" descr="https://avatars.mds.yandex.net/i?id=1b5228697919a29fc8e9ed6ab57be392_l-9181886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9" y="337930"/>
            <a:ext cx="7994512" cy="598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Объект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484198" y="4501022"/>
            <a:ext cx="2851312" cy="2836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295322" y="4817932"/>
            <a:ext cx="5640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dirty="0" smtClean="0">
                <a:latin typeface="Segoe Print" panose="02000600000000000000" pitchFamily="2" charset="0"/>
              </a:rPr>
              <a:t>Спасибо за внимание</a:t>
            </a:r>
            <a:endParaRPr lang="ru-RU" sz="45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58911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Segoe Print" panose="02000600000000000000" pitchFamily="2" charset="0"/>
              </a:rPr>
              <a:t>Актуальность проекта: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3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8314508" y="314101"/>
            <a:ext cx="1630680" cy="14922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200" y="1378407"/>
            <a:ext cx="8096794" cy="51250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Рукописный ввод 19"/>
              <p14:cNvContentPartPr/>
              <p14:nvPr/>
            </p14:nvContentPartPr>
            <p14:xfrm>
              <a:off x="668640" y="2101900"/>
              <a:ext cx="169560" cy="139320"/>
            </p14:xfrm>
          </p:contentPart>
        </mc:Choice>
        <mc:Fallback xmlns="">
          <p:pic>
            <p:nvPicPr>
              <p:cNvPr id="20" name="Рукописный ввод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640" y="2070580"/>
                <a:ext cx="194040" cy="196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1071154" y="1965697"/>
            <a:ext cx="9901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Любой человек может забыть самую важную информацию, которую проходят в школе. </a:t>
            </a:r>
            <a:r>
              <a:rPr lang="ru-RU" dirty="0"/>
              <a:t>Викторина поможет вам найти </a:t>
            </a:r>
            <a:r>
              <a:rPr lang="ru-RU" dirty="0" smtClean="0"/>
              <a:t>что-то </a:t>
            </a:r>
            <a:r>
              <a:rPr lang="ru-RU" dirty="0"/>
              <a:t>новое </a:t>
            </a:r>
            <a:r>
              <a:rPr lang="ru-RU" dirty="0" smtClean="0"/>
              <a:t>для себя (или освежить в памяти старое). </a:t>
            </a:r>
            <a:r>
              <a:rPr lang="ru-RU" dirty="0"/>
              <a:t>А также вы сможете моментально себя проверить. </a:t>
            </a:r>
            <a:r>
              <a:rPr lang="ru-RU" dirty="0" smtClean="0"/>
              <a:t>В викторине есть подсказки. Вопросы </a:t>
            </a:r>
            <a:r>
              <a:rPr lang="ru-RU" dirty="0"/>
              <a:t>идут вразнобой - не по сложности. </a:t>
            </a:r>
            <a:r>
              <a:rPr lang="ru-RU" dirty="0" smtClean="0"/>
              <a:t>Вас ждёт полсотни вопросов.</a:t>
            </a:r>
          </a:p>
          <a:p>
            <a:r>
              <a:rPr lang="ru-RU" dirty="0"/>
              <a:t>Викторины – неотъемлемая часть игровой деятельности. Они содержат в себе задачи, действия, правила и другие компоненты, необходимые для достижения </a:t>
            </a:r>
            <a:r>
              <a:rPr lang="ru-RU" dirty="0" smtClean="0"/>
              <a:t>ранее </a:t>
            </a:r>
            <a:r>
              <a:rPr lang="ru-RU" dirty="0"/>
              <a:t>поставленной цели. </a:t>
            </a:r>
            <a:endParaRPr lang="ru-RU" dirty="0" smtClean="0"/>
          </a:p>
          <a:p>
            <a:r>
              <a:rPr lang="ru-RU" dirty="0" smtClean="0"/>
              <a:t>Интуитивно-понятная </a:t>
            </a:r>
            <a:r>
              <a:rPr lang="ru-RU" dirty="0"/>
              <a:t>викторина подойдет большинству людей, которые устали или хотят отвлечься от сложных дел. Также она поможет проверить себя на школьной программе и узнать, что они ещё помнят, а что нужно подучить</a:t>
            </a:r>
            <a:r>
              <a:rPr lang="ru-RU" dirty="0" smtClean="0"/>
              <a:t>.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Рукописный ввод 22"/>
              <p14:cNvContentPartPr/>
              <p14:nvPr/>
            </p14:nvContentPartPr>
            <p14:xfrm>
              <a:off x="668640" y="3188698"/>
              <a:ext cx="169560" cy="139320"/>
            </p14:xfrm>
          </p:contentPart>
        </mc:Choice>
        <mc:Fallback xmlns="">
          <p:pic>
            <p:nvPicPr>
              <p:cNvPr id="23" name="Рукописный ввод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640" y="3157378"/>
                <a:ext cx="194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Рукописный ввод 23"/>
              <p14:cNvContentPartPr/>
              <p14:nvPr/>
            </p14:nvContentPartPr>
            <p14:xfrm>
              <a:off x="668640" y="3739111"/>
              <a:ext cx="169560" cy="139320"/>
            </p14:xfrm>
          </p:contentPart>
        </mc:Choice>
        <mc:Fallback xmlns="">
          <p:pic>
            <p:nvPicPr>
              <p:cNvPr id="24" name="Рукописный ввод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640" y="3707791"/>
                <a:ext cx="194040" cy="1962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547143" y="4353852"/>
            <a:ext cx="2851312" cy="28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1" y="60950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Segoe Print" panose="02000600000000000000" pitchFamily="2" charset="0"/>
              </a:rPr>
              <a:t>Основные цели и задача: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3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7879081" y="328313"/>
            <a:ext cx="1630680" cy="14922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 flipV="1">
            <a:off x="838200" y="1394238"/>
            <a:ext cx="7652657" cy="45719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79500" y="20157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Удобный формат преподнесения информации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 smtClean="0"/>
          </a:p>
          <a:p>
            <a:r>
              <a:rPr lang="ru-RU" dirty="0" smtClean="0"/>
              <a:t>Возможность проверки своих знаний с помощью викторины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/>
              <p14:cNvContentPartPr/>
              <p14:nvPr/>
            </p14:nvContentPartPr>
            <p14:xfrm>
              <a:off x="668640" y="2127631"/>
              <a:ext cx="169560" cy="139320"/>
            </p14:xfrm>
          </p:contentPart>
        </mc:Choice>
        <mc:Fallback xmlns="">
          <p:pic>
            <p:nvPicPr>
              <p:cNvPr id="6" name="Рукописный ввод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640" y="2096311"/>
                <a:ext cx="194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ый ввод 6"/>
              <p14:cNvContentPartPr/>
              <p14:nvPr/>
            </p14:nvContentPartPr>
            <p14:xfrm>
              <a:off x="668640" y="2703894"/>
              <a:ext cx="169560" cy="139320"/>
            </p14:xfrm>
          </p:contentPart>
        </mc:Choice>
        <mc:Fallback xmlns="">
          <p:pic>
            <p:nvPicPr>
              <p:cNvPr id="7" name="Рукописный ввод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640" y="2672574"/>
                <a:ext cx="194040" cy="1962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Прямоугольник 7"/>
          <p:cNvSpPr/>
          <p:nvPr/>
        </p:nvSpPr>
        <p:spPr>
          <a:xfrm>
            <a:off x="1029126" y="3296696"/>
            <a:ext cx="5448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Разработать приложение для проверки своих знаний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/>
              <p14:cNvContentPartPr/>
              <p14:nvPr/>
            </p14:nvContentPartPr>
            <p14:xfrm>
              <a:off x="668640" y="3411702"/>
              <a:ext cx="169560" cy="139320"/>
            </p14:xfrm>
          </p:contentPart>
        </mc:Choice>
        <mc:Fallback xmlns="">
          <p:pic>
            <p:nvPicPr>
              <p:cNvPr id="9" name="Рукописный ввод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640" y="3380382"/>
                <a:ext cx="194040" cy="1962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367850" y="4305552"/>
            <a:ext cx="2851312" cy="28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1" y="60950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Segoe Print" panose="02000600000000000000" pitchFamily="2" charset="0"/>
              </a:rPr>
              <a:t>Реализация проекта: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3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7134909" y="312891"/>
            <a:ext cx="1630680" cy="14922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 flipV="1">
            <a:off x="838200" y="1394237"/>
            <a:ext cx="6907733" cy="66971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367850" y="4305552"/>
            <a:ext cx="2851312" cy="28368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Рукописный ввод 13"/>
              <p14:cNvContentPartPr/>
              <p14:nvPr/>
            </p14:nvContentPartPr>
            <p14:xfrm>
              <a:off x="989839" y="2304094"/>
              <a:ext cx="317520" cy="421920"/>
            </p14:xfrm>
          </p:contentPart>
        </mc:Choice>
        <mc:Fallback xmlns="">
          <p:pic>
            <p:nvPicPr>
              <p:cNvPr id="14" name="Рукописный ввод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559" y="2271694"/>
                <a:ext cx="33336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/>
              <p14:cNvContentPartPr/>
              <p14:nvPr/>
            </p14:nvContentPartPr>
            <p14:xfrm>
              <a:off x="3042624" y="3237207"/>
              <a:ext cx="257040" cy="401040"/>
            </p14:xfrm>
          </p:contentPart>
        </mc:Choice>
        <mc:Fallback xmlns="">
          <p:pic>
            <p:nvPicPr>
              <p:cNvPr id="15" name="Рукописный ввод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6674" y="3209127"/>
                <a:ext cx="300180" cy="464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Овал 15"/>
          <p:cNvSpPr/>
          <p:nvPr/>
        </p:nvSpPr>
        <p:spPr>
          <a:xfrm>
            <a:off x="777936" y="2180772"/>
            <a:ext cx="686246" cy="676904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>
              <a:solidFill>
                <a:srgbClr val="3165BB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2801894" y="3099275"/>
            <a:ext cx="686246" cy="676904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>
              <a:solidFill>
                <a:srgbClr val="3165BB"/>
              </a:solidFill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328278" y="2916172"/>
            <a:ext cx="1914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PyQt5.QtWidgets: </a:t>
            </a:r>
            <a:r>
              <a:rPr lang="en-US" dirty="0" err="1"/>
              <a:t>QApplication</a:t>
            </a:r>
            <a:r>
              <a:rPr lang="en-US" dirty="0"/>
              <a:t>, </a:t>
            </a:r>
            <a:r>
              <a:rPr lang="en-US" dirty="0" err="1"/>
              <a:t>QWidget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Рукописный ввод 20"/>
              <p14:cNvContentPartPr/>
              <p14:nvPr/>
            </p14:nvContentPartPr>
            <p14:xfrm>
              <a:off x="5283112" y="3887784"/>
              <a:ext cx="169771" cy="371128"/>
            </p14:xfrm>
          </p:contentPart>
        </mc:Choice>
        <mc:Fallback xmlns="">
          <p:pic>
            <p:nvPicPr>
              <p:cNvPr id="21" name="Рукописный ввод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57934" y="3861506"/>
                <a:ext cx="229119" cy="433763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Овал 21"/>
          <p:cNvSpPr/>
          <p:nvPr/>
        </p:nvSpPr>
        <p:spPr>
          <a:xfrm>
            <a:off x="5024800" y="3756287"/>
            <a:ext cx="686246" cy="676904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>
              <a:solidFill>
                <a:srgbClr val="3165B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/>
              <p14:cNvContentPartPr/>
              <p14:nvPr/>
            </p14:nvContentPartPr>
            <p14:xfrm>
              <a:off x="4085408" y="2834589"/>
              <a:ext cx="1546062" cy="753051"/>
            </p14:xfrm>
          </p:contentPart>
        </mc:Choice>
        <mc:Fallback xmlns="">
          <p:pic>
            <p:nvPicPr>
              <p:cNvPr id="23" name="Рукописный ввод 2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5689" y="2806872"/>
                <a:ext cx="1564420" cy="813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/>
              <p14:cNvContentPartPr/>
              <p14:nvPr/>
            </p14:nvContentPartPr>
            <p14:xfrm>
              <a:off x="7199421" y="2565148"/>
              <a:ext cx="234720" cy="237240"/>
            </p14:xfrm>
          </p:contentPart>
        </mc:Choice>
        <mc:Fallback xmlns="">
          <p:pic>
            <p:nvPicPr>
              <p:cNvPr id="24" name="Рукописный ввод 2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90421" y="2542108"/>
                <a:ext cx="273600" cy="2793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Овал 24"/>
          <p:cNvSpPr/>
          <p:nvPr/>
        </p:nvSpPr>
        <p:spPr>
          <a:xfrm>
            <a:off x="7986496" y="2294801"/>
            <a:ext cx="686246" cy="676904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>
              <a:solidFill>
                <a:srgbClr val="3165B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Рукописный ввод 26"/>
              <p14:cNvContentPartPr/>
              <p14:nvPr/>
            </p14:nvContentPartPr>
            <p14:xfrm>
              <a:off x="6271701" y="2696364"/>
              <a:ext cx="1162440" cy="1338480"/>
            </p14:xfrm>
          </p:contentPart>
        </mc:Choice>
        <mc:Fallback xmlns="">
          <p:pic>
            <p:nvPicPr>
              <p:cNvPr id="27" name="Рукописный ввод 2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44341" y="2656055"/>
                <a:ext cx="1216440" cy="1387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Рукописный ввод 27"/>
              <p14:cNvContentPartPr/>
              <p14:nvPr/>
            </p14:nvContentPartPr>
            <p14:xfrm>
              <a:off x="2079462" y="2180772"/>
              <a:ext cx="883080" cy="647280"/>
            </p14:xfrm>
          </p:contentPart>
        </mc:Choice>
        <mc:Fallback xmlns="">
          <p:pic>
            <p:nvPicPr>
              <p:cNvPr id="28" name="Рукописный ввод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66142" y="2157012"/>
                <a:ext cx="92412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Рукописный ввод 29"/>
              <p14:cNvContentPartPr/>
              <p14:nvPr/>
            </p14:nvContentPartPr>
            <p14:xfrm>
              <a:off x="8190812" y="2421531"/>
              <a:ext cx="241200" cy="412200"/>
            </p14:xfrm>
          </p:contentPart>
        </mc:Choice>
        <mc:Fallback xmlns="">
          <p:pic>
            <p:nvPicPr>
              <p:cNvPr id="30" name="Рукописный ввод 2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3252" y="2394171"/>
                <a:ext cx="279720" cy="4633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Прямоугольник 31"/>
          <p:cNvSpPr/>
          <p:nvPr/>
        </p:nvSpPr>
        <p:spPr>
          <a:xfrm>
            <a:off x="2428154" y="3839502"/>
            <a:ext cx="2186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PyQt5.QtWidgets: </a:t>
            </a:r>
            <a:r>
              <a:rPr lang="ru-RU" dirty="0" err="1" smtClean="0"/>
              <a:t>QPushButton</a:t>
            </a:r>
            <a:r>
              <a:rPr lang="ru-RU" dirty="0"/>
              <a:t>, </a:t>
            </a:r>
            <a:r>
              <a:rPr lang="ru-RU" dirty="0" err="1"/>
              <a:t>QLabel</a:t>
            </a:r>
            <a:r>
              <a:rPr lang="ru-RU" dirty="0"/>
              <a:t>, </a:t>
            </a:r>
            <a:r>
              <a:rPr lang="ru-RU" dirty="0" err="1"/>
              <a:t>QLineEdit</a:t>
            </a:r>
            <a:r>
              <a:rPr lang="ru-RU" dirty="0"/>
              <a:t>, </a:t>
            </a:r>
            <a:r>
              <a:rPr lang="ru-RU" dirty="0" err="1"/>
              <a:t>QInputDialog</a:t>
            </a:r>
            <a:r>
              <a:rPr lang="ru-RU" dirty="0"/>
              <a:t>, </a:t>
            </a:r>
            <a:r>
              <a:rPr lang="ru-RU" dirty="0" err="1" smtClean="0"/>
              <a:t>QColorDialog</a:t>
            </a:r>
            <a:r>
              <a:rPr lang="en-US" dirty="0"/>
              <a:t>, </a:t>
            </a:r>
            <a:r>
              <a:rPr lang="en-US" dirty="0" err="1" smtClean="0"/>
              <a:t>QSpinBox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913364" y="4604342"/>
            <a:ext cx="1434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PyQt5.QtGui: </a:t>
            </a:r>
            <a:r>
              <a:rPr lang="ru-RU" dirty="0" err="1"/>
              <a:t>QPixmap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9033430" y="2322744"/>
            <a:ext cx="1669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Подключение базы </a:t>
            </a:r>
            <a:r>
              <a:rPr lang="ru-RU" dirty="0"/>
              <a:t>данных с помощью sqlite3</a:t>
            </a:r>
          </a:p>
        </p:txBody>
      </p:sp>
    </p:spTree>
    <p:extLst>
      <p:ext uri="{BB962C8B-B14F-4D97-AF65-F5344CB8AC3E}">
        <p14:creationId xmlns:p14="http://schemas.microsoft.com/office/powerpoint/2010/main" val="27864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79268" y="68856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Segoe Print" panose="02000600000000000000" pitchFamily="2" charset="0"/>
              </a:rPr>
              <a:t>Интерфейс приложения: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3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7995675" y="383178"/>
            <a:ext cx="1635760" cy="14922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79268" y="1471750"/>
            <a:ext cx="7933508" cy="60960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323026" y="4296588"/>
            <a:ext cx="2851312" cy="28368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9340" r="34214" b="21739"/>
          <a:stretch/>
        </p:blipFill>
        <p:spPr>
          <a:xfrm>
            <a:off x="1872343" y="1785258"/>
            <a:ext cx="7132320" cy="47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90451" y="76571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Segoe Print" panose="02000600000000000000" pitchFamily="2" charset="0"/>
              </a:rPr>
              <a:t>Примеры работы: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3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6535783" y="400594"/>
            <a:ext cx="1635760" cy="14922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90451" y="1492497"/>
            <a:ext cx="6233160" cy="48920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323026" y="4296588"/>
            <a:ext cx="2851312" cy="28368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34991" r="19429" b="21866"/>
          <a:stretch/>
        </p:blipFill>
        <p:spPr>
          <a:xfrm>
            <a:off x="1363978" y="2091282"/>
            <a:ext cx="8346560" cy="34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90451" y="76571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Segoe Print" panose="02000600000000000000" pitchFamily="2" charset="0"/>
              </a:rPr>
              <a:t>Примеры работы: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3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BB77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6535783" y="400594"/>
            <a:ext cx="1635760" cy="14922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90451" y="1492497"/>
            <a:ext cx="6233160" cy="48920"/>
          </a:xfrm>
          <a:prstGeom prst="rect">
            <a:avLst/>
          </a:prstGeom>
          <a:solidFill>
            <a:srgbClr val="8BB777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514615" y="4427216"/>
            <a:ext cx="2851312" cy="28368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35409" r="56214" b="21865"/>
          <a:stretch/>
        </p:blipFill>
        <p:spPr>
          <a:xfrm>
            <a:off x="661852" y="2268195"/>
            <a:ext cx="2647406" cy="2926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35409" r="19500" b="21992"/>
          <a:stretch/>
        </p:blipFill>
        <p:spPr>
          <a:xfrm>
            <a:off x="4282439" y="2207622"/>
            <a:ext cx="7123612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35409" r="19500" b="21992"/>
          <a:stretch/>
        </p:blipFill>
        <p:spPr>
          <a:xfrm>
            <a:off x="262345" y="316614"/>
            <a:ext cx="7123612" cy="29173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5" t="35304" r="19570" b="21945"/>
          <a:stretch/>
        </p:blipFill>
        <p:spPr>
          <a:xfrm>
            <a:off x="4772779" y="3472832"/>
            <a:ext cx="7106194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35409" r="19500" b="21992"/>
          <a:stretch/>
        </p:blipFill>
        <p:spPr>
          <a:xfrm>
            <a:off x="262345" y="316614"/>
            <a:ext cx="7123612" cy="29173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5" t="35304" r="19570" b="21945"/>
          <a:stretch/>
        </p:blipFill>
        <p:spPr>
          <a:xfrm>
            <a:off x="4772779" y="3472832"/>
            <a:ext cx="7106194" cy="29173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9" t="35281" r="56071" b="21993"/>
          <a:stretch/>
        </p:blipFill>
        <p:spPr>
          <a:xfrm>
            <a:off x="679268" y="3533792"/>
            <a:ext cx="2682241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229</Words>
  <Application>Microsoft Office PowerPoint</Application>
  <PresentationFormat>Широкоэкранный</PresentationFormat>
  <Paragraphs>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Print</vt:lpstr>
      <vt:lpstr>Segoe Script</vt:lpstr>
      <vt:lpstr>Wingdings</vt:lpstr>
      <vt:lpstr>Тема Office</vt:lpstr>
      <vt:lpstr>Образовательная викторина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Образовательная викторина</dc:title>
  <dc:creator>Алиса</dc:creator>
  <cp:lastModifiedBy>Алиса</cp:lastModifiedBy>
  <cp:revision>14</cp:revision>
  <dcterms:created xsi:type="dcterms:W3CDTF">2023-11-12T09:17:36Z</dcterms:created>
  <dcterms:modified xsi:type="dcterms:W3CDTF">2023-11-14T19:38:31Z</dcterms:modified>
</cp:coreProperties>
</file>