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E7790-2B29-4894-89BC-8F0CB408A00D}" v="57" dt="2022-09-15T04:31:12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Концепция криптобиржи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D2F60-5AC8-3789-84A4-239F4DB1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3357C-2629-F4DA-E62A-1C0995EE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082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Криптовалютная</a:t>
            </a:r>
            <a:r>
              <a:rPr lang="ru-RU" dirty="0">
                <a:ea typeface="+mn-lt"/>
                <a:cs typeface="+mn-lt"/>
              </a:rPr>
              <a:t> биржа представляет собой площадку, на которой осуществляется торговля и обмен одной цифровой валюты на другую либо на разные мировые валюты, включая доллары, евро, рубли и юани. Помимо майнинга – изначального способа создания криптовалют, биржи считаются одним из способов их получения.</a:t>
            </a:r>
            <a:endParaRPr lang="ru-RU" dirty="0"/>
          </a:p>
        </p:txBody>
      </p:sp>
      <p:pic>
        <p:nvPicPr>
          <p:cNvPr id="4" name="Рисунок 4" descr="Изображение выглядит как текст, внутренний, рулетка,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0EAF68C7-759A-51A1-520F-65A9D9C1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88" y="1820839"/>
            <a:ext cx="5836692" cy="38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483A8-DA86-1316-CDF4-B970D04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Архитектура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DAEF6-5061-9848-F319-E6C4AF88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11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Архитектура криптобиржи — модульная. Она состоит из отдельных блоков, которые логически отделены друг от друга. В глобальном смысле включает две основные подсистемы, это центральный узел и клиентская часть.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D5E1F2E-4F98-548C-DE8B-185FFC5F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46" y="1825638"/>
            <a:ext cx="6416722" cy="40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21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Концепция криптобиржи</vt:lpstr>
      <vt:lpstr>Введение</vt:lpstr>
      <vt:lpstr>Архитектура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</cp:revision>
  <dcterms:created xsi:type="dcterms:W3CDTF">2022-09-15T04:22:11Z</dcterms:created>
  <dcterms:modified xsi:type="dcterms:W3CDTF">2022-09-16T15:21:13Z</dcterms:modified>
</cp:coreProperties>
</file>