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BB787-33C6-4173-94FB-FFB5C439CDDE}" v="98" dt="2022-11-05T03:32:09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Apache </a:t>
            </a:r>
            <a:r>
              <a:rPr lang="ru-RU" dirty="0" err="1">
                <a:cs typeface="Calibri Light"/>
              </a:rPr>
              <a:t>Kafka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A8608-2D4C-0816-925D-D032B355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History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7B05A5-B0C9-872C-7642-E8294925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686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dirty="0">
                <a:ea typeface="+mn-lt"/>
                <a:cs typeface="+mn-lt"/>
              </a:rPr>
              <a:t>Изначально </a:t>
            </a:r>
            <a:r>
              <a:rPr lang="ru-RU" dirty="0" err="1">
                <a:ea typeface="+mn-lt"/>
                <a:cs typeface="+mn-lt"/>
              </a:rPr>
              <a:t>Kafka</a:t>
            </a:r>
            <a:r>
              <a:rPr lang="ru-RU" dirty="0">
                <a:ea typeface="+mn-lt"/>
                <a:cs typeface="+mn-lt"/>
              </a:rPr>
              <a:t> был разработан в LinkedIn, а затем был открыт в начале 2011 года. Джей </a:t>
            </a:r>
            <a:r>
              <a:rPr lang="ru-RU" dirty="0" err="1">
                <a:ea typeface="+mn-lt"/>
                <a:cs typeface="+mn-lt"/>
              </a:rPr>
              <a:t>Крепс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Неха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Нархеде</a:t>
            </a:r>
            <a:r>
              <a:rPr lang="ru-RU" dirty="0">
                <a:ea typeface="+mn-lt"/>
                <a:cs typeface="+mn-lt"/>
              </a:rPr>
              <a:t> и Джун </a:t>
            </a:r>
            <a:r>
              <a:rPr lang="ru-RU" dirty="0" err="1">
                <a:ea typeface="+mn-lt"/>
                <a:cs typeface="+mn-lt"/>
              </a:rPr>
              <a:t>Рао</a:t>
            </a:r>
            <a:r>
              <a:rPr lang="ru-RU" dirty="0">
                <a:ea typeface="+mn-lt"/>
                <a:cs typeface="+mn-lt"/>
              </a:rPr>
              <a:t> участвовали в создании </a:t>
            </a:r>
            <a:r>
              <a:rPr lang="ru-RU" dirty="0" err="1">
                <a:ea typeface="+mn-lt"/>
                <a:cs typeface="+mn-lt"/>
              </a:rPr>
              <a:t>Kafka</a:t>
            </a:r>
            <a:r>
              <a:rPr lang="ru-RU" dirty="0">
                <a:ea typeface="+mn-lt"/>
                <a:cs typeface="+mn-lt"/>
              </a:rPr>
              <a:t>. Выпуск из инкубатора Apache произошел 23 октября 2012 года. Джей </a:t>
            </a:r>
            <a:r>
              <a:rPr lang="ru-RU" dirty="0" err="1">
                <a:ea typeface="+mn-lt"/>
                <a:cs typeface="+mn-lt"/>
              </a:rPr>
              <a:t>Крепс</a:t>
            </a:r>
            <a:r>
              <a:rPr lang="ru-RU" dirty="0">
                <a:ea typeface="+mn-lt"/>
                <a:cs typeface="+mn-lt"/>
              </a:rPr>
              <a:t> решил назвать программное обеспечение в честь автора Франца Кафки, потому что это "система, оптимизированная для написания", и ему понравились работы Кафки.</a:t>
            </a:r>
          </a:p>
          <a:p>
            <a:endParaRPr lang="ru-RU" dirty="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BD3539D-A69E-2BAA-2E2B-FEB2DAD71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437" y="1828565"/>
            <a:ext cx="5311422" cy="332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1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D0E33-3379-8CD1-7507-FDE69543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Reasons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2161DD-7F69-378F-1D36-BBE1E311E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6860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ru-RU" dirty="0">
                <a:ea typeface="+mn-lt"/>
                <a:cs typeface="+mn-lt"/>
              </a:rPr>
              <a:t>Основной причиной создания брокеров сообщения является осложнение инфраструктуры из-за более распределенной архитектуры приложений, которая начала набирать популярность за счёт своей отказоустойчивости. Из этого следует также и то, что части системы должны как-то общаться между собой, а это может приводить к проблемам работы системы, например: повышение времени обработки запроса. В связи c эти и появилась нужны в части системы, которая бы являлась промежуточным слоем между другими частями.</a:t>
            </a:r>
          </a:p>
          <a:p>
            <a:endParaRPr lang="ru-RU" dirty="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9B89969-2741-E024-C4E0-E09F0CB0B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42" y="1710795"/>
            <a:ext cx="5902560" cy="390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4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F7E9D-375B-C98E-37B6-524FE514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Special Properties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C6CB30-3A37-4514-AB99-2A59A7BC4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96" y="1844440"/>
            <a:ext cx="5811897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 err="1">
                <a:ea typeface="+mn-lt"/>
                <a:cs typeface="+mn-lt"/>
              </a:rPr>
              <a:t>Kafka</a:t>
            </a:r>
            <a:r>
              <a:rPr lang="ru-RU" dirty="0">
                <a:ea typeface="+mn-lt"/>
                <a:cs typeface="+mn-lt"/>
              </a:rPr>
              <a:t> — гибрид распределённой базы данных и брокера сообщений с возможностью горизонтального масштабирования. </a:t>
            </a:r>
            <a:r>
              <a:rPr lang="ru-RU" dirty="0" err="1">
                <a:ea typeface="+mn-lt"/>
                <a:cs typeface="+mn-lt"/>
              </a:rPr>
              <a:t>Kafka</a:t>
            </a:r>
            <a:r>
              <a:rPr lang="ru-RU" dirty="0">
                <a:ea typeface="+mn-lt"/>
                <a:cs typeface="+mn-lt"/>
              </a:rPr>
              <a:t> собирает у приложений данные, хранит их в своем распределённом хранилище, группируя по топикам, и отдаёт компонентам приложения по подписке. При этом сообщения хранятся на различных узлах-брокерах, что обеспечивает высокую доступность и отказоустойчивость.</a:t>
            </a:r>
          </a:p>
          <a:p>
            <a:endParaRPr lang="ru-RU" dirty="0"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2A40EC5F-C736-87A4-2B91-C5CC5705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548" y="1994559"/>
            <a:ext cx="5302015" cy="31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0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E70EA-264D-FFBE-A8AE-64AC57C5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ea typeface="+mj-lt"/>
                <a:cs typeface="+mj-lt"/>
              </a:rPr>
              <a:t>Difference from other brokers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4AB3B-F978-0C8E-64A2-E6B5FED0C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2563" cy="43513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ru-RU" dirty="0" err="1">
                <a:ea typeface="+mn-lt"/>
                <a:cs typeface="+mn-lt"/>
              </a:rPr>
              <a:t>Kafka</a:t>
            </a:r>
            <a:r>
              <a:rPr lang="ru-RU" dirty="0">
                <a:ea typeface="+mn-lt"/>
                <a:cs typeface="+mn-lt"/>
              </a:rPr>
              <a:t> часто сравнивают с другим популярным программным брокером сообщений и системой управления очередями — </a:t>
            </a:r>
            <a:r>
              <a:rPr lang="ru-RU" dirty="0" err="1">
                <a:ea typeface="+mn-lt"/>
                <a:cs typeface="+mn-lt"/>
              </a:rPr>
              <a:t>RabbitMQ</a:t>
            </a:r>
            <a:r>
              <a:rPr lang="ru-RU" dirty="0">
                <a:ea typeface="+mn-lt"/>
                <a:cs typeface="+mn-lt"/>
              </a:rPr>
              <a:t>. Обе системы используются для обмена информацией между приложениями, работают по схеме «издатель — подписчик» и обеспечивают репликацию сообщений. Однако они реализуют принципиально разные модели доставки сообщений: </a:t>
            </a:r>
            <a:r>
              <a:rPr lang="ru-RU" dirty="0" err="1">
                <a:ea typeface="+mn-lt"/>
                <a:cs typeface="+mn-lt"/>
              </a:rPr>
              <a:t>Kafka</a:t>
            </a:r>
            <a:r>
              <a:rPr lang="ru-RU" dirty="0">
                <a:ea typeface="+mn-lt"/>
                <a:cs typeface="+mn-lt"/>
              </a:rPr>
              <a:t> — </a:t>
            </a:r>
            <a:r>
              <a:rPr lang="ru-RU" dirty="0" err="1">
                <a:ea typeface="+mn-lt"/>
                <a:cs typeface="+mn-lt"/>
              </a:rPr>
              <a:t>pull</a:t>
            </a:r>
            <a:r>
              <a:rPr lang="ru-RU" dirty="0">
                <a:ea typeface="+mn-lt"/>
                <a:cs typeface="+mn-lt"/>
              </a:rPr>
              <a:t> (получатели сами достают из топика сообщения), а </a:t>
            </a:r>
            <a:r>
              <a:rPr lang="ru-RU" dirty="0" err="1">
                <a:ea typeface="+mn-lt"/>
                <a:cs typeface="+mn-lt"/>
              </a:rPr>
              <a:t>RabbitMQ</a:t>
            </a:r>
            <a:r>
              <a:rPr lang="ru-RU" dirty="0">
                <a:ea typeface="+mn-lt"/>
                <a:cs typeface="+mn-lt"/>
              </a:rPr>
              <a:t> — </a:t>
            </a:r>
            <a:r>
              <a:rPr lang="ru-RU" dirty="0" err="1">
                <a:ea typeface="+mn-lt"/>
                <a:cs typeface="+mn-lt"/>
              </a:rPr>
              <a:t>push</a:t>
            </a:r>
            <a:r>
              <a:rPr lang="ru-RU" dirty="0">
                <a:ea typeface="+mn-lt"/>
                <a:cs typeface="+mn-lt"/>
              </a:rPr>
              <a:t> (отправляет сообщения получателям).</a:t>
            </a:r>
          </a:p>
          <a:p>
            <a:endParaRPr lang="ru-RU" dirty="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D57FAC8-7ECE-0637-3707-3DA6DA446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437" y="2476011"/>
            <a:ext cx="5508977" cy="290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209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Apache Kafka</vt:lpstr>
      <vt:lpstr>History</vt:lpstr>
      <vt:lpstr>Reasons</vt:lpstr>
      <vt:lpstr>Special Properties</vt:lpstr>
      <vt:lpstr>Difference from other brokers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40</cp:revision>
  <dcterms:created xsi:type="dcterms:W3CDTF">2022-11-05T03:19:22Z</dcterms:created>
  <dcterms:modified xsi:type="dcterms:W3CDTF">2022-11-05T03:32:27Z</dcterms:modified>
</cp:coreProperties>
</file>