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5" r:id="rId2"/>
    <p:sldId id="277" r:id="rId3"/>
    <p:sldId id="278" r:id="rId4"/>
    <p:sldId id="338" r:id="rId5"/>
    <p:sldId id="339" r:id="rId6"/>
    <p:sldId id="332" r:id="rId7"/>
    <p:sldId id="321" r:id="rId8"/>
    <p:sldId id="322" r:id="rId9"/>
    <p:sldId id="328" r:id="rId10"/>
    <p:sldId id="333" r:id="rId11"/>
    <p:sldId id="330" r:id="rId12"/>
    <p:sldId id="324" r:id="rId13"/>
    <p:sldId id="310" r:id="rId14"/>
    <p:sldId id="306" r:id="rId15"/>
    <p:sldId id="311" r:id="rId16"/>
    <p:sldId id="302" r:id="rId17"/>
    <p:sldId id="307" r:id="rId18"/>
  </p:sldIdLst>
  <p:sldSz cx="12192000" cy="6858000"/>
  <p:notesSz cx="6858000" cy="9144000"/>
  <p:embeddedFontLst>
    <p:embeddedFont>
      <p:font typeface="배달의민족 주아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한컴 윤고딕 230" panose="0202060302010102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627680-97FC-4D7E-A590-806371BB298D}">
          <p14:sldIdLst>
            <p14:sldId id="275"/>
            <p14:sldId id="277"/>
            <p14:sldId id="278"/>
            <p14:sldId id="338"/>
            <p14:sldId id="339"/>
            <p14:sldId id="332"/>
            <p14:sldId id="321"/>
            <p14:sldId id="322"/>
            <p14:sldId id="328"/>
            <p14:sldId id="333"/>
            <p14:sldId id="330"/>
            <p14:sldId id="324"/>
            <p14:sldId id="310"/>
            <p14:sldId id="306"/>
            <p14:sldId id="311"/>
            <p14:sldId id="302"/>
            <p14:sldId id="30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4D"/>
    <a:srgbClr val="FF943B"/>
    <a:srgbClr val="404040"/>
    <a:srgbClr val="F2BB7E"/>
    <a:srgbClr val="FF9900"/>
    <a:srgbClr val="F89C36"/>
    <a:srgbClr val="FFE699"/>
    <a:srgbClr val="F15A21"/>
    <a:srgbClr val="FA8816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 showGuides="1">
      <p:cViewPr>
        <p:scale>
          <a:sx n="123" d="100"/>
          <a:sy n="123" d="100"/>
        </p:scale>
        <p:origin x="246" y="8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7248-41CF-4B2D-B586-DBB1BF9DD245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8296-887E-4DBE-9421-8B641C513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8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D6470-068F-415F-A28E-2C5B97318B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4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4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5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5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2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7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2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3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B079-6D1D-456D-A922-F8EBB485B89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A8822-F966-46BB-980A-6D355EB7A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4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8674" y="3716718"/>
            <a:ext cx="6400800" cy="1041710"/>
          </a:xfrm>
        </p:spPr>
        <p:txBody>
          <a:bodyPr/>
          <a:lstStyle/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김병성    조영민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6E17AFD-5736-4C36-A3EC-E9C9893EE05A}"/>
              </a:ext>
            </a:extLst>
          </p:cNvPr>
          <p:cNvSpPr/>
          <p:nvPr/>
        </p:nvSpPr>
        <p:spPr>
          <a:xfrm>
            <a:off x="1945493" y="1815921"/>
            <a:ext cx="8539517" cy="12107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CB4D31-87EC-44E0-B567-8222E64A5061}"/>
              </a:ext>
            </a:extLst>
          </p:cNvPr>
          <p:cNvSpPr txBox="1"/>
          <p:nvPr/>
        </p:nvSpPr>
        <p:spPr>
          <a:xfrm>
            <a:off x="3655864" y="2118453"/>
            <a:ext cx="4177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err="1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ContactList</a:t>
            </a:r>
            <a:r>
              <a:rPr lang="en-US" altLang="ko-KR" sz="4000" spc="-150" dirty="0" smtClean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APP</a:t>
            </a:r>
            <a:endParaRPr lang="ko-KR" altLang="en-US" sz="4000" spc="-15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13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B60E04E-41BA-4974-A13F-723905E13B58}"/>
              </a:ext>
            </a:extLst>
          </p:cNvPr>
          <p:cNvSpPr/>
          <p:nvPr/>
        </p:nvSpPr>
        <p:spPr>
          <a:xfrm>
            <a:off x="0" y="566059"/>
            <a:ext cx="12192000" cy="810898"/>
          </a:xfrm>
          <a:prstGeom prst="rect">
            <a:avLst/>
          </a:prstGeom>
          <a:solidFill>
            <a:srgbClr val="F68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2B298B-92AF-4171-A739-C235C6255704}"/>
              </a:ext>
            </a:extLst>
          </p:cNvPr>
          <p:cNvSpPr txBox="1"/>
          <p:nvPr/>
        </p:nvSpPr>
        <p:spPr>
          <a:xfrm>
            <a:off x="336774" y="68247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128FCFC7-11C8-490C-94E5-CBE6C195B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94" y="1507492"/>
            <a:ext cx="4356712" cy="3702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7" y="2318692"/>
            <a:ext cx="4799107" cy="20805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5BF6094-4892-4812-86C0-EB10996D6D1C}"/>
              </a:ext>
            </a:extLst>
          </p:cNvPr>
          <p:cNvSpPr/>
          <p:nvPr/>
        </p:nvSpPr>
        <p:spPr>
          <a:xfrm>
            <a:off x="970884" y="3429144"/>
            <a:ext cx="2423245" cy="221031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48B2BA7-15AC-4409-B4EB-6D6EA7F582C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94129" y="3091912"/>
            <a:ext cx="3619065" cy="447748"/>
          </a:xfrm>
          <a:prstGeom prst="line">
            <a:avLst/>
          </a:prstGeom>
          <a:ln w="19050">
            <a:solidFill>
              <a:srgbClr val="FFA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1">
            <a:extLst>
              <a:ext uri="{FF2B5EF4-FFF2-40B4-BE49-F238E27FC236}">
                <a16:creationId xmlns="" xmlns:a16="http://schemas.microsoft.com/office/drawing/2014/main" id="{917CC543-6F39-4C40-983B-F806FFD9C5A6}"/>
              </a:ext>
            </a:extLst>
          </p:cNvPr>
          <p:cNvSpPr/>
          <p:nvPr/>
        </p:nvSpPr>
        <p:spPr>
          <a:xfrm>
            <a:off x="858744" y="5373741"/>
            <a:ext cx="10511162" cy="11462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A9956B1-C941-483E-802A-E9AB50A8E748}"/>
              </a:ext>
            </a:extLst>
          </p:cNvPr>
          <p:cNvSpPr txBox="1"/>
          <p:nvPr/>
        </p:nvSpPr>
        <p:spPr>
          <a:xfrm>
            <a:off x="1036296" y="5547741"/>
            <a:ext cx="10182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사칙연산 버튼을 눌렀을 때 해당 연산의 기호가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Input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값에 저장되어 표시되고  동시에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Div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TextContent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초기화 된다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45114A7-1F1D-4FB3-9F09-43E069F877CC}"/>
              </a:ext>
            </a:extLst>
          </p:cNvPr>
          <p:cNvSpPr txBox="1"/>
          <p:nvPr/>
        </p:nvSpPr>
        <p:spPr>
          <a:xfrm>
            <a:off x="2699449" y="837358"/>
            <a:ext cx="236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chemeClr val="bg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JavaScript</a:t>
            </a:r>
            <a:r>
              <a:rPr lang="en-US" altLang="ko-KR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분석 </a:t>
            </a:r>
            <a:r>
              <a:rPr lang="en-US" altLang="ko-KR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1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4DF78CD-C4E9-4AA5-BD81-B37516383DFE}"/>
              </a:ext>
            </a:extLst>
          </p:cNvPr>
          <p:cNvSpPr/>
          <p:nvPr/>
        </p:nvSpPr>
        <p:spPr>
          <a:xfrm>
            <a:off x="7452369" y="1840133"/>
            <a:ext cx="3766614" cy="2559097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35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B60E04E-41BA-4974-A13F-723905E13B58}"/>
              </a:ext>
            </a:extLst>
          </p:cNvPr>
          <p:cNvSpPr/>
          <p:nvPr/>
        </p:nvSpPr>
        <p:spPr>
          <a:xfrm>
            <a:off x="0" y="566059"/>
            <a:ext cx="12192000" cy="810898"/>
          </a:xfrm>
          <a:prstGeom prst="rect">
            <a:avLst/>
          </a:prstGeom>
          <a:solidFill>
            <a:srgbClr val="F68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2B298B-92AF-4171-A739-C235C6255704}"/>
              </a:ext>
            </a:extLst>
          </p:cNvPr>
          <p:cNvSpPr txBox="1"/>
          <p:nvPr/>
        </p:nvSpPr>
        <p:spPr>
          <a:xfrm>
            <a:off x="336774" y="68247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 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128FCFC7-11C8-490C-94E5-CBE6C195B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2" y="1505453"/>
            <a:ext cx="4356712" cy="3702937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1B9B3FF-BC28-489D-8772-9C9596BC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80" y="3310303"/>
            <a:ext cx="5759118" cy="1953890"/>
          </a:xfrm>
          <a:prstGeom prst="rect">
            <a:avLst/>
          </a:prstGeom>
        </p:spPr>
      </p:pic>
      <p:sp>
        <p:nvSpPr>
          <p:cNvPr id="9" name="사각형: 둥근 모서리 11">
            <a:extLst>
              <a:ext uri="{FF2B5EF4-FFF2-40B4-BE49-F238E27FC236}">
                <a16:creationId xmlns="" xmlns:a16="http://schemas.microsoft.com/office/drawing/2014/main" id="{917CC543-6F39-4C40-983B-F806FFD9C5A6}"/>
              </a:ext>
            </a:extLst>
          </p:cNvPr>
          <p:cNvSpPr/>
          <p:nvPr/>
        </p:nvSpPr>
        <p:spPr>
          <a:xfrm>
            <a:off x="840419" y="5319996"/>
            <a:ext cx="10511162" cy="13579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76DE722-8101-4BFB-AE8A-F1CEDF900BFB}"/>
              </a:ext>
            </a:extLst>
          </p:cNvPr>
          <p:cNvSpPr txBox="1"/>
          <p:nvPr/>
        </p:nvSpPr>
        <p:spPr>
          <a:xfrm>
            <a:off x="1004656" y="5431151"/>
            <a:ext cx="10182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눌렀을 때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$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show.value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누적된 문자열을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eval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함수로 계산하고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변수에 저장한 후에 그 값을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div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TextContent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대입한다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값을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$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show.value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대입하여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창에 표시한다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5BF6094-4892-4812-86C0-EB10996D6D1C}"/>
              </a:ext>
            </a:extLst>
          </p:cNvPr>
          <p:cNvSpPr/>
          <p:nvPr/>
        </p:nvSpPr>
        <p:spPr>
          <a:xfrm>
            <a:off x="1249853" y="3895051"/>
            <a:ext cx="3190412" cy="1265883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526C977-0C97-4F58-97EA-1668909EBF25}"/>
              </a:ext>
            </a:extLst>
          </p:cNvPr>
          <p:cNvSpPr txBox="1"/>
          <p:nvPr/>
        </p:nvSpPr>
        <p:spPr>
          <a:xfrm>
            <a:off x="2699449" y="837358"/>
            <a:ext cx="236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chemeClr val="bg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JavaScript</a:t>
            </a:r>
            <a:r>
              <a:rPr lang="en-US" altLang="ko-KR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분석 </a:t>
            </a:r>
            <a:r>
              <a:rPr lang="en-US" altLang="ko-KR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87E779B-9F77-43DB-B819-5799DAB15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80" y="1716357"/>
            <a:ext cx="3932261" cy="104403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D8EC750-F153-4DC0-9055-6EE6C60DAC91}"/>
              </a:ext>
            </a:extLst>
          </p:cNvPr>
          <p:cNvSpPr/>
          <p:nvPr/>
        </p:nvSpPr>
        <p:spPr>
          <a:xfrm>
            <a:off x="5889812" y="3778510"/>
            <a:ext cx="2528047" cy="300431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AA4390E-EFD5-4E81-9B9C-DE8441F4E7B1}"/>
              </a:ext>
            </a:extLst>
          </p:cNvPr>
          <p:cNvSpPr/>
          <p:nvPr/>
        </p:nvSpPr>
        <p:spPr>
          <a:xfrm>
            <a:off x="5952565" y="2125051"/>
            <a:ext cx="1272988" cy="214737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3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B60E04E-41BA-4974-A13F-723905E13B58}"/>
              </a:ext>
            </a:extLst>
          </p:cNvPr>
          <p:cNvSpPr/>
          <p:nvPr/>
        </p:nvSpPr>
        <p:spPr>
          <a:xfrm>
            <a:off x="0" y="566059"/>
            <a:ext cx="12192000" cy="810898"/>
          </a:xfrm>
          <a:prstGeom prst="rect">
            <a:avLst/>
          </a:prstGeom>
          <a:solidFill>
            <a:srgbClr val="F68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2B298B-92AF-4171-A739-C235C6255704}"/>
              </a:ext>
            </a:extLst>
          </p:cNvPr>
          <p:cNvSpPr txBox="1"/>
          <p:nvPr/>
        </p:nvSpPr>
        <p:spPr>
          <a:xfrm>
            <a:off x="336774" y="68247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45114A7-1F1D-4FB3-9F09-43E069F877CC}"/>
              </a:ext>
            </a:extLst>
          </p:cNvPr>
          <p:cNvSpPr txBox="1"/>
          <p:nvPr/>
        </p:nvSpPr>
        <p:spPr>
          <a:xfrm>
            <a:off x="2699449" y="837358"/>
            <a:ext cx="236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chemeClr val="bg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JavaScript</a:t>
            </a:r>
            <a:r>
              <a:rPr lang="en-US" altLang="ko-KR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분석 </a:t>
            </a:r>
            <a:r>
              <a:rPr lang="en-US" altLang="ko-KR" sz="1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  <a:endParaRPr lang="ko-KR" altLang="en-US" sz="1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C68BDF79-B153-485C-A746-DBE72A37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44" y="2347498"/>
            <a:ext cx="3853451" cy="230440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7D65CBFD-DC3F-472B-B2DA-5F80234E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83" y="2041864"/>
            <a:ext cx="4052046" cy="271656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625CB77-729C-420C-9F0B-9659F4D8A16E}"/>
              </a:ext>
            </a:extLst>
          </p:cNvPr>
          <p:cNvSpPr/>
          <p:nvPr/>
        </p:nvSpPr>
        <p:spPr>
          <a:xfrm>
            <a:off x="1394055" y="3349453"/>
            <a:ext cx="1007094" cy="281514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36B0F1-A2EF-490C-82F1-D09F2452737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401149" y="3490210"/>
            <a:ext cx="4080334" cy="160113"/>
          </a:xfrm>
          <a:prstGeom prst="line">
            <a:avLst/>
          </a:prstGeom>
          <a:ln w="19050">
            <a:solidFill>
              <a:srgbClr val="FFA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1DA29762-33D5-42D4-B751-48E8402364F8}"/>
              </a:ext>
            </a:extLst>
          </p:cNvPr>
          <p:cNvSpPr/>
          <p:nvPr/>
        </p:nvSpPr>
        <p:spPr>
          <a:xfrm>
            <a:off x="840419" y="5155790"/>
            <a:ext cx="10511162" cy="14858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2A3C803-4AF1-4920-B988-5FC65C41C8F6}"/>
              </a:ext>
            </a:extLst>
          </p:cNvPr>
          <p:cNvSpPr txBox="1"/>
          <p:nvPr/>
        </p:nvSpPr>
        <p:spPr>
          <a:xfrm>
            <a:off x="1017971" y="5329791"/>
            <a:ext cx="10182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버튼을 클릭 했을 때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들어 있는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값과 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div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textContent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초기화를 시키고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값을 저장하고 있는 배열 안에 있는 모든 값을 삭제하는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allClear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호출하여 처음상태로 만든다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D25A9CE-8748-4452-90CB-9571A9BD0BD5}"/>
              </a:ext>
            </a:extLst>
          </p:cNvPr>
          <p:cNvSpPr/>
          <p:nvPr/>
        </p:nvSpPr>
        <p:spPr>
          <a:xfrm>
            <a:off x="6710126" y="2844101"/>
            <a:ext cx="1627050" cy="266534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98C29DA-4F9C-44F1-882E-FE55802333E0}"/>
              </a:ext>
            </a:extLst>
          </p:cNvPr>
          <p:cNvSpPr/>
          <p:nvPr/>
        </p:nvSpPr>
        <p:spPr>
          <a:xfrm>
            <a:off x="6710126" y="3110635"/>
            <a:ext cx="3375168" cy="293546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6C3BE86-8C04-43F7-9C48-818290D8E21C}"/>
              </a:ext>
            </a:extLst>
          </p:cNvPr>
          <p:cNvSpPr/>
          <p:nvPr/>
        </p:nvSpPr>
        <p:spPr>
          <a:xfrm>
            <a:off x="6710126" y="3922315"/>
            <a:ext cx="2675921" cy="293546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58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B8FD93-F007-4F91-83EF-C017075EE560}"/>
              </a:ext>
            </a:extLst>
          </p:cNvPr>
          <p:cNvSpPr txBox="1"/>
          <p:nvPr/>
        </p:nvSpPr>
        <p:spPr>
          <a:xfrm>
            <a:off x="3780021" y="2866692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15A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endParaRPr lang="ko-KR" altLang="en-US" sz="3000" b="1" dirty="0">
              <a:solidFill>
                <a:srgbClr val="F15A2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C58927-3142-4FBE-9E8D-DD727EFB44DA}"/>
              </a:ext>
            </a:extLst>
          </p:cNvPr>
          <p:cNvSpPr txBox="1"/>
          <p:nvPr/>
        </p:nvSpPr>
        <p:spPr>
          <a:xfrm>
            <a:off x="4428093" y="286669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15A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보완해야 할 오류</a:t>
            </a:r>
            <a:endParaRPr lang="en-US" altLang="ko-KR" sz="3200" b="1" dirty="0">
              <a:solidFill>
                <a:srgbClr val="EE44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7086E329-1DC2-4FA7-8318-A356F05E18B6}"/>
              </a:ext>
            </a:extLst>
          </p:cNvPr>
          <p:cNvCxnSpPr>
            <a:cxnSpLocks/>
          </p:cNvCxnSpPr>
          <p:nvPr/>
        </p:nvCxnSpPr>
        <p:spPr>
          <a:xfrm>
            <a:off x="1524000" y="6093296"/>
            <a:ext cx="9144000" cy="0"/>
          </a:xfrm>
          <a:prstGeom prst="line">
            <a:avLst/>
          </a:prstGeom>
          <a:ln w="28575">
            <a:solidFill>
              <a:srgbClr val="F1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5F8AA07-F040-4DC4-88A4-21752159CCE8}"/>
              </a:ext>
            </a:extLst>
          </p:cNvPr>
          <p:cNvCxnSpPr>
            <a:cxnSpLocks/>
          </p:cNvCxnSpPr>
          <p:nvPr/>
        </p:nvCxnSpPr>
        <p:spPr>
          <a:xfrm>
            <a:off x="1524000" y="836712"/>
            <a:ext cx="9144000" cy="0"/>
          </a:xfrm>
          <a:prstGeom prst="line">
            <a:avLst/>
          </a:prstGeom>
          <a:ln w="28575">
            <a:solidFill>
              <a:srgbClr val="F1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C3D5C47-2D9A-478A-A262-50B8DF79F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43" y="2681057"/>
            <a:ext cx="854893" cy="8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5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B60E04E-41BA-4974-A13F-723905E13B58}"/>
              </a:ext>
            </a:extLst>
          </p:cNvPr>
          <p:cNvSpPr/>
          <p:nvPr/>
        </p:nvSpPr>
        <p:spPr>
          <a:xfrm>
            <a:off x="0" y="566059"/>
            <a:ext cx="12192000" cy="810898"/>
          </a:xfrm>
          <a:prstGeom prst="rect">
            <a:avLst/>
          </a:prstGeom>
          <a:solidFill>
            <a:srgbClr val="F68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2B298B-92AF-4171-A739-C235C6255704}"/>
              </a:ext>
            </a:extLst>
          </p:cNvPr>
          <p:cNvSpPr txBox="1"/>
          <p:nvPr/>
        </p:nvSpPr>
        <p:spPr>
          <a:xfrm>
            <a:off x="336774" y="68247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보완해야 할 오류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115A584-9789-4FD8-991A-36A96F90E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23" y="2022921"/>
            <a:ext cx="706515" cy="706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312FD17-551B-4A46-93F3-E54C0E748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89" y="3680991"/>
            <a:ext cx="706515" cy="7065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534942E-36F6-477C-9942-D08AA6233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89" y="5389365"/>
            <a:ext cx="706515" cy="706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5452A2A-8008-45B0-8096-341F7BF6BA92}"/>
              </a:ext>
            </a:extLst>
          </p:cNvPr>
          <p:cNvSpPr txBox="1"/>
          <p:nvPr/>
        </p:nvSpPr>
        <p:spPr>
          <a:xfrm>
            <a:off x="3257828" y="2099179"/>
            <a:ext cx="798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연산자를 여러 번 누르면 계산창에서도 연속으로 나온다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0AA61C6-79C0-463F-8BB7-14A588A1EF9B}"/>
              </a:ext>
            </a:extLst>
          </p:cNvPr>
          <p:cNvSpPr txBox="1"/>
          <p:nvPr/>
        </p:nvSpPr>
        <p:spPr>
          <a:xfrm>
            <a:off x="3257828" y="3757249"/>
            <a:ext cx="7661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연산을 하면 결과 값이 계산창에서도 나온다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B4F27AB-B6DB-4590-BA86-94AD5E8F9E92}"/>
              </a:ext>
            </a:extLst>
          </p:cNvPr>
          <p:cNvSpPr txBox="1"/>
          <p:nvPr/>
        </p:nvSpPr>
        <p:spPr>
          <a:xfrm>
            <a:off x="3257827" y="5465623"/>
            <a:ext cx="7661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 후에 숫자를 누르면 초기화가 안 된다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2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B8FD93-F007-4F91-83EF-C017075EE560}"/>
              </a:ext>
            </a:extLst>
          </p:cNvPr>
          <p:cNvSpPr txBox="1"/>
          <p:nvPr/>
        </p:nvSpPr>
        <p:spPr>
          <a:xfrm>
            <a:off x="3780021" y="2866692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15A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  <a:endParaRPr lang="ko-KR" altLang="en-US" sz="3000" b="1" dirty="0">
              <a:solidFill>
                <a:srgbClr val="F15A2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C58927-3142-4FBE-9E8D-DD727EFB44DA}"/>
              </a:ext>
            </a:extLst>
          </p:cNvPr>
          <p:cNvSpPr txBox="1"/>
          <p:nvPr/>
        </p:nvSpPr>
        <p:spPr>
          <a:xfrm>
            <a:off x="4428092" y="2786791"/>
            <a:ext cx="5479387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dirty="0">
                <a:solidFill>
                  <a:srgbClr val="F15A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프로젝트를 진행하면서 어려웠던 점</a:t>
            </a:r>
            <a:endParaRPr lang="en-US" altLang="ko-KR" sz="3200" b="1" dirty="0">
              <a:solidFill>
                <a:srgbClr val="EE44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7086E329-1DC2-4FA7-8318-A356F05E18B6}"/>
              </a:ext>
            </a:extLst>
          </p:cNvPr>
          <p:cNvCxnSpPr>
            <a:cxnSpLocks/>
          </p:cNvCxnSpPr>
          <p:nvPr/>
        </p:nvCxnSpPr>
        <p:spPr>
          <a:xfrm>
            <a:off x="1524000" y="6093296"/>
            <a:ext cx="9144000" cy="0"/>
          </a:xfrm>
          <a:prstGeom prst="line">
            <a:avLst/>
          </a:prstGeom>
          <a:ln w="28575">
            <a:solidFill>
              <a:srgbClr val="F1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5F8AA07-F040-4DC4-88A4-21752159CCE8}"/>
              </a:ext>
            </a:extLst>
          </p:cNvPr>
          <p:cNvCxnSpPr>
            <a:cxnSpLocks/>
          </p:cNvCxnSpPr>
          <p:nvPr/>
        </p:nvCxnSpPr>
        <p:spPr>
          <a:xfrm>
            <a:off x="1524000" y="836712"/>
            <a:ext cx="9144000" cy="0"/>
          </a:xfrm>
          <a:prstGeom prst="line">
            <a:avLst/>
          </a:prstGeom>
          <a:ln w="28575">
            <a:solidFill>
              <a:srgbClr val="F15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C628BBB-8C23-4075-B97C-52AE35F68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56" y="2780606"/>
            <a:ext cx="854894" cy="8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B60E04E-41BA-4974-A13F-723905E13B58}"/>
              </a:ext>
            </a:extLst>
          </p:cNvPr>
          <p:cNvSpPr/>
          <p:nvPr/>
        </p:nvSpPr>
        <p:spPr>
          <a:xfrm>
            <a:off x="0" y="566059"/>
            <a:ext cx="12192000" cy="810898"/>
          </a:xfrm>
          <a:prstGeom prst="rect">
            <a:avLst/>
          </a:prstGeom>
          <a:solidFill>
            <a:srgbClr val="F68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2B298B-92AF-4171-A739-C235C6255704}"/>
              </a:ext>
            </a:extLst>
          </p:cNvPr>
          <p:cNvSpPr txBox="1"/>
          <p:nvPr/>
        </p:nvSpPr>
        <p:spPr>
          <a:xfrm>
            <a:off x="336773" y="682479"/>
            <a:ext cx="590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프로젝트를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진행하면서 어려웠던 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5B7639A-7E8F-4109-B697-879BE6A0E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86" y="1913901"/>
            <a:ext cx="868144" cy="8681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73DCDBB1-EE2F-4A63-AF60-BDE5F9E88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86" y="3544870"/>
            <a:ext cx="868144" cy="8681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0B8DD732-E7E3-4969-9117-FBF1537E4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86" y="5175840"/>
            <a:ext cx="868144" cy="86814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62821942-DE91-4461-88B0-04639867BE8B}"/>
              </a:ext>
            </a:extLst>
          </p:cNvPr>
          <p:cNvSpPr/>
          <p:nvPr/>
        </p:nvSpPr>
        <p:spPr>
          <a:xfrm>
            <a:off x="1970842" y="2885243"/>
            <a:ext cx="1074198" cy="310718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김민성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7D17777D-F520-4B5A-8BB5-0F16DDADD78E}"/>
              </a:ext>
            </a:extLst>
          </p:cNvPr>
          <p:cNvSpPr/>
          <p:nvPr/>
        </p:nvSpPr>
        <p:spPr>
          <a:xfrm>
            <a:off x="1970842" y="4516174"/>
            <a:ext cx="1074198" cy="310718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김수림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F361FB51-1BE9-41ED-9FC0-6BB8A0562B95}"/>
              </a:ext>
            </a:extLst>
          </p:cNvPr>
          <p:cNvSpPr/>
          <p:nvPr/>
        </p:nvSpPr>
        <p:spPr>
          <a:xfrm>
            <a:off x="1967059" y="6170930"/>
            <a:ext cx="1074198" cy="310718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박종엽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10DD404-0547-4A09-A698-D139EE0DC21F}"/>
              </a:ext>
            </a:extLst>
          </p:cNvPr>
          <p:cNvSpPr/>
          <p:nvPr/>
        </p:nvSpPr>
        <p:spPr>
          <a:xfrm>
            <a:off x="3307588" y="1876628"/>
            <a:ext cx="7176939" cy="10086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2B486BC-3217-49C3-A7D9-2F0C6316A29C}"/>
              </a:ext>
            </a:extLst>
          </p:cNvPr>
          <p:cNvSpPr txBox="1"/>
          <p:nvPr/>
        </p:nvSpPr>
        <p:spPr>
          <a:xfrm>
            <a:off x="3494748" y="2150102"/>
            <a:ext cx="68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제어하는 것이 힘들었다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D43E0177-8DA7-48F3-9A58-5D79DDDD97FD}"/>
              </a:ext>
            </a:extLst>
          </p:cNvPr>
          <p:cNvSpPr/>
          <p:nvPr/>
        </p:nvSpPr>
        <p:spPr>
          <a:xfrm>
            <a:off x="3307588" y="3507559"/>
            <a:ext cx="7176939" cy="10086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6BA2867-07A6-4F7D-BA70-2F6621186AFD}"/>
              </a:ext>
            </a:extLst>
          </p:cNvPr>
          <p:cNvSpPr txBox="1"/>
          <p:nvPr/>
        </p:nvSpPr>
        <p:spPr>
          <a:xfrm>
            <a:off x="3494748" y="3641551"/>
            <a:ext cx="6802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기능을 추가할수록 자잘한 오류가 계속 발견돼서 해결하는데 많은 어려움을 느꼈다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84A6A897-B0C0-42D0-8F8B-778275D560BC}"/>
              </a:ext>
            </a:extLst>
          </p:cNvPr>
          <p:cNvSpPr/>
          <p:nvPr/>
        </p:nvSpPr>
        <p:spPr>
          <a:xfrm>
            <a:off x="3307588" y="5138490"/>
            <a:ext cx="7176939" cy="10086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FB438E1-040F-4FDD-94B1-B43CCC66CF56}"/>
              </a:ext>
            </a:extLst>
          </p:cNvPr>
          <p:cNvSpPr txBox="1"/>
          <p:nvPr/>
        </p:nvSpPr>
        <p:spPr>
          <a:xfrm>
            <a:off x="3494748" y="5411964"/>
            <a:ext cx="68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결과창과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계산창을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나눠서 구현하는 것이 힘들었다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74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12458" y="2668708"/>
            <a:ext cx="5567083" cy="1210235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9003" y="2851098"/>
            <a:ext cx="2755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4800" spc="-15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48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평행 사변형 5"/>
          <p:cNvSpPr/>
          <p:nvPr/>
        </p:nvSpPr>
        <p:spPr>
          <a:xfrm flipV="1">
            <a:off x="3316961" y="3878943"/>
            <a:ext cx="5791201" cy="914400"/>
          </a:xfrm>
          <a:prstGeom prst="parallelogram">
            <a:avLst/>
          </a:prstGeom>
          <a:gradFill>
            <a:gsLst>
              <a:gs pos="0">
                <a:srgbClr val="F8F8F8"/>
              </a:gs>
              <a:gs pos="100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61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A91FFD7-8C8E-4E19-AE44-CFE92534A9CA}"/>
              </a:ext>
            </a:extLst>
          </p:cNvPr>
          <p:cNvSpPr txBox="1"/>
          <p:nvPr/>
        </p:nvSpPr>
        <p:spPr>
          <a:xfrm>
            <a:off x="2222229" y="743858"/>
            <a:ext cx="1043016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 차</a:t>
            </a:r>
            <a:endParaRPr lang="ko-KR" altLang="en-US" sz="1600" spc="100" dirty="0">
              <a:solidFill>
                <a:schemeClr val="accent5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96220B7-B51B-434C-B850-5EAF314AD270}"/>
              </a:ext>
            </a:extLst>
          </p:cNvPr>
          <p:cNvSpPr txBox="1"/>
          <p:nvPr/>
        </p:nvSpPr>
        <p:spPr>
          <a:xfrm>
            <a:off x="4460982" y="3514712"/>
            <a:ext cx="2747868" cy="40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APP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소개 및 개발 환경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FD0B0FD-A7CC-467F-B9BF-4CBE77C68D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91" y="608129"/>
            <a:ext cx="638482" cy="6384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53DCF56-91CB-400D-8090-DEE710F7D251}"/>
              </a:ext>
            </a:extLst>
          </p:cNvPr>
          <p:cNvSpPr txBox="1"/>
          <p:nvPr/>
        </p:nvSpPr>
        <p:spPr>
          <a:xfrm>
            <a:off x="4460982" y="2873439"/>
            <a:ext cx="2363146" cy="40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팀원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 및 일정표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96220B7-B51B-434C-B850-5EAF314AD270}"/>
              </a:ext>
            </a:extLst>
          </p:cNvPr>
          <p:cNvSpPr txBox="1"/>
          <p:nvPr/>
        </p:nvSpPr>
        <p:spPr>
          <a:xfrm>
            <a:off x="4460982" y="4120247"/>
            <a:ext cx="3020378" cy="40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프로그램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보완해야 할 오류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75F8AA07-F040-4DC4-88A4-21752159CCE8}"/>
              </a:ext>
            </a:extLst>
          </p:cNvPr>
          <p:cNvCxnSpPr>
            <a:cxnSpLocks/>
          </p:cNvCxnSpPr>
          <p:nvPr/>
        </p:nvCxnSpPr>
        <p:spPr>
          <a:xfrm>
            <a:off x="3653388" y="927370"/>
            <a:ext cx="701461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4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2B298B-92AF-4171-A739-C235C6255704}"/>
              </a:ext>
            </a:extLst>
          </p:cNvPr>
          <p:cNvSpPr txBox="1"/>
          <p:nvPr/>
        </p:nvSpPr>
        <p:spPr>
          <a:xfrm>
            <a:off x="2094148" y="754340"/>
            <a:ext cx="207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팀원 소개 및 일정표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C5B7639A-7E8F-4109-B697-879BE6A0E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78" y="603847"/>
            <a:ext cx="636963" cy="636963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5F8AA07-F040-4DC4-88A4-21752159CCE8}"/>
              </a:ext>
            </a:extLst>
          </p:cNvPr>
          <p:cNvCxnSpPr>
            <a:cxnSpLocks/>
          </p:cNvCxnSpPr>
          <p:nvPr/>
        </p:nvCxnSpPr>
        <p:spPr>
          <a:xfrm>
            <a:off x="4254285" y="927370"/>
            <a:ext cx="641371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31208" y="2764838"/>
            <a:ext cx="243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김병성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95227" y="4004703"/>
            <a:ext cx="306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</a:t>
            </a:r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렌더링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데이터 구현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44525" y="2764838"/>
            <a:ext cx="243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조영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민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44524" y="4004703"/>
            <a:ext cx="327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추가 기능 </a:t>
            </a:r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렌더링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데이터 구현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7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2B298B-92AF-4171-A739-C235C6255704}"/>
              </a:ext>
            </a:extLst>
          </p:cNvPr>
          <p:cNvSpPr txBox="1"/>
          <p:nvPr/>
        </p:nvSpPr>
        <p:spPr>
          <a:xfrm>
            <a:off x="2094148" y="754340"/>
            <a:ext cx="207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팀원 소개 및 일정표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C5B7639A-7E8F-4109-B697-879BE6A0E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78" y="603847"/>
            <a:ext cx="636963" cy="636963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5F8AA07-F040-4DC4-88A4-21752159CCE8}"/>
              </a:ext>
            </a:extLst>
          </p:cNvPr>
          <p:cNvCxnSpPr>
            <a:cxnSpLocks/>
          </p:cNvCxnSpPr>
          <p:nvPr/>
        </p:nvCxnSpPr>
        <p:spPr>
          <a:xfrm>
            <a:off x="4254285" y="927370"/>
            <a:ext cx="641371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35501" y="2735318"/>
            <a:ext cx="323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일차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기획 및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HTML CSS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코드 작성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5501" y="3415273"/>
            <a:ext cx="323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일차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Javascript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코드 작성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5501" y="4193011"/>
            <a:ext cx="323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일차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Javascript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코드 작성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14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2B298B-92AF-4171-A739-C235C6255704}"/>
              </a:ext>
            </a:extLst>
          </p:cNvPr>
          <p:cNvSpPr txBox="1"/>
          <p:nvPr/>
        </p:nvSpPr>
        <p:spPr>
          <a:xfrm>
            <a:off x="2349870" y="758093"/>
            <a:ext cx="207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APP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C5B7639A-7E8F-4109-B697-879BE6A0E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78" y="603847"/>
            <a:ext cx="636963" cy="636963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5F8AA07-F040-4DC4-88A4-21752159CCE8}"/>
              </a:ext>
            </a:extLst>
          </p:cNvPr>
          <p:cNvCxnSpPr>
            <a:cxnSpLocks/>
          </p:cNvCxnSpPr>
          <p:nvPr/>
        </p:nvCxnSpPr>
        <p:spPr>
          <a:xfrm>
            <a:off x="3812583" y="927370"/>
            <a:ext cx="685541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0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B60E04E-41BA-4974-A13F-723905E13B58}"/>
              </a:ext>
            </a:extLst>
          </p:cNvPr>
          <p:cNvSpPr/>
          <p:nvPr/>
        </p:nvSpPr>
        <p:spPr>
          <a:xfrm>
            <a:off x="0" y="566059"/>
            <a:ext cx="12192000" cy="810898"/>
          </a:xfrm>
          <a:prstGeom prst="rect">
            <a:avLst/>
          </a:prstGeom>
          <a:solidFill>
            <a:srgbClr val="F68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AF5D3A15-8675-4F9D-8C28-C0407BBEFC60}"/>
              </a:ext>
            </a:extLst>
          </p:cNvPr>
          <p:cNvSpPr/>
          <p:nvPr/>
        </p:nvSpPr>
        <p:spPr>
          <a:xfrm>
            <a:off x="5371636" y="3577244"/>
            <a:ext cx="1448727" cy="1061692"/>
          </a:xfrm>
          <a:prstGeom prst="right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836E967E-8F52-4436-9962-50869F27F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04" y="1939739"/>
            <a:ext cx="3162237" cy="436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21023C6-A88E-496C-9606-FA063CAC9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51" y="1814361"/>
            <a:ext cx="4179839" cy="45874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ABDA9C7-5347-4646-90DF-14B56F4C37AE}"/>
              </a:ext>
            </a:extLst>
          </p:cNvPr>
          <p:cNvSpPr txBox="1"/>
          <p:nvPr/>
        </p:nvSpPr>
        <p:spPr>
          <a:xfrm>
            <a:off x="336774" y="68247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30249FF-BE93-4107-A93B-E28D4D5E683C}"/>
              </a:ext>
            </a:extLst>
          </p:cNvPr>
          <p:cNvSpPr txBox="1"/>
          <p:nvPr/>
        </p:nvSpPr>
        <p:spPr>
          <a:xfrm>
            <a:off x="2699449" y="837358"/>
            <a:ext cx="236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계획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" y="2559369"/>
            <a:ext cx="12192000" cy="2107770"/>
          </a:xfrm>
          <a:prstGeom prst="rect">
            <a:avLst/>
          </a:prstGeom>
          <a:solidFill>
            <a:srgbClr val="4040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31755" y="3013089"/>
            <a:ext cx="712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휴대가 불편한 기존의 실물 계산기를 재연함으로써 온라인에서도 편리하게 계산기를 사용할 수 있으며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일반적인 계산기의 디자인을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보완하여 시각적으로 개선한 프로그램입니다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54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B60E04E-41BA-4974-A13F-723905E13B58}"/>
              </a:ext>
            </a:extLst>
          </p:cNvPr>
          <p:cNvSpPr/>
          <p:nvPr/>
        </p:nvSpPr>
        <p:spPr>
          <a:xfrm>
            <a:off x="0" y="566059"/>
            <a:ext cx="12192000" cy="810898"/>
          </a:xfrm>
          <a:prstGeom prst="rect">
            <a:avLst/>
          </a:prstGeom>
          <a:solidFill>
            <a:srgbClr val="F68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F796CBEA-044E-4396-AECB-F976729D3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8" y="1692160"/>
            <a:ext cx="4434396" cy="47012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F3CBE02C-AD36-4E88-BC3F-181E780CB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6" t="41649" r="-1" b="-50"/>
          <a:stretch/>
        </p:blipFill>
        <p:spPr>
          <a:xfrm>
            <a:off x="6967980" y="2461767"/>
            <a:ext cx="5076824" cy="148717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86054821-5CC6-4F5F-B3F2-FFE8EFB0B4F1}"/>
              </a:ext>
            </a:extLst>
          </p:cNvPr>
          <p:cNvSpPr/>
          <p:nvPr/>
        </p:nvSpPr>
        <p:spPr>
          <a:xfrm>
            <a:off x="5519253" y="3577244"/>
            <a:ext cx="1448727" cy="1061692"/>
          </a:xfrm>
          <a:prstGeom prst="right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D84E1B9C-AA09-4709-B39D-B80087ED297E}"/>
              </a:ext>
            </a:extLst>
          </p:cNvPr>
          <p:cNvSpPr/>
          <p:nvPr/>
        </p:nvSpPr>
        <p:spPr>
          <a:xfrm>
            <a:off x="7305532" y="4638936"/>
            <a:ext cx="4518734" cy="181331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02B300-941E-4D6D-83F3-EF294CCA804E}"/>
              </a:ext>
            </a:extLst>
          </p:cNvPr>
          <p:cNvSpPr txBox="1"/>
          <p:nvPr/>
        </p:nvSpPr>
        <p:spPr>
          <a:xfrm>
            <a:off x="7585055" y="4883874"/>
            <a:ext cx="4012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설정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계산과정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&lt;input&gt;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입력하는 곳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&lt;div&gt;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클릭할 수 있는 버튼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:&lt;button&gt;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8C28394-08F8-4384-9238-BFB4E47F86E7}"/>
              </a:ext>
            </a:extLst>
          </p:cNvPr>
          <p:cNvSpPr txBox="1"/>
          <p:nvPr/>
        </p:nvSpPr>
        <p:spPr>
          <a:xfrm>
            <a:off x="336774" y="68247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D0F758-6520-45DB-9472-092D842A33F7}"/>
              </a:ext>
            </a:extLst>
          </p:cNvPr>
          <p:cNvSpPr txBox="1"/>
          <p:nvPr/>
        </p:nvSpPr>
        <p:spPr>
          <a:xfrm>
            <a:off x="2699449" y="837358"/>
            <a:ext cx="236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7A0EA39-F3B8-492C-A108-6C462266B8EA}"/>
              </a:ext>
            </a:extLst>
          </p:cNvPr>
          <p:cNvSpPr/>
          <p:nvPr/>
        </p:nvSpPr>
        <p:spPr>
          <a:xfrm>
            <a:off x="1647835" y="2355896"/>
            <a:ext cx="279577" cy="123802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042B7B4-CC86-41F9-8837-C3B65491775C}"/>
              </a:ext>
            </a:extLst>
          </p:cNvPr>
          <p:cNvSpPr/>
          <p:nvPr/>
        </p:nvSpPr>
        <p:spPr>
          <a:xfrm>
            <a:off x="1647835" y="2508296"/>
            <a:ext cx="431977" cy="123802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2D29459-3951-46EE-AD56-81887F288989}"/>
              </a:ext>
            </a:extLst>
          </p:cNvPr>
          <p:cNvSpPr/>
          <p:nvPr/>
        </p:nvSpPr>
        <p:spPr>
          <a:xfrm>
            <a:off x="1880918" y="2813095"/>
            <a:ext cx="503694" cy="123802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3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B60E04E-41BA-4974-A13F-723905E13B58}"/>
              </a:ext>
            </a:extLst>
          </p:cNvPr>
          <p:cNvSpPr/>
          <p:nvPr/>
        </p:nvSpPr>
        <p:spPr>
          <a:xfrm>
            <a:off x="0" y="566059"/>
            <a:ext cx="12192000" cy="810898"/>
          </a:xfrm>
          <a:prstGeom prst="rect">
            <a:avLst/>
          </a:prstGeom>
          <a:solidFill>
            <a:srgbClr val="F68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75A5E235-93EF-4E7C-8634-3CBE46D2F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5" y="1699591"/>
            <a:ext cx="4491611" cy="4750905"/>
          </a:xfrm>
          <a:prstGeom prst="rect">
            <a:avLst/>
          </a:prstGeom>
        </p:spPr>
      </p:pic>
      <p:pic>
        <p:nvPicPr>
          <p:cNvPr id="10" name="그림 9" descr="텍스트, 전자기기이(가) 표시된 사진&#10;&#10;자동 생성된 설명">
            <a:extLst>
              <a:ext uri="{FF2B5EF4-FFF2-40B4-BE49-F238E27FC236}">
                <a16:creationId xmlns="" xmlns:a16="http://schemas.microsoft.com/office/drawing/2014/main" id="{0B44F040-205A-41D9-87D6-C4BFDF5F9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69" y="1699591"/>
            <a:ext cx="3607904" cy="272796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6BD7EF8D-7029-4890-9A28-C5E3100CA239}"/>
              </a:ext>
            </a:extLst>
          </p:cNvPr>
          <p:cNvSpPr/>
          <p:nvPr/>
        </p:nvSpPr>
        <p:spPr>
          <a:xfrm>
            <a:off x="7457341" y="4750194"/>
            <a:ext cx="4491610" cy="1553820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31FE0A5-EF2F-46FC-9962-96B8914D3941}"/>
              </a:ext>
            </a:extLst>
          </p:cNvPr>
          <p:cNvSpPr txBox="1"/>
          <p:nvPr/>
        </p:nvSpPr>
        <p:spPr>
          <a:xfrm>
            <a:off x="7655266" y="5084583"/>
            <a:ext cx="4012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설정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 구성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display: grid;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를 이용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="" xmlns:a16="http://schemas.microsoft.com/office/drawing/2014/main" id="{8551C3E6-F5FC-4853-90BE-91FB152CD9F7}"/>
              </a:ext>
            </a:extLst>
          </p:cNvPr>
          <p:cNvSpPr/>
          <p:nvPr/>
        </p:nvSpPr>
        <p:spPr>
          <a:xfrm>
            <a:off x="5519253" y="3577244"/>
            <a:ext cx="1448727" cy="1061692"/>
          </a:xfrm>
          <a:prstGeom prst="right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AC96000-78E3-4FCF-93A9-1D61CFCAB4E0}"/>
              </a:ext>
            </a:extLst>
          </p:cNvPr>
          <p:cNvSpPr txBox="1"/>
          <p:nvPr/>
        </p:nvSpPr>
        <p:spPr>
          <a:xfrm>
            <a:off x="336774" y="68247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54E94C6-C47E-468B-AB8C-3B69D84B7B7C}"/>
              </a:ext>
            </a:extLst>
          </p:cNvPr>
          <p:cNvSpPr txBox="1"/>
          <p:nvPr/>
        </p:nvSpPr>
        <p:spPr>
          <a:xfrm>
            <a:off x="2699449" y="837358"/>
            <a:ext cx="236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CSS</a:t>
            </a:r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 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2102D26-EF02-47E4-BB31-41B45AB32DEC}"/>
              </a:ext>
            </a:extLst>
          </p:cNvPr>
          <p:cNvSpPr/>
          <p:nvPr/>
        </p:nvSpPr>
        <p:spPr>
          <a:xfrm>
            <a:off x="921027" y="2178423"/>
            <a:ext cx="1418761" cy="242047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81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B60E04E-41BA-4974-A13F-723905E13B58}"/>
              </a:ext>
            </a:extLst>
          </p:cNvPr>
          <p:cNvSpPr/>
          <p:nvPr/>
        </p:nvSpPr>
        <p:spPr>
          <a:xfrm>
            <a:off x="0" y="566059"/>
            <a:ext cx="12192000" cy="810898"/>
          </a:xfrm>
          <a:prstGeom prst="rect">
            <a:avLst/>
          </a:prstGeom>
          <a:solidFill>
            <a:srgbClr val="F68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52B298B-92AF-4171-A739-C235C6255704}"/>
              </a:ext>
            </a:extLst>
          </p:cNvPr>
          <p:cNvSpPr txBox="1"/>
          <p:nvPr/>
        </p:nvSpPr>
        <p:spPr>
          <a:xfrm>
            <a:off x="336774" y="68247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 </a:t>
            </a:r>
          </a:p>
        </p:txBody>
      </p:sp>
      <p:sp>
        <p:nvSpPr>
          <p:cNvPr id="15" name="사각형: 둥근 모서리 11">
            <a:extLst>
              <a:ext uri="{FF2B5EF4-FFF2-40B4-BE49-F238E27FC236}">
                <a16:creationId xmlns="" xmlns:a16="http://schemas.microsoft.com/office/drawing/2014/main" id="{917CC543-6F39-4C40-983B-F806FFD9C5A6}"/>
              </a:ext>
            </a:extLst>
          </p:cNvPr>
          <p:cNvSpPr/>
          <p:nvPr/>
        </p:nvSpPr>
        <p:spPr>
          <a:xfrm>
            <a:off x="858744" y="5257505"/>
            <a:ext cx="10511162" cy="13377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A9956B1-C941-483E-802A-E9AB50A8E748}"/>
              </a:ext>
            </a:extLst>
          </p:cNvPr>
          <p:cNvSpPr txBox="1"/>
          <p:nvPr/>
        </p:nvSpPr>
        <p:spPr>
          <a:xfrm>
            <a:off x="1036296" y="5348414"/>
            <a:ext cx="1018268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숫자를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입력할때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over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함수에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target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매개변수로 넣어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입력된 문자열 길이가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글자를 넘으면  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preventDefault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함수로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더이상의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숫자 입력이 불가능하게 만든다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addNum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함수는 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textContent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값으로 저장하여 화면에 나오게 하고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div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textContent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저장하여 화면에 나오게 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그리고 버튼을 계속 눌렀을 때는 연속으로 나오게 한다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45114A7-1F1D-4FB3-9F09-43E069F877CC}"/>
              </a:ext>
            </a:extLst>
          </p:cNvPr>
          <p:cNvSpPr txBox="1"/>
          <p:nvPr/>
        </p:nvSpPr>
        <p:spPr>
          <a:xfrm>
            <a:off x="2699449" y="837358"/>
            <a:ext cx="236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chemeClr val="bg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JavaScript</a:t>
            </a:r>
            <a:r>
              <a:rPr lang="en-US" altLang="ko-KR" sz="16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분석 </a:t>
            </a:r>
            <a:r>
              <a:rPr lang="en-US" altLang="ko-KR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ko-KR" altLang="en-US" sz="1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9660"/>
            <a:ext cx="4606498" cy="157487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3" y="2393520"/>
            <a:ext cx="3804952" cy="18822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5BF6094-4892-4812-86C0-EB10996D6D1C}"/>
              </a:ext>
            </a:extLst>
          </p:cNvPr>
          <p:cNvSpPr/>
          <p:nvPr/>
        </p:nvSpPr>
        <p:spPr>
          <a:xfrm>
            <a:off x="1325104" y="3429144"/>
            <a:ext cx="2293749" cy="221031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48B2BA7-15AC-4409-B4EB-6D6EA7F582C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618853" y="3539660"/>
            <a:ext cx="2477147" cy="787436"/>
          </a:xfrm>
          <a:prstGeom prst="line">
            <a:avLst/>
          </a:prstGeom>
          <a:ln w="19050">
            <a:solidFill>
              <a:srgbClr val="FFA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6C9A65FA-C0CD-4220-9294-81B9A26BD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69" y="1570458"/>
            <a:ext cx="2896813" cy="1693267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A48B2BA7-15AC-4409-B4EB-6D6EA7F582C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386740" y="2417092"/>
            <a:ext cx="3692929" cy="549498"/>
          </a:xfrm>
          <a:prstGeom prst="line">
            <a:avLst/>
          </a:prstGeom>
          <a:ln w="19050">
            <a:solidFill>
              <a:srgbClr val="FFA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5BF6094-4892-4812-86C0-EB10996D6D1C}"/>
              </a:ext>
            </a:extLst>
          </p:cNvPr>
          <p:cNvSpPr/>
          <p:nvPr/>
        </p:nvSpPr>
        <p:spPr>
          <a:xfrm>
            <a:off x="1170122" y="2856074"/>
            <a:ext cx="1216618" cy="221031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5DAD728-7843-41E3-B7C1-B38C6D3ED4B4}"/>
              </a:ext>
            </a:extLst>
          </p:cNvPr>
          <p:cNvSpPr/>
          <p:nvPr/>
        </p:nvSpPr>
        <p:spPr>
          <a:xfrm>
            <a:off x="6309482" y="2385600"/>
            <a:ext cx="2293749" cy="221031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4F504E2-C5CA-4C95-9E74-D0FF356FA90E}"/>
              </a:ext>
            </a:extLst>
          </p:cNvPr>
          <p:cNvSpPr/>
          <p:nvPr/>
        </p:nvSpPr>
        <p:spPr>
          <a:xfrm>
            <a:off x="6381200" y="4078868"/>
            <a:ext cx="2008549" cy="196890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A970306-9E21-4874-8336-A6001F9F8BCB}"/>
              </a:ext>
            </a:extLst>
          </p:cNvPr>
          <p:cNvSpPr/>
          <p:nvPr/>
        </p:nvSpPr>
        <p:spPr>
          <a:xfrm>
            <a:off x="6381200" y="4542561"/>
            <a:ext cx="3148282" cy="221031"/>
          </a:xfrm>
          <a:prstGeom prst="rect">
            <a:avLst/>
          </a:prstGeom>
          <a:noFill/>
          <a:ln w="28575">
            <a:solidFill>
              <a:srgbClr val="FFA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67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388</Words>
  <Application>Microsoft Office PowerPoint</Application>
  <PresentationFormat>사용자 지정</PresentationFormat>
  <Paragraphs>61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Arial</vt:lpstr>
      <vt:lpstr>배달의민족 주아</vt:lpstr>
      <vt:lpstr>맑은 고딕</vt:lpstr>
      <vt:lpstr>한컴 윤고딕 230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정혜영</dc:creator>
  <cp:lastModifiedBy>isec1600</cp:lastModifiedBy>
  <cp:revision>118</cp:revision>
  <dcterms:created xsi:type="dcterms:W3CDTF">2016-12-26T04:25:46Z</dcterms:created>
  <dcterms:modified xsi:type="dcterms:W3CDTF">2021-12-28T09:45:58Z</dcterms:modified>
</cp:coreProperties>
</file>