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69" r:id="rId6"/>
    <p:sldId id="259" r:id="rId7"/>
    <p:sldId id="270" r:id="rId8"/>
    <p:sldId id="271" r:id="rId9"/>
    <p:sldId id="276" r:id="rId10"/>
    <p:sldId id="272" r:id="rId11"/>
    <p:sldId id="273" r:id="rId12"/>
    <p:sldId id="274" r:id="rId13"/>
    <p:sldId id="275" r:id="rId14"/>
    <p:sldId id="277" r:id="rId15"/>
    <p:sldId id="279" r:id="rId16"/>
    <p:sldId id="280" r:id="rId17"/>
    <p:sldId id="281" r:id="rId18"/>
    <p:sldId id="260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1" r:id="rId28"/>
    <p:sldId id="292" r:id="rId29"/>
    <p:sldId id="293" r:id="rId30"/>
    <p:sldId id="262" r:id="rId31"/>
    <p:sldId id="294" r:id="rId32"/>
    <p:sldId id="295" r:id="rId33"/>
    <p:sldId id="264" r:id="rId34"/>
    <p:sldId id="265" r:id="rId35"/>
    <p:sldId id="266" r:id="rId36"/>
  </p:sldIdLst>
  <p:sldSz cx="12192000" cy="6858000"/>
  <p:notesSz cx="6888163" cy="100203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4" autoAdjust="0"/>
    <p:restoredTop sz="93692"/>
  </p:normalViewPr>
  <p:slideViewPr>
    <p:cSldViewPr snapToGrid="0" snapToObjects="1">
      <p:cViewPr>
        <p:scale>
          <a:sx n="66" d="100"/>
          <a:sy n="66" d="100"/>
        </p:scale>
        <p:origin x="-55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-2856" y="-90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0A4D479-0A5E-4BFE-BF7F-D578E1ED4E0B}" type="datetimeFigureOut">
              <a:rPr lang="zh-CN" altLang="en-US" smtClean="0"/>
              <a:t>2016/11/21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CF019706-4F6B-44A9-8AA3-730CB684DC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7358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E6E1E63-6347-BD4F-A808-7F54FA34CE72}" type="datetimeFigureOut">
              <a:rPr kumimoji="1" lang="zh-CN" altLang="en-US" smtClean="0"/>
              <a:t>2016/11/21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 userDrawn="1"/>
        </p:nvSpPr>
        <p:spPr bwMode="auto">
          <a:xfrm>
            <a:off x="3968573" y="603035"/>
            <a:ext cx="4256443" cy="4256443"/>
          </a:xfrm>
          <a:custGeom>
            <a:avLst/>
            <a:gdLst>
              <a:gd name="T0" fmla="*/ 1580 w 1582"/>
              <a:gd name="T1" fmla="*/ 832 h 1582"/>
              <a:gd name="T2" fmla="*/ 1566 w 1582"/>
              <a:gd name="T3" fmla="*/ 952 h 1582"/>
              <a:gd name="T4" fmla="*/ 1534 w 1582"/>
              <a:gd name="T5" fmla="*/ 1064 h 1582"/>
              <a:gd name="T6" fmla="*/ 1486 w 1582"/>
              <a:gd name="T7" fmla="*/ 1168 h 1582"/>
              <a:gd name="T8" fmla="*/ 1424 w 1582"/>
              <a:gd name="T9" fmla="*/ 1266 h 1582"/>
              <a:gd name="T10" fmla="*/ 1350 w 1582"/>
              <a:gd name="T11" fmla="*/ 1352 h 1582"/>
              <a:gd name="T12" fmla="*/ 1264 w 1582"/>
              <a:gd name="T13" fmla="*/ 1426 h 1582"/>
              <a:gd name="T14" fmla="*/ 1168 w 1582"/>
              <a:gd name="T15" fmla="*/ 1488 h 1582"/>
              <a:gd name="T16" fmla="*/ 1062 w 1582"/>
              <a:gd name="T17" fmla="*/ 1534 h 1582"/>
              <a:gd name="T18" fmla="*/ 950 w 1582"/>
              <a:gd name="T19" fmla="*/ 1566 h 1582"/>
              <a:gd name="T20" fmla="*/ 832 w 1582"/>
              <a:gd name="T21" fmla="*/ 1582 h 1582"/>
              <a:gd name="T22" fmla="*/ 750 w 1582"/>
              <a:gd name="T23" fmla="*/ 1582 h 1582"/>
              <a:gd name="T24" fmla="*/ 632 w 1582"/>
              <a:gd name="T25" fmla="*/ 1566 h 1582"/>
              <a:gd name="T26" fmla="*/ 518 w 1582"/>
              <a:gd name="T27" fmla="*/ 1534 h 1582"/>
              <a:gd name="T28" fmla="*/ 414 w 1582"/>
              <a:gd name="T29" fmla="*/ 1488 h 1582"/>
              <a:gd name="T30" fmla="*/ 318 w 1582"/>
              <a:gd name="T31" fmla="*/ 1426 h 1582"/>
              <a:gd name="T32" fmla="*/ 232 w 1582"/>
              <a:gd name="T33" fmla="*/ 1352 h 1582"/>
              <a:gd name="T34" fmla="*/ 156 w 1582"/>
              <a:gd name="T35" fmla="*/ 1266 h 1582"/>
              <a:gd name="T36" fmla="*/ 96 w 1582"/>
              <a:gd name="T37" fmla="*/ 1168 h 1582"/>
              <a:gd name="T38" fmla="*/ 48 w 1582"/>
              <a:gd name="T39" fmla="*/ 1064 h 1582"/>
              <a:gd name="T40" fmla="*/ 16 w 1582"/>
              <a:gd name="T41" fmla="*/ 952 h 1582"/>
              <a:gd name="T42" fmla="*/ 0 w 1582"/>
              <a:gd name="T43" fmla="*/ 832 h 1582"/>
              <a:gd name="T44" fmla="*/ 0 w 1582"/>
              <a:gd name="T45" fmla="*/ 752 h 1582"/>
              <a:gd name="T46" fmla="*/ 16 w 1582"/>
              <a:gd name="T47" fmla="*/ 632 h 1582"/>
              <a:gd name="T48" fmla="*/ 48 w 1582"/>
              <a:gd name="T49" fmla="*/ 520 h 1582"/>
              <a:gd name="T50" fmla="*/ 96 w 1582"/>
              <a:gd name="T51" fmla="*/ 414 h 1582"/>
              <a:gd name="T52" fmla="*/ 156 w 1582"/>
              <a:gd name="T53" fmla="*/ 318 h 1582"/>
              <a:gd name="T54" fmla="*/ 232 w 1582"/>
              <a:gd name="T55" fmla="*/ 232 h 1582"/>
              <a:gd name="T56" fmla="*/ 318 w 1582"/>
              <a:gd name="T57" fmla="*/ 158 h 1582"/>
              <a:gd name="T58" fmla="*/ 414 w 1582"/>
              <a:gd name="T59" fmla="*/ 96 h 1582"/>
              <a:gd name="T60" fmla="*/ 518 w 1582"/>
              <a:gd name="T61" fmla="*/ 48 h 1582"/>
              <a:gd name="T62" fmla="*/ 632 w 1582"/>
              <a:gd name="T63" fmla="*/ 16 h 1582"/>
              <a:gd name="T64" fmla="*/ 750 w 1582"/>
              <a:gd name="T65" fmla="*/ 2 h 1582"/>
              <a:gd name="T66" fmla="*/ 832 w 1582"/>
              <a:gd name="T67" fmla="*/ 2 h 1582"/>
              <a:gd name="T68" fmla="*/ 950 w 1582"/>
              <a:gd name="T69" fmla="*/ 16 h 1582"/>
              <a:gd name="T70" fmla="*/ 1062 w 1582"/>
              <a:gd name="T71" fmla="*/ 48 h 1582"/>
              <a:gd name="T72" fmla="*/ 1168 w 1582"/>
              <a:gd name="T73" fmla="*/ 96 h 1582"/>
              <a:gd name="T74" fmla="*/ 1264 w 1582"/>
              <a:gd name="T75" fmla="*/ 158 h 1582"/>
              <a:gd name="T76" fmla="*/ 1350 w 1582"/>
              <a:gd name="T77" fmla="*/ 232 h 1582"/>
              <a:gd name="T78" fmla="*/ 1424 w 1582"/>
              <a:gd name="T79" fmla="*/ 318 h 1582"/>
              <a:gd name="T80" fmla="*/ 1486 w 1582"/>
              <a:gd name="T81" fmla="*/ 414 h 1582"/>
              <a:gd name="T82" fmla="*/ 1534 w 1582"/>
              <a:gd name="T83" fmla="*/ 520 h 1582"/>
              <a:gd name="T84" fmla="*/ 1566 w 1582"/>
              <a:gd name="T85" fmla="*/ 632 h 1582"/>
              <a:gd name="T86" fmla="*/ 1580 w 1582"/>
              <a:gd name="T87" fmla="*/ 752 h 1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82" h="1582">
                <a:moveTo>
                  <a:pt x="1582" y="792"/>
                </a:moveTo>
                <a:lnTo>
                  <a:pt x="1582" y="792"/>
                </a:lnTo>
                <a:lnTo>
                  <a:pt x="1580" y="832"/>
                </a:lnTo>
                <a:lnTo>
                  <a:pt x="1578" y="872"/>
                </a:lnTo>
                <a:lnTo>
                  <a:pt x="1572" y="912"/>
                </a:lnTo>
                <a:lnTo>
                  <a:pt x="1566" y="952"/>
                </a:lnTo>
                <a:lnTo>
                  <a:pt x="1556" y="990"/>
                </a:lnTo>
                <a:lnTo>
                  <a:pt x="1546" y="1028"/>
                </a:lnTo>
                <a:lnTo>
                  <a:pt x="1534" y="1064"/>
                </a:lnTo>
                <a:lnTo>
                  <a:pt x="1520" y="1100"/>
                </a:lnTo>
                <a:lnTo>
                  <a:pt x="1504" y="1134"/>
                </a:lnTo>
                <a:lnTo>
                  <a:pt x="1486" y="1168"/>
                </a:lnTo>
                <a:lnTo>
                  <a:pt x="1468" y="1202"/>
                </a:lnTo>
                <a:lnTo>
                  <a:pt x="1446" y="1234"/>
                </a:lnTo>
                <a:lnTo>
                  <a:pt x="1424" y="1266"/>
                </a:lnTo>
                <a:lnTo>
                  <a:pt x="1402" y="1294"/>
                </a:lnTo>
                <a:lnTo>
                  <a:pt x="1376" y="1324"/>
                </a:lnTo>
                <a:lnTo>
                  <a:pt x="1350" y="1352"/>
                </a:lnTo>
                <a:lnTo>
                  <a:pt x="1322" y="1378"/>
                </a:lnTo>
                <a:lnTo>
                  <a:pt x="1294" y="1402"/>
                </a:lnTo>
                <a:lnTo>
                  <a:pt x="1264" y="1426"/>
                </a:lnTo>
                <a:lnTo>
                  <a:pt x="1234" y="1448"/>
                </a:lnTo>
                <a:lnTo>
                  <a:pt x="1200" y="1468"/>
                </a:lnTo>
                <a:lnTo>
                  <a:pt x="1168" y="1488"/>
                </a:lnTo>
                <a:lnTo>
                  <a:pt x="1134" y="1504"/>
                </a:lnTo>
                <a:lnTo>
                  <a:pt x="1098" y="1520"/>
                </a:lnTo>
                <a:lnTo>
                  <a:pt x="1062" y="1534"/>
                </a:lnTo>
                <a:lnTo>
                  <a:pt x="1026" y="1548"/>
                </a:lnTo>
                <a:lnTo>
                  <a:pt x="988" y="1558"/>
                </a:lnTo>
                <a:lnTo>
                  <a:pt x="950" y="1566"/>
                </a:lnTo>
                <a:lnTo>
                  <a:pt x="912" y="1574"/>
                </a:lnTo>
                <a:lnTo>
                  <a:pt x="872" y="1578"/>
                </a:lnTo>
                <a:lnTo>
                  <a:pt x="832" y="1582"/>
                </a:lnTo>
                <a:lnTo>
                  <a:pt x="790" y="1582"/>
                </a:lnTo>
                <a:lnTo>
                  <a:pt x="790" y="1582"/>
                </a:lnTo>
                <a:lnTo>
                  <a:pt x="750" y="1582"/>
                </a:lnTo>
                <a:lnTo>
                  <a:pt x="710" y="1578"/>
                </a:lnTo>
                <a:lnTo>
                  <a:pt x="670" y="1574"/>
                </a:lnTo>
                <a:lnTo>
                  <a:pt x="632" y="1566"/>
                </a:lnTo>
                <a:lnTo>
                  <a:pt x="594" y="1558"/>
                </a:lnTo>
                <a:lnTo>
                  <a:pt x="556" y="1548"/>
                </a:lnTo>
                <a:lnTo>
                  <a:pt x="518" y="1534"/>
                </a:lnTo>
                <a:lnTo>
                  <a:pt x="482" y="1520"/>
                </a:lnTo>
                <a:lnTo>
                  <a:pt x="448" y="1504"/>
                </a:lnTo>
                <a:lnTo>
                  <a:pt x="414" y="1488"/>
                </a:lnTo>
                <a:lnTo>
                  <a:pt x="380" y="1468"/>
                </a:lnTo>
                <a:lnTo>
                  <a:pt x="348" y="1448"/>
                </a:lnTo>
                <a:lnTo>
                  <a:pt x="318" y="1426"/>
                </a:lnTo>
                <a:lnTo>
                  <a:pt x="288" y="1402"/>
                </a:lnTo>
                <a:lnTo>
                  <a:pt x="258" y="1378"/>
                </a:lnTo>
                <a:lnTo>
                  <a:pt x="232" y="1352"/>
                </a:lnTo>
                <a:lnTo>
                  <a:pt x="206" y="1324"/>
                </a:lnTo>
                <a:lnTo>
                  <a:pt x="180" y="1294"/>
                </a:lnTo>
                <a:lnTo>
                  <a:pt x="156" y="1266"/>
                </a:lnTo>
                <a:lnTo>
                  <a:pt x="134" y="1234"/>
                </a:lnTo>
                <a:lnTo>
                  <a:pt x="114" y="1202"/>
                </a:lnTo>
                <a:lnTo>
                  <a:pt x="96" y="1168"/>
                </a:lnTo>
                <a:lnTo>
                  <a:pt x="78" y="1134"/>
                </a:lnTo>
                <a:lnTo>
                  <a:pt x="62" y="1100"/>
                </a:lnTo>
                <a:lnTo>
                  <a:pt x="48" y="1064"/>
                </a:lnTo>
                <a:lnTo>
                  <a:pt x="36" y="1028"/>
                </a:lnTo>
                <a:lnTo>
                  <a:pt x="24" y="990"/>
                </a:lnTo>
                <a:lnTo>
                  <a:pt x="16" y="952"/>
                </a:lnTo>
                <a:lnTo>
                  <a:pt x="8" y="912"/>
                </a:lnTo>
                <a:lnTo>
                  <a:pt x="4" y="872"/>
                </a:lnTo>
                <a:lnTo>
                  <a:pt x="0" y="832"/>
                </a:lnTo>
                <a:lnTo>
                  <a:pt x="0" y="792"/>
                </a:lnTo>
                <a:lnTo>
                  <a:pt x="0" y="792"/>
                </a:lnTo>
                <a:lnTo>
                  <a:pt x="0" y="752"/>
                </a:lnTo>
                <a:lnTo>
                  <a:pt x="4" y="710"/>
                </a:lnTo>
                <a:lnTo>
                  <a:pt x="8" y="672"/>
                </a:lnTo>
                <a:lnTo>
                  <a:pt x="16" y="632"/>
                </a:lnTo>
                <a:lnTo>
                  <a:pt x="24" y="594"/>
                </a:lnTo>
                <a:lnTo>
                  <a:pt x="36" y="556"/>
                </a:lnTo>
                <a:lnTo>
                  <a:pt x="48" y="520"/>
                </a:lnTo>
                <a:lnTo>
                  <a:pt x="62" y="484"/>
                </a:lnTo>
                <a:lnTo>
                  <a:pt x="78" y="448"/>
                </a:lnTo>
                <a:lnTo>
                  <a:pt x="96" y="414"/>
                </a:lnTo>
                <a:lnTo>
                  <a:pt x="114" y="382"/>
                </a:lnTo>
                <a:lnTo>
                  <a:pt x="134" y="350"/>
                </a:lnTo>
                <a:lnTo>
                  <a:pt x="156" y="318"/>
                </a:lnTo>
                <a:lnTo>
                  <a:pt x="180" y="288"/>
                </a:lnTo>
                <a:lnTo>
                  <a:pt x="206" y="260"/>
                </a:lnTo>
                <a:lnTo>
                  <a:pt x="232" y="232"/>
                </a:lnTo>
                <a:lnTo>
                  <a:pt x="258" y="206"/>
                </a:lnTo>
                <a:lnTo>
                  <a:pt x="288" y="182"/>
                </a:lnTo>
                <a:lnTo>
                  <a:pt x="318" y="158"/>
                </a:lnTo>
                <a:lnTo>
                  <a:pt x="348" y="136"/>
                </a:lnTo>
                <a:lnTo>
                  <a:pt x="380" y="116"/>
                </a:lnTo>
                <a:lnTo>
                  <a:pt x="414" y="96"/>
                </a:lnTo>
                <a:lnTo>
                  <a:pt x="448" y="78"/>
                </a:lnTo>
                <a:lnTo>
                  <a:pt x="482" y="62"/>
                </a:lnTo>
                <a:lnTo>
                  <a:pt x="518" y="48"/>
                </a:lnTo>
                <a:lnTo>
                  <a:pt x="556" y="36"/>
                </a:lnTo>
                <a:lnTo>
                  <a:pt x="594" y="26"/>
                </a:lnTo>
                <a:lnTo>
                  <a:pt x="632" y="16"/>
                </a:lnTo>
                <a:lnTo>
                  <a:pt x="670" y="10"/>
                </a:lnTo>
                <a:lnTo>
                  <a:pt x="710" y="4"/>
                </a:lnTo>
                <a:lnTo>
                  <a:pt x="750" y="2"/>
                </a:lnTo>
                <a:lnTo>
                  <a:pt x="790" y="0"/>
                </a:lnTo>
                <a:lnTo>
                  <a:pt x="790" y="0"/>
                </a:lnTo>
                <a:lnTo>
                  <a:pt x="832" y="2"/>
                </a:lnTo>
                <a:lnTo>
                  <a:pt x="872" y="4"/>
                </a:lnTo>
                <a:lnTo>
                  <a:pt x="912" y="10"/>
                </a:lnTo>
                <a:lnTo>
                  <a:pt x="950" y="16"/>
                </a:lnTo>
                <a:lnTo>
                  <a:pt x="988" y="26"/>
                </a:lnTo>
                <a:lnTo>
                  <a:pt x="1026" y="36"/>
                </a:lnTo>
                <a:lnTo>
                  <a:pt x="1062" y="48"/>
                </a:lnTo>
                <a:lnTo>
                  <a:pt x="1098" y="62"/>
                </a:lnTo>
                <a:lnTo>
                  <a:pt x="1134" y="78"/>
                </a:lnTo>
                <a:lnTo>
                  <a:pt x="1168" y="96"/>
                </a:lnTo>
                <a:lnTo>
                  <a:pt x="1200" y="116"/>
                </a:lnTo>
                <a:lnTo>
                  <a:pt x="1234" y="136"/>
                </a:lnTo>
                <a:lnTo>
                  <a:pt x="1264" y="158"/>
                </a:lnTo>
                <a:lnTo>
                  <a:pt x="1294" y="182"/>
                </a:lnTo>
                <a:lnTo>
                  <a:pt x="1322" y="206"/>
                </a:lnTo>
                <a:lnTo>
                  <a:pt x="1350" y="232"/>
                </a:lnTo>
                <a:lnTo>
                  <a:pt x="1376" y="260"/>
                </a:lnTo>
                <a:lnTo>
                  <a:pt x="1402" y="288"/>
                </a:lnTo>
                <a:lnTo>
                  <a:pt x="1424" y="318"/>
                </a:lnTo>
                <a:lnTo>
                  <a:pt x="1446" y="350"/>
                </a:lnTo>
                <a:lnTo>
                  <a:pt x="1468" y="382"/>
                </a:lnTo>
                <a:lnTo>
                  <a:pt x="1486" y="414"/>
                </a:lnTo>
                <a:lnTo>
                  <a:pt x="1504" y="448"/>
                </a:lnTo>
                <a:lnTo>
                  <a:pt x="1520" y="484"/>
                </a:lnTo>
                <a:lnTo>
                  <a:pt x="1534" y="520"/>
                </a:lnTo>
                <a:lnTo>
                  <a:pt x="1546" y="556"/>
                </a:lnTo>
                <a:lnTo>
                  <a:pt x="1556" y="594"/>
                </a:lnTo>
                <a:lnTo>
                  <a:pt x="1566" y="632"/>
                </a:lnTo>
                <a:lnTo>
                  <a:pt x="1572" y="672"/>
                </a:lnTo>
                <a:lnTo>
                  <a:pt x="1578" y="710"/>
                </a:lnTo>
                <a:lnTo>
                  <a:pt x="1580" y="752"/>
                </a:lnTo>
                <a:lnTo>
                  <a:pt x="1582" y="792"/>
                </a:lnTo>
                <a:lnTo>
                  <a:pt x="1582" y="79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上凸带形 4"/>
          <p:cNvSpPr/>
          <p:nvPr/>
        </p:nvSpPr>
        <p:spPr>
          <a:xfrm>
            <a:off x="2360252" y="2619288"/>
            <a:ext cx="7473085" cy="1959429"/>
          </a:xfrm>
          <a:prstGeom prst="ribbon2">
            <a:avLst>
              <a:gd name="adj1" fmla="val 33333"/>
              <a:gd name="adj2" fmla="val 73944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 dirty="0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460625" y="1400100"/>
            <a:ext cx="7272337" cy="66172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 dirty="0"/>
              <a:t>LOGO HERE</a:t>
            </a:r>
          </a:p>
        </p:txBody>
      </p:sp>
      <p:sp>
        <p:nvSpPr>
          <p:cNvPr id="11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460625" y="2715607"/>
            <a:ext cx="7272337" cy="113877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None/>
              <a:defRPr sz="3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 dirty="0"/>
              <a:t>年终工作总结</a:t>
            </a:r>
          </a:p>
          <a:p>
            <a:pPr lvl="0"/>
            <a:r>
              <a:rPr lang="zh-CN" altLang="en-US" dirty="0"/>
              <a:t>年会展示通用模板</a:t>
            </a:r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2460625" y="3950699"/>
            <a:ext cx="7272337" cy="3385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PRESENTED BY OfficePLUS</a:t>
            </a:r>
          </a:p>
        </p:txBody>
      </p:sp>
      <p:sp>
        <p:nvSpPr>
          <p:cNvPr id="13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2460625" y="4980672"/>
            <a:ext cx="7272337" cy="8725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3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点击此处添加文本内容，如关键词、部分简单介绍等。点击此处添加文本内容，如关键词、部分简单介绍等。点击此处添加文本内容，如关键词、部分简单介绍等。点击此处添加文本内容，如关键词、部分简单介绍等。</a:t>
            </a:r>
          </a:p>
        </p:txBody>
      </p:sp>
    </p:spTree>
    <p:extLst>
      <p:ext uri="{BB962C8B-B14F-4D97-AF65-F5344CB8AC3E}">
        <p14:creationId xmlns:p14="http://schemas.microsoft.com/office/powerpoint/2010/main" val="197794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787112" y="597306"/>
            <a:ext cx="5196946" cy="138499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4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17862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787112" y="597306"/>
            <a:ext cx="5196946" cy="138499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3863965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787112" y="597306"/>
            <a:ext cx="5196946" cy="138499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419867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787112" y="597306"/>
            <a:ext cx="5196946" cy="138499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4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YOUR TITLE HERE</a:t>
            </a:r>
          </a:p>
          <a:p>
            <a:pPr lvl="0"/>
            <a:r>
              <a:rPr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1503372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31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573996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874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5" name="图片 4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2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2027691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/>
        </p:nvSpPr>
        <p:spPr>
          <a:xfrm>
            <a:off x="2384424" y="2110459"/>
            <a:ext cx="1693235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圆角矩形 6"/>
          <p:cNvSpPr/>
          <p:nvPr userDrawn="1"/>
        </p:nvSpPr>
        <p:spPr>
          <a:xfrm>
            <a:off x="4896843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椭圆 8"/>
          <p:cNvSpPr/>
          <p:nvPr/>
        </p:nvSpPr>
        <p:spPr>
          <a:xfrm>
            <a:off x="5253576" y="2110459"/>
            <a:ext cx="1693235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圆角矩形 11"/>
          <p:cNvSpPr/>
          <p:nvPr userDrawn="1"/>
        </p:nvSpPr>
        <p:spPr>
          <a:xfrm>
            <a:off x="7765995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椭圆 13"/>
          <p:cNvSpPr/>
          <p:nvPr/>
        </p:nvSpPr>
        <p:spPr>
          <a:xfrm>
            <a:off x="8122728" y="2110459"/>
            <a:ext cx="1693234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椭圆 22"/>
          <p:cNvSpPr/>
          <p:nvPr/>
        </p:nvSpPr>
        <p:spPr>
          <a:xfrm>
            <a:off x="4320828" y="-1775967"/>
            <a:ext cx="3551933" cy="3551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206241" y="239658"/>
            <a:ext cx="3781106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4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319657" y="2341523"/>
            <a:ext cx="1822768" cy="1231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PART</a:t>
            </a:r>
          </a:p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35" name="文本占位符 9"/>
          <p:cNvSpPr>
            <a:spLocks noGrp="1"/>
          </p:cNvSpPr>
          <p:nvPr>
            <p:ph type="body" sz="quarter" idx="12" hasCustomPrompt="1"/>
          </p:nvPr>
        </p:nvSpPr>
        <p:spPr>
          <a:xfrm>
            <a:off x="5188809" y="2341523"/>
            <a:ext cx="1822768" cy="1231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PART</a:t>
            </a:r>
          </a:p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36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8057961" y="2341523"/>
            <a:ext cx="1822768" cy="1231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</a:t>
            </a:r>
          </a:p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38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2319657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2319657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  <p:sp>
        <p:nvSpPr>
          <p:cNvPr id="40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5188809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5188809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  <p:sp>
        <p:nvSpPr>
          <p:cNvPr id="42" name="文本占位符 9"/>
          <p:cNvSpPr>
            <a:spLocks noGrp="1"/>
          </p:cNvSpPr>
          <p:nvPr>
            <p:ph type="body" sz="quarter" idx="19" hasCustomPrompt="1"/>
          </p:nvPr>
        </p:nvSpPr>
        <p:spPr>
          <a:xfrm>
            <a:off x="8065989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3" name="文本占位符 9"/>
          <p:cNvSpPr>
            <a:spLocks noGrp="1"/>
          </p:cNvSpPr>
          <p:nvPr>
            <p:ph type="body" sz="quarter" idx="20" hasCustomPrompt="1"/>
          </p:nvPr>
        </p:nvSpPr>
        <p:spPr>
          <a:xfrm>
            <a:off x="8065989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304497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728089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/>
        </p:nvSpPr>
        <p:spPr>
          <a:xfrm>
            <a:off x="1084822" y="2110459"/>
            <a:ext cx="1693235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7" name="圆角矩形 6"/>
          <p:cNvSpPr/>
          <p:nvPr userDrawn="1"/>
        </p:nvSpPr>
        <p:spPr>
          <a:xfrm>
            <a:off x="3597241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椭圆 8"/>
          <p:cNvSpPr/>
          <p:nvPr/>
        </p:nvSpPr>
        <p:spPr>
          <a:xfrm>
            <a:off x="3953974" y="2110459"/>
            <a:ext cx="1693235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2" name="圆角矩形 11"/>
          <p:cNvSpPr/>
          <p:nvPr userDrawn="1"/>
        </p:nvSpPr>
        <p:spPr>
          <a:xfrm>
            <a:off x="6466393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椭圆 13"/>
          <p:cNvSpPr/>
          <p:nvPr/>
        </p:nvSpPr>
        <p:spPr>
          <a:xfrm>
            <a:off x="6823126" y="2110459"/>
            <a:ext cx="1693234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圆角矩形 16"/>
          <p:cNvSpPr/>
          <p:nvPr userDrawn="1"/>
        </p:nvSpPr>
        <p:spPr>
          <a:xfrm>
            <a:off x="9335544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9" name="椭圆 18"/>
          <p:cNvSpPr/>
          <p:nvPr/>
        </p:nvSpPr>
        <p:spPr>
          <a:xfrm>
            <a:off x="9692277" y="2110459"/>
            <a:ext cx="1693235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椭圆 22"/>
          <p:cNvSpPr/>
          <p:nvPr/>
        </p:nvSpPr>
        <p:spPr>
          <a:xfrm>
            <a:off x="4320828" y="-1775967"/>
            <a:ext cx="3551933" cy="3551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206241" y="239658"/>
            <a:ext cx="3781106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4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020055" y="2626216"/>
            <a:ext cx="1822768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38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1020055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1020055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  <p:sp>
        <p:nvSpPr>
          <p:cNvPr id="40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3889207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3889207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  <p:sp>
        <p:nvSpPr>
          <p:cNvPr id="42" name="文本占位符 9"/>
          <p:cNvSpPr>
            <a:spLocks noGrp="1"/>
          </p:cNvSpPr>
          <p:nvPr>
            <p:ph type="body" sz="quarter" idx="19" hasCustomPrompt="1"/>
          </p:nvPr>
        </p:nvSpPr>
        <p:spPr>
          <a:xfrm>
            <a:off x="6766387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3" name="文本占位符 9"/>
          <p:cNvSpPr>
            <a:spLocks noGrp="1"/>
          </p:cNvSpPr>
          <p:nvPr>
            <p:ph type="body" sz="quarter" idx="20" hasCustomPrompt="1"/>
          </p:nvPr>
        </p:nvSpPr>
        <p:spPr>
          <a:xfrm>
            <a:off x="6766387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  <p:sp>
        <p:nvSpPr>
          <p:cNvPr id="44" name="文本占位符 9"/>
          <p:cNvSpPr>
            <a:spLocks noGrp="1"/>
          </p:cNvSpPr>
          <p:nvPr>
            <p:ph type="body" sz="quarter" idx="21" hasCustomPrompt="1"/>
          </p:nvPr>
        </p:nvSpPr>
        <p:spPr>
          <a:xfrm>
            <a:off x="9626736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5" name="文本占位符 9"/>
          <p:cNvSpPr>
            <a:spLocks noGrp="1"/>
          </p:cNvSpPr>
          <p:nvPr>
            <p:ph type="body" sz="quarter" idx="22" hasCustomPrompt="1"/>
          </p:nvPr>
        </p:nvSpPr>
        <p:spPr>
          <a:xfrm>
            <a:off x="9626736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  <p:sp>
        <p:nvSpPr>
          <p:cNvPr id="46" name="文本占位符 9"/>
          <p:cNvSpPr>
            <a:spLocks noGrp="1"/>
          </p:cNvSpPr>
          <p:nvPr>
            <p:ph type="body" sz="quarter" idx="23" hasCustomPrompt="1"/>
          </p:nvPr>
        </p:nvSpPr>
        <p:spPr>
          <a:xfrm>
            <a:off x="3889207" y="2626216"/>
            <a:ext cx="1822768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47" name="文本占位符 9"/>
          <p:cNvSpPr>
            <a:spLocks noGrp="1"/>
          </p:cNvSpPr>
          <p:nvPr>
            <p:ph type="body" sz="quarter" idx="24" hasCustomPrompt="1"/>
          </p:nvPr>
        </p:nvSpPr>
        <p:spPr>
          <a:xfrm>
            <a:off x="6823125" y="2626216"/>
            <a:ext cx="1822768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48" name="文本占位符 9"/>
          <p:cNvSpPr>
            <a:spLocks noGrp="1"/>
          </p:cNvSpPr>
          <p:nvPr>
            <p:ph type="body" sz="quarter" idx="25" hasCustomPrompt="1"/>
          </p:nvPr>
        </p:nvSpPr>
        <p:spPr>
          <a:xfrm>
            <a:off x="9626736" y="2626216"/>
            <a:ext cx="1822768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ONE</a:t>
            </a:r>
          </a:p>
        </p:txBody>
      </p:sp>
    </p:spTree>
    <p:extLst>
      <p:ext uri="{BB962C8B-B14F-4D97-AF65-F5344CB8AC3E}">
        <p14:creationId xmlns:p14="http://schemas.microsoft.com/office/powerpoint/2010/main" val="2140624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 userDrawn="1"/>
        </p:nvSpPr>
        <p:spPr>
          <a:xfrm>
            <a:off x="-38500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/>
        </p:nvSpPr>
        <p:spPr>
          <a:xfrm>
            <a:off x="318233" y="2110459"/>
            <a:ext cx="1693235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3" name="椭圆 22"/>
          <p:cNvSpPr/>
          <p:nvPr/>
        </p:nvSpPr>
        <p:spPr>
          <a:xfrm>
            <a:off x="4320828" y="-1775967"/>
            <a:ext cx="3551933" cy="355193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206241" y="239658"/>
            <a:ext cx="3781106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</a:t>
            </a:r>
          </a:p>
        </p:txBody>
      </p:sp>
      <p:sp>
        <p:nvSpPr>
          <p:cNvPr id="34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53466" y="2341523"/>
            <a:ext cx="1822768" cy="1231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</a:t>
            </a:r>
          </a:p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38" name="文本占位符 9"/>
          <p:cNvSpPr>
            <a:spLocks noGrp="1"/>
          </p:cNvSpPr>
          <p:nvPr>
            <p:ph type="body" sz="quarter" idx="15" hasCustomPrompt="1"/>
          </p:nvPr>
        </p:nvSpPr>
        <p:spPr>
          <a:xfrm>
            <a:off x="253466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9"/>
          <p:cNvSpPr>
            <a:spLocks noGrp="1"/>
          </p:cNvSpPr>
          <p:nvPr>
            <p:ph type="body" sz="quarter" idx="16" hasCustomPrompt="1"/>
          </p:nvPr>
        </p:nvSpPr>
        <p:spPr>
          <a:xfrm>
            <a:off x="253466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  <p:sp>
        <p:nvSpPr>
          <p:cNvPr id="24" name="圆角矩形 23"/>
          <p:cNvSpPr/>
          <p:nvPr userDrawn="1"/>
        </p:nvSpPr>
        <p:spPr>
          <a:xfrm>
            <a:off x="2432967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5" name="椭圆 24"/>
          <p:cNvSpPr/>
          <p:nvPr userDrawn="1"/>
        </p:nvSpPr>
        <p:spPr>
          <a:xfrm>
            <a:off x="2789700" y="2110459"/>
            <a:ext cx="1693235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26" name="文本占位符 9"/>
          <p:cNvSpPr>
            <a:spLocks noGrp="1"/>
          </p:cNvSpPr>
          <p:nvPr>
            <p:ph type="body" sz="quarter" idx="17" hasCustomPrompt="1"/>
          </p:nvPr>
        </p:nvSpPr>
        <p:spPr>
          <a:xfrm>
            <a:off x="2724933" y="2341523"/>
            <a:ext cx="1822768" cy="1231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</a:t>
            </a:r>
          </a:p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27" name="文本占位符 9"/>
          <p:cNvSpPr>
            <a:spLocks noGrp="1"/>
          </p:cNvSpPr>
          <p:nvPr>
            <p:ph type="body" sz="quarter" idx="18" hasCustomPrompt="1"/>
          </p:nvPr>
        </p:nvSpPr>
        <p:spPr>
          <a:xfrm>
            <a:off x="2724933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28" name="文本占位符 9"/>
          <p:cNvSpPr>
            <a:spLocks noGrp="1"/>
          </p:cNvSpPr>
          <p:nvPr>
            <p:ph type="body" sz="quarter" idx="19" hasCustomPrompt="1"/>
          </p:nvPr>
        </p:nvSpPr>
        <p:spPr>
          <a:xfrm>
            <a:off x="2724933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  <p:sp>
        <p:nvSpPr>
          <p:cNvPr id="29" name="圆角矩形 28"/>
          <p:cNvSpPr/>
          <p:nvPr userDrawn="1"/>
        </p:nvSpPr>
        <p:spPr>
          <a:xfrm>
            <a:off x="4904433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0" name="椭圆 29"/>
          <p:cNvSpPr/>
          <p:nvPr userDrawn="1"/>
        </p:nvSpPr>
        <p:spPr>
          <a:xfrm>
            <a:off x="5261166" y="2110459"/>
            <a:ext cx="1693235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1" name="文本占位符 9"/>
          <p:cNvSpPr>
            <a:spLocks noGrp="1"/>
          </p:cNvSpPr>
          <p:nvPr>
            <p:ph type="body" sz="quarter" idx="20" hasCustomPrompt="1"/>
          </p:nvPr>
        </p:nvSpPr>
        <p:spPr>
          <a:xfrm>
            <a:off x="5196399" y="2341523"/>
            <a:ext cx="1822768" cy="1231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</a:t>
            </a:r>
          </a:p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32" name="文本占位符 9"/>
          <p:cNvSpPr>
            <a:spLocks noGrp="1"/>
          </p:cNvSpPr>
          <p:nvPr>
            <p:ph type="body" sz="quarter" idx="21" hasCustomPrompt="1"/>
          </p:nvPr>
        </p:nvSpPr>
        <p:spPr>
          <a:xfrm>
            <a:off x="5196399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6" name="文本占位符 9"/>
          <p:cNvSpPr>
            <a:spLocks noGrp="1"/>
          </p:cNvSpPr>
          <p:nvPr>
            <p:ph type="body" sz="quarter" idx="22" hasCustomPrompt="1"/>
          </p:nvPr>
        </p:nvSpPr>
        <p:spPr>
          <a:xfrm>
            <a:off x="5196399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  <p:sp>
        <p:nvSpPr>
          <p:cNvPr id="47" name="圆角矩形 46"/>
          <p:cNvSpPr/>
          <p:nvPr userDrawn="1"/>
        </p:nvSpPr>
        <p:spPr>
          <a:xfrm>
            <a:off x="7375898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8" name="椭圆 47"/>
          <p:cNvSpPr/>
          <p:nvPr userDrawn="1"/>
        </p:nvSpPr>
        <p:spPr>
          <a:xfrm>
            <a:off x="7732631" y="2110459"/>
            <a:ext cx="1693235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9" name="文本占位符 9"/>
          <p:cNvSpPr>
            <a:spLocks noGrp="1"/>
          </p:cNvSpPr>
          <p:nvPr>
            <p:ph type="body" sz="quarter" idx="23" hasCustomPrompt="1"/>
          </p:nvPr>
        </p:nvSpPr>
        <p:spPr>
          <a:xfrm>
            <a:off x="7667864" y="2341523"/>
            <a:ext cx="1822768" cy="1231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</a:t>
            </a:r>
          </a:p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50" name="文本占位符 9"/>
          <p:cNvSpPr>
            <a:spLocks noGrp="1"/>
          </p:cNvSpPr>
          <p:nvPr>
            <p:ph type="body" sz="quarter" idx="24" hasCustomPrompt="1"/>
          </p:nvPr>
        </p:nvSpPr>
        <p:spPr>
          <a:xfrm>
            <a:off x="7667864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51" name="文本占位符 9"/>
          <p:cNvSpPr>
            <a:spLocks noGrp="1"/>
          </p:cNvSpPr>
          <p:nvPr>
            <p:ph type="body" sz="quarter" idx="25" hasCustomPrompt="1"/>
          </p:nvPr>
        </p:nvSpPr>
        <p:spPr>
          <a:xfrm>
            <a:off x="7667864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  <p:sp>
        <p:nvSpPr>
          <p:cNvPr id="52" name="圆角矩形 51"/>
          <p:cNvSpPr/>
          <p:nvPr userDrawn="1"/>
        </p:nvSpPr>
        <p:spPr>
          <a:xfrm>
            <a:off x="9820402" y="3139191"/>
            <a:ext cx="2406701" cy="2671748"/>
          </a:xfrm>
          <a:prstGeom prst="roundRect">
            <a:avLst>
              <a:gd name="adj" fmla="val 485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3" name="椭圆 52"/>
          <p:cNvSpPr/>
          <p:nvPr userDrawn="1"/>
        </p:nvSpPr>
        <p:spPr>
          <a:xfrm>
            <a:off x="10177135" y="2110459"/>
            <a:ext cx="1693235" cy="169323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4" name="文本占位符 9"/>
          <p:cNvSpPr>
            <a:spLocks noGrp="1"/>
          </p:cNvSpPr>
          <p:nvPr>
            <p:ph type="body" sz="quarter" idx="26" hasCustomPrompt="1"/>
          </p:nvPr>
        </p:nvSpPr>
        <p:spPr>
          <a:xfrm>
            <a:off x="10112368" y="2341523"/>
            <a:ext cx="1822768" cy="1231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</a:t>
            </a:r>
          </a:p>
          <a:p>
            <a:pPr lvl="0"/>
            <a:r>
              <a:rPr lang="en-US" altLang="zh-CN" dirty="0"/>
              <a:t>ONE</a:t>
            </a:r>
          </a:p>
        </p:txBody>
      </p:sp>
      <p:sp>
        <p:nvSpPr>
          <p:cNvPr id="55" name="文本占位符 9"/>
          <p:cNvSpPr>
            <a:spLocks noGrp="1"/>
          </p:cNvSpPr>
          <p:nvPr>
            <p:ph type="body" sz="quarter" idx="27" hasCustomPrompt="1"/>
          </p:nvPr>
        </p:nvSpPr>
        <p:spPr>
          <a:xfrm>
            <a:off x="10112368" y="4034758"/>
            <a:ext cx="1822768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2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56" name="文本占位符 9"/>
          <p:cNvSpPr>
            <a:spLocks noGrp="1"/>
          </p:cNvSpPr>
          <p:nvPr>
            <p:ph type="body" sz="quarter" idx="28" hasCustomPrompt="1"/>
          </p:nvPr>
        </p:nvSpPr>
        <p:spPr>
          <a:xfrm>
            <a:off x="10112368" y="4527201"/>
            <a:ext cx="1822768" cy="6924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标题数字等都可以通过点击和重新输入进行更改。</a:t>
            </a:r>
          </a:p>
        </p:txBody>
      </p:sp>
    </p:spTree>
    <p:extLst>
      <p:ext uri="{BB962C8B-B14F-4D97-AF65-F5344CB8AC3E}">
        <p14:creationId xmlns:p14="http://schemas.microsoft.com/office/powerpoint/2010/main" val="155837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 userDrawn="1"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  <a:solidFill>
            <a:schemeClr val="accent1"/>
          </a:solidFill>
        </p:grpSpPr>
        <p:sp>
          <p:nvSpPr>
            <p:cNvPr id="20" name="矩形 19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1" name="矩形 60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2" name="矩形 61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3" name="矩形 62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4" name="矩形 63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5" name="矩形 64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6" name="矩形 65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7" name="矩形 66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8" name="矩形 67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9" name="矩形 68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0" name="矩形 69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1" name="矩形 70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2" name="矩形 71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3" name="矩形 72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4" name="矩形 73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5" name="矩形 74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6" name="矩形 75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7" name="矩形 76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8" name="矩形 77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9" name="矩形 78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0" name="矩形 79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1" name="矩形 80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2" name="矩形 81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3" name="矩形 82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4" name="矩形 83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5" name="矩形 84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6" name="矩形 85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7" name="矩形 86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8" name="矩形 87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89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206241" y="5504231"/>
            <a:ext cx="3781106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en-US" altLang="zh-CN" dirty="0"/>
          </a:p>
        </p:txBody>
      </p:sp>
      <p:sp>
        <p:nvSpPr>
          <p:cNvPr id="9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6241" y="1884473"/>
            <a:ext cx="3781106" cy="26468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16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81520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  <a:solidFill>
            <a:schemeClr val="accent2"/>
          </a:solidFill>
        </p:grpSpPr>
        <p:sp>
          <p:nvSpPr>
            <p:cNvPr id="3" name="矩形 2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206241" y="5504231"/>
            <a:ext cx="3781106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en-US" altLang="zh-CN" dirty="0"/>
          </a:p>
        </p:txBody>
      </p:sp>
      <p:sp>
        <p:nvSpPr>
          <p:cNvPr id="62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6241" y="1884473"/>
            <a:ext cx="3781106" cy="26468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16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7241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  <a:solidFill>
            <a:schemeClr val="accent2"/>
          </a:solidFill>
        </p:grpSpPr>
        <p:sp>
          <p:nvSpPr>
            <p:cNvPr id="3" name="矩形 2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3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206241" y="5504231"/>
            <a:ext cx="3781106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en-US" altLang="zh-CN" dirty="0"/>
          </a:p>
        </p:txBody>
      </p:sp>
      <p:sp>
        <p:nvSpPr>
          <p:cNvPr id="64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6241" y="1884473"/>
            <a:ext cx="3781106" cy="26468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16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1369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3991705" y="1081759"/>
            <a:ext cx="4210179" cy="4216669"/>
            <a:chOff x="2993183" y="811319"/>
            <a:chExt cx="3157634" cy="3162502"/>
          </a:xfrm>
          <a:solidFill>
            <a:schemeClr val="accent3"/>
          </a:solidFill>
        </p:grpSpPr>
        <p:sp>
          <p:nvSpPr>
            <p:cNvPr id="3" name="矩形 2"/>
            <p:cNvSpPr/>
            <p:nvPr/>
          </p:nvSpPr>
          <p:spPr>
            <a:xfrm>
              <a:off x="4520918" y="811319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" name="矩形 3"/>
            <p:cNvSpPr/>
            <p:nvPr/>
          </p:nvSpPr>
          <p:spPr>
            <a:xfrm rot="353362">
              <a:off x="4661277" y="8153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" name="矩形 4"/>
            <p:cNvSpPr/>
            <p:nvPr/>
          </p:nvSpPr>
          <p:spPr>
            <a:xfrm rot="854280">
              <a:off x="4840447" y="84659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" name="矩形 5"/>
            <p:cNvSpPr/>
            <p:nvPr/>
          </p:nvSpPr>
          <p:spPr>
            <a:xfrm rot="1207642">
              <a:off x="4975504" y="885015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7" name="矩形 6"/>
            <p:cNvSpPr/>
            <p:nvPr/>
          </p:nvSpPr>
          <p:spPr>
            <a:xfrm rot="1689293">
              <a:off x="5159752" y="95541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8" name="矩形 7"/>
            <p:cNvSpPr/>
            <p:nvPr/>
          </p:nvSpPr>
          <p:spPr>
            <a:xfrm rot="1976499">
              <a:off x="5277889" y="103131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9" name="矩形 8"/>
            <p:cNvSpPr/>
            <p:nvPr/>
          </p:nvSpPr>
          <p:spPr>
            <a:xfrm rot="2151988">
              <a:off x="5387794" y="110717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0" name="矩形 9"/>
            <p:cNvSpPr/>
            <p:nvPr/>
          </p:nvSpPr>
          <p:spPr>
            <a:xfrm rot="2439194">
              <a:off x="5494679" y="119823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1" name="矩形 10"/>
            <p:cNvSpPr/>
            <p:nvPr/>
          </p:nvSpPr>
          <p:spPr>
            <a:xfrm rot="2998031">
              <a:off x="5598275" y="130983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2" name="矩形 11"/>
            <p:cNvSpPr/>
            <p:nvPr/>
          </p:nvSpPr>
          <p:spPr>
            <a:xfrm rot="3285237">
              <a:off x="5679752" y="142419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3" name="矩形 12"/>
            <p:cNvSpPr/>
            <p:nvPr/>
          </p:nvSpPr>
          <p:spPr>
            <a:xfrm rot="3643549">
              <a:off x="5766777" y="1571322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4" name="矩形 13"/>
            <p:cNvSpPr/>
            <p:nvPr/>
          </p:nvSpPr>
          <p:spPr>
            <a:xfrm rot="3930755">
              <a:off x="5825474" y="169888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5" name="矩形 14"/>
            <p:cNvSpPr/>
            <p:nvPr/>
          </p:nvSpPr>
          <p:spPr>
            <a:xfrm rot="4605071">
              <a:off x="5878674" y="186194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6" name="矩形 15"/>
            <p:cNvSpPr/>
            <p:nvPr/>
          </p:nvSpPr>
          <p:spPr>
            <a:xfrm rot="4958433">
              <a:off x="5906925" y="199948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7" name="矩形 16"/>
            <p:cNvSpPr/>
            <p:nvPr/>
          </p:nvSpPr>
          <p:spPr>
            <a:xfrm rot="21114211" flipH="1">
              <a:off x="4332651" y="8246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8" name="矩形 17"/>
            <p:cNvSpPr/>
            <p:nvPr/>
          </p:nvSpPr>
          <p:spPr>
            <a:xfrm rot="20760849" flipH="1">
              <a:off x="4194258" y="848409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19" name="矩形 18"/>
            <p:cNvSpPr/>
            <p:nvPr/>
          </p:nvSpPr>
          <p:spPr>
            <a:xfrm rot="20259931" flipH="1">
              <a:off x="4021276" y="907987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0" name="矩形 19"/>
            <p:cNvSpPr/>
            <p:nvPr/>
          </p:nvSpPr>
          <p:spPr>
            <a:xfrm rot="19906569" flipH="1">
              <a:off x="3892975" y="965047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1" name="矩形 20"/>
            <p:cNvSpPr/>
            <p:nvPr/>
          </p:nvSpPr>
          <p:spPr>
            <a:xfrm rot="19424918" flipH="1">
              <a:off x="3734099" y="105729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2" name="矩形 21"/>
            <p:cNvSpPr/>
            <p:nvPr/>
          </p:nvSpPr>
          <p:spPr>
            <a:xfrm rot="19137712" flipH="1">
              <a:off x="3627830" y="114907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3" name="矩形 22"/>
            <p:cNvSpPr/>
            <p:nvPr/>
          </p:nvSpPr>
          <p:spPr>
            <a:xfrm rot="18962223" flipH="1">
              <a:off x="3522893" y="123965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4" name="矩形 23"/>
            <p:cNvSpPr/>
            <p:nvPr/>
          </p:nvSpPr>
          <p:spPr>
            <a:xfrm rot="18675017" flipH="1">
              <a:off x="3429900" y="134486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5" name="矩形 24"/>
            <p:cNvSpPr/>
            <p:nvPr/>
          </p:nvSpPr>
          <p:spPr>
            <a:xfrm rot="18116180" flipH="1">
              <a:off x="3339649" y="1463128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6" name="矩形 25"/>
            <p:cNvSpPr/>
            <p:nvPr/>
          </p:nvSpPr>
          <p:spPr>
            <a:xfrm rot="17828974" flipH="1">
              <a:off x="3275090" y="158782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7" name="矩形 26"/>
            <p:cNvSpPr/>
            <p:nvPr/>
          </p:nvSpPr>
          <p:spPr>
            <a:xfrm rot="17470662" flipH="1">
              <a:off x="3216250" y="172074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8" name="矩形 27"/>
            <p:cNvSpPr/>
            <p:nvPr/>
          </p:nvSpPr>
          <p:spPr>
            <a:xfrm rot="17183456" flipH="1">
              <a:off x="3176103" y="185529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29" name="矩形 28"/>
            <p:cNvSpPr/>
            <p:nvPr/>
          </p:nvSpPr>
          <p:spPr>
            <a:xfrm rot="16509140" flipH="1">
              <a:off x="3146398" y="198922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0" name="矩形 29"/>
            <p:cNvSpPr/>
            <p:nvPr/>
          </p:nvSpPr>
          <p:spPr>
            <a:xfrm rot="16155778" flipH="1">
              <a:off x="3137801" y="2129376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1" name="矩形 30"/>
            <p:cNvSpPr/>
            <p:nvPr/>
          </p:nvSpPr>
          <p:spPr>
            <a:xfrm rot="20965998" flipV="1">
              <a:off x="4776882" y="358876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2" name="矩形 31"/>
            <p:cNvSpPr/>
            <p:nvPr/>
          </p:nvSpPr>
          <p:spPr>
            <a:xfrm rot="20612636" flipV="1">
              <a:off x="4914123" y="355906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3" name="矩形 32"/>
            <p:cNvSpPr/>
            <p:nvPr/>
          </p:nvSpPr>
          <p:spPr>
            <a:xfrm rot="20111718" flipV="1">
              <a:off x="5084524" y="349549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4" name="矩形 33"/>
            <p:cNvSpPr/>
            <p:nvPr/>
          </p:nvSpPr>
          <p:spPr>
            <a:xfrm rot="19758356" flipV="1">
              <a:off x="5210245" y="343295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5" name="矩形 34"/>
            <p:cNvSpPr/>
            <p:nvPr/>
          </p:nvSpPr>
          <p:spPr>
            <a:xfrm rot="19276705" flipV="1">
              <a:off x="5378459" y="33299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6" name="矩形 35"/>
            <p:cNvSpPr/>
            <p:nvPr/>
          </p:nvSpPr>
          <p:spPr>
            <a:xfrm rot="18989499" flipV="1">
              <a:off x="5480674" y="3233683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7" name="矩形 36"/>
            <p:cNvSpPr/>
            <p:nvPr/>
          </p:nvSpPr>
          <p:spPr>
            <a:xfrm rot="18814010" flipV="1">
              <a:off x="5574804" y="313895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8" name="矩形 37"/>
            <p:cNvSpPr/>
            <p:nvPr/>
          </p:nvSpPr>
          <p:spPr>
            <a:xfrm rot="18526804" flipV="1">
              <a:off x="5663177" y="302983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39" name="矩形 38"/>
            <p:cNvSpPr/>
            <p:nvPr/>
          </p:nvSpPr>
          <p:spPr>
            <a:xfrm rot="17967967" flipV="1">
              <a:off x="5744551" y="290113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0" name="矩形 39"/>
            <p:cNvSpPr/>
            <p:nvPr/>
          </p:nvSpPr>
          <p:spPr>
            <a:xfrm rot="17680761" flipV="1">
              <a:off x="5803676" y="2773772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1" name="矩形 40"/>
            <p:cNvSpPr/>
            <p:nvPr/>
          </p:nvSpPr>
          <p:spPr>
            <a:xfrm rot="17322449" flipV="1">
              <a:off x="5862244" y="261318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2" name="矩形 41"/>
            <p:cNvSpPr/>
            <p:nvPr/>
          </p:nvSpPr>
          <p:spPr>
            <a:xfrm rot="17035243" flipV="1">
              <a:off x="5896555" y="247702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3" name="矩形 42"/>
            <p:cNvSpPr/>
            <p:nvPr/>
          </p:nvSpPr>
          <p:spPr>
            <a:xfrm rot="16360927" flipV="1">
              <a:off x="5918950" y="2306970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4" name="矩形 43"/>
            <p:cNvSpPr/>
            <p:nvPr/>
          </p:nvSpPr>
          <p:spPr>
            <a:xfrm rot="16007565" flipV="1">
              <a:off x="5921499" y="216657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5" name="矩形 44"/>
            <p:cNvSpPr/>
            <p:nvPr/>
          </p:nvSpPr>
          <p:spPr>
            <a:xfrm rot="21451787" flipH="1" flipV="1">
              <a:off x="4589363" y="361017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6" name="矩形 45"/>
            <p:cNvSpPr/>
            <p:nvPr/>
          </p:nvSpPr>
          <p:spPr>
            <a:xfrm rot="205149" flipH="1" flipV="1">
              <a:off x="4448960" y="3612203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7" name="矩形 46"/>
            <p:cNvSpPr/>
            <p:nvPr/>
          </p:nvSpPr>
          <p:spPr>
            <a:xfrm rot="706067" flipH="1" flipV="1">
              <a:off x="4267986" y="35853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8" name="矩形 47"/>
            <p:cNvSpPr/>
            <p:nvPr/>
          </p:nvSpPr>
          <p:spPr>
            <a:xfrm rot="1059429" flipH="1" flipV="1">
              <a:off x="4131397" y="355279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49" name="矩形 48"/>
            <p:cNvSpPr/>
            <p:nvPr/>
          </p:nvSpPr>
          <p:spPr>
            <a:xfrm rot="1541080" flipH="1" flipV="1">
              <a:off x="3958300" y="349124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0" name="矩形 49"/>
            <p:cNvSpPr/>
            <p:nvPr/>
          </p:nvSpPr>
          <p:spPr>
            <a:xfrm rot="1828286" flipH="1" flipV="1">
              <a:off x="3837001" y="3420511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1" name="矩形 50"/>
            <p:cNvSpPr/>
            <p:nvPr/>
          </p:nvSpPr>
          <p:spPr>
            <a:xfrm rot="2003775" flipH="1" flipV="1">
              <a:off x="3717234" y="3350708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2" name="矩形 51"/>
            <p:cNvSpPr/>
            <p:nvPr/>
          </p:nvSpPr>
          <p:spPr>
            <a:xfrm rot="2290981" flipH="1" flipV="1">
              <a:off x="3606525" y="3264336"/>
              <a:ext cx="97018" cy="3616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3" name="矩形 52"/>
            <p:cNvSpPr/>
            <p:nvPr/>
          </p:nvSpPr>
          <p:spPr>
            <a:xfrm rot="2849818" flipH="1" flipV="1">
              <a:off x="3496116" y="3164626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4" name="矩形 53"/>
            <p:cNvSpPr/>
            <p:nvPr/>
          </p:nvSpPr>
          <p:spPr>
            <a:xfrm rot="3137024" flipH="1" flipV="1">
              <a:off x="3409785" y="3053884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5" name="矩形 54"/>
            <p:cNvSpPr/>
            <p:nvPr/>
          </p:nvSpPr>
          <p:spPr>
            <a:xfrm rot="3495336" flipH="1" flipV="1">
              <a:off x="3313154" y="291126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6" name="矩形 55"/>
            <p:cNvSpPr/>
            <p:nvPr/>
          </p:nvSpPr>
          <p:spPr>
            <a:xfrm rot="3782542" flipH="1" flipV="1">
              <a:off x="3249013" y="2786357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7" name="矩形 56"/>
            <p:cNvSpPr/>
            <p:nvPr/>
          </p:nvSpPr>
          <p:spPr>
            <a:xfrm rot="4456858" flipH="1" flipV="1">
              <a:off x="3203834" y="26507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8" name="矩形 57"/>
            <p:cNvSpPr/>
            <p:nvPr/>
          </p:nvSpPr>
          <p:spPr>
            <a:xfrm rot="4810220" flipH="1" flipV="1">
              <a:off x="3169681" y="251454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59" name="矩形 58"/>
            <p:cNvSpPr/>
            <p:nvPr/>
          </p:nvSpPr>
          <p:spPr>
            <a:xfrm rot="4827269" flipH="1" flipV="1">
              <a:off x="3144790" y="2393595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sp>
          <p:nvSpPr>
            <p:cNvPr id="60" name="矩形 59"/>
            <p:cNvSpPr/>
            <p:nvPr/>
          </p:nvSpPr>
          <p:spPr>
            <a:xfrm rot="5180631" flipH="1" flipV="1">
              <a:off x="3125483" y="2254513"/>
              <a:ext cx="97018" cy="36161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</p:grpSp>
      <p:sp>
        <p:nvSpPr>
          <p:cNvPr id="6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4206241" y="5504231"/>
            <a:ext cx="3781106" cy="6617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37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  <a:endParaRPr lang="en-US" altLang="zh-CN" dirty="0"/>
          </a:p>
        </p:txBody>
      </p:sp>
      <p:sp>
        <p:nvSpPr>
          <p:cNvPr id="62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4206241" y="1884473"/>
            <a:ext cx="3781106" cy="264687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spcBef>
                <a:spcPts val="0"/>
              </a:spcBef>
              <a:buNone/>
              <a:defRPr sz="16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8582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-3665551" y="1"/>
            <a:ext cx="6911372" cy="691137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1324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4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3" r:id="rId2"/>
    <p:sldLayoutId id="2147483688" r:id="rId3"/>
    <p:sldLayoutId id="2147483694" r:id="rId4"/>
    <p:sldLayoutId id="2147483695" r:id="rId5"/>
    <p:sldLayoutId id="2147483692" r:id="rId6"/>
    <p:sldLayoutId id="2147483690" r:id="rId7"/>
    <p:sldLayoutId id="2147483698" r:id="rId8"/>
    <p:sldLayoutId id="2147483696" r:id="rId9"/>
    <p:sldLayoutId id="2147483699" r:id="rId10"/>
    <p:sldLayoutId id="2147483700" r:id="rId11"/>
    <p:sldLayoutId id="2147483697" r:id="rId12"/>
    <p:sldLayoutId id="2147483691" r:id="rId13"/>
    <p:sldLayoutId id="2147483701" r:id="rId14"/>
  </p:sldLayoutIdLst>
  <p:timing>
    <p:tnLst>
      <p:par>
        <p:cTn id="1" dur="indefinite" restart="never" nodeType="tmRoot"/>
      </p:par>
    </p:tnLst>
  </p:timing>
  <p:txStyles>
    <p:titleStyle>
      <a:lvl1pPr algn="ctr" defTabSz="609524" rtl="0" eaLnBrk="1" latinLnBrk="0" hangingPunct="1"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43" indent="-457143" algn="l" defTabSz="609524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476" indent="-380952" algn="l" defTabSz="609524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10" indent="-304762" algn="l" defTabSz="60952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334" indent="-304762" algn="l" defTabSz="609524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2857" indent="-304762" algn="l" defTabSz="609524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381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1905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429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0952" indent="-304762" algn="l" defTabSz="609524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24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48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571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095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19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143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666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90" algn="l" defTabSz="60952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5" r:id="rId2"/>
    <p:sldLayoutId id="214748368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hemeOverride" Target="../theme/themeOverr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2460625" y="2708481"/>
            <a:ext cx="7272337" cy="923330"/>
          </a:xfrm>
        </p:spPr>
        <p:txBody>
          <a:bodyPr/>
          <a:lstStyle/>
          <a:p>
            <a:r>
              <a:rPr lang="en-US" altLang="zh-CN" sz="5400" dirty="0" smtClean="0">
                <a:latin typeface="+mn-ea"/>
              </a:rPr>
              <a:t>Servlet!!!!!</a:t>
            </a:r>
            <a:endParaRPr lang="zh-CN" altLang="en-US" sz="5400" dirty="0">
              <a:latin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2460625" y="3950699"/>
            <a:ext cx="7272337" cy="338554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PRESENTED BY </a:t>
            </a:r>
            <a:r>
              <a:rPr lang="zh-CN" altLang="en-US" dirty="0" smtClean="0">
                <a:latin typeface="+mn-ea"/>
              </a:rPr>
              <a:t>信工梁入双</a:t>
            </a:r>
            <a:endParaRPr lang="en-US" altLang="zh-CN" dirty="0">
              <a:latin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2460625" y="1400100"/>
            <a:ext cx="7272337" cy="1323439"/>
          </a:xfrm>
        </p:spPr>
        <p:txBody>
          <a:bodyPr/>
          <a:lstStyle/>
          <a:p>
            <a:r>
              <a:rPr lang="en-US" altLang="zh-CN" sz="8000" dirty="0" smtClean="0"/>
              <a:t>JSP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42371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6438" y="1466151"/>
            <a:ext cx="11767848" cy="38318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r>
              <a:rPr kumimoji="1" lang="zh-CN" altLang="en-US" sz="5400" b="1" kern="0" dirty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也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有生命周期</a:t>
            </a:r>
            <a:endParaRPr kumimoji="1" lang="en-US" altLang="zh-CN" sz="5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包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含</a:t>
            </a:r>
            <a:r>
              <a:rPr kumimoji="1" lang="en-US" altLang="zh-CN" sz="5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init() service() destory()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方法</a:t>
            </a:r>
            <a:endParaRPr kumimoji="1" lang="en-US" altLang="zh-CN" sz="5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想一下分别是在什么时候调用？</a:t>
            </a:r>
            <a:endParaRPr kumimoji="1" lang="en-US" altLang="zh-CN" sz="5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7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0266" y="1495388"/>
            <a:ext cx="11767848" cy="38318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因为</a:t>
            </a:r>
            <a:r>
              <a:rPr kumimoji="1" lang="en-US" altLang="zh-CN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本质上是一种</a:t>
            </a:r>
            <a:r>
              <a:rPr kumimoji="1" lang="en-US" altLang="zh-CN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类</a:t>
            </a:r>
            <a:endParaRPr kumimoji="1" lang="en-US" altLang="zh-CN" sz="5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所以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想想</a:t>
            </a:r>
            <a:endParaRPr kumimoji="1" lang="en-US" altLang="zh-CN" sz="5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它跟</a:t>
            </a:r>
            <a:r>
              <a:rPr kumimoji="1" lang="en-US" altLang="zh-CN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JSP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相比较而言有什么好处？</a:t>
            </a:r>
            <a:endParaRPr kumimoji="1" lang="en-US" altLang="zh-CN" sz="5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909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6438" y="798492"/>
            <a:ext cx="11767848" cy="507831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	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首先，如同</a:t>
            </a:r>
            <a:r>
              <a:rPr kumimoji="1" lang="en-US" altLang="zh-CN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JavaBean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更快速，不容易引起浏览器奔溃。</a:t>
            </a:r>
            <a:endParaRPr kumimoji="1" lang="en-US" altLang="zh-CN" sz="5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	</a:t>
            </a:r>
            <a:r>
              <a:rPr kumimoji="1" lang="zh-CN" altLang="en-US" sz="5400" b="1" kern="0" dirty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其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次，处理内容和</a:t>
            </a:r>
            <a:r>
              <a:rPr kumimoji="1" lang="en-US" altLang="zh-CN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JSP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内容相分别，更容易理解和编写。</a:t>
            </a:r>
            <a:endParaRPr kumimoji="1" lang="en-US" altLang="zh-CN" sz="5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92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6438" y="798492"/>
            <a:ext cx="11767848" cy="38318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要</a:t>
            </a:r>
            <a:r>
              <a:rPr kumimoji="1" lang="en-US" altLang="zh-CN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需要准备什么？</a:t>
            </a:r>
            <a:endParaRPr kumimoji="1" lang="en-US" altLang="zh-CN" sz="5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	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首先，需要</a:t>
            </a:r>
            <a:r>
              <a:rPr kumimoji="1" lang="zh-CN" altLang="en-US" sz="5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继承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自</a:t>
            </a:r>
            <a:r>
              <a:rPr kumimoji="1" lang="en-US" altLang="zh-CN" sz="5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HttpServlet</a:t>
            </a:r>
          </a:p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	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其次，需要在</a:t>
            </a:r>
            <a:r>
              <a:rPr kumimoji="1" lang="en-US" altLang="zh-CN" sz="5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web.xml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中做好</a:t>
            </a:r>
            <a:r>
              <a:rPr kumimoji="1" lang="zh-CN" altLang="en-US" sz="5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配置</a:t>
            </a:r>
            <a:endParaRPr kumimoji="1" lang="en-US" altLang="zh-CN" sz="5400" b="1" kern="0" dirty="0" smtClean="0">
              <a:solidFill>
                <a:srgbClr val="FF0000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61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9" y="307066"/>
            <a:ext cx="11717814" cy="6079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595086" y="769255"/>
            <a:ext cx="4484914" cy="478972"/>
          </a:xfrm>
          <a:prstGeom prst="rect">
            <a:avLst/>
          </a:prstGeom>
          <a:solidFill>
            <a:schemeClr val="accent2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173" y="5566228"/>
            <a:ext cx="8672284" cy="370115"/>
          </a:xfrm>
          <a:prstGeom prst="rect">
            <a:avLst/>
          </a:prstGeom>
          <a:solidFill>
            <a:schemeClr val="accent2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23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173" y="275771"/>
            <a:ext cx="7743371" cy="625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2438400" y="5326743"/>
            <a:ext cx="2162629" cy="885371"/>
          </a:xfrm>
          <a:prstGeom prst="rect">
            <a:avLst/>
          </a:prstGeom>
          <a:noFill/>
          <a:ln>
            <a:solidFill>
              <a:srgbClr val="F23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十字星 4"/>
          <p:cNvSpPr/>
          <p:nvPr/>
        </p:nvSpPr>
        <p:spPr>
          <a:xfrm>
            <a:off x="4136571" y="5820229"/>
            <a:ext cx="391885" cy="391885"/>
          </a:xfrm>
          <a:prstGeom prst="star4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4859" y="1433344"/>
            <a:ext cx="7739579" cy="3299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288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3" y="600755"/>
            <a:ext cx="11444637" cy="529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0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63"/>
          <p:cNvSpPr>
            <a:spLocks noGrp="1"/>
          </p:cNvSpPr>
          <p:nvPr>
            <p:ph type="body" sz="quarter" idx="10"/>
          </p:nvPr>
        </p:nvSpPr>
        <p:spPr>
          <a:xfrm>
            <a:off x="4206241" y="5504231"/>
            <a:ext cx="3781106" cy="1015663"/>
          </a:xfrm>
        </p:spPr>
        <p:txBody>
          <a:bodyPr/>
          <a:lstStyle/>
          <a:p>
            <a:r>
              <a:rPr lang="zh-CN" altLang="en-US" sz="6000" dirty="0"/>
              <a:t>详</a:t>
            </a:r>
            <a:r>
              <a:rPr lang="zh-CN" altLang="en-US" sz="6000" dirty="0" smtClean="0"/>
              <a:t>细介绍</a:t>
            </a:r>
            <a:endParaRPr lang="zh-CN" altLang="en-US" sz="6000" dirty="0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2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57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152" y="1524206"/>
            <a:ext cx="11767848" cy="38318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好，重点来了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刚才说</a:t>
            </a:r>
            <a:r>
              <a:rPr kumimoji="1" lang="en-US" altLang="zh-CN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重点的作用是处理数据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如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何处理数据？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156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152" y="1408092"/>
            <a:ext cx="11767848" cy="38318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我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们说网页上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网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络的数据传递不外乎</a:t>
            </a:r>
            <a:r>
              <a:rPr kumimoji="1" lang="en-US" altLang="zh-CN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4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种方法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POST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kumimoji="1" lang="en-US" altLang="zh-CN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GET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kumimoji="1" lang="en-US" altLang="zh-CN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DELETE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、</a:t>
            </a:r>
            <a:r>
              <a:rPr kumimoji="1" lang="en-US" altLang="zh-CN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PUT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732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占位符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CONTENTS</a:t>
            </a:r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ONE</a:t>
            </a:r>
            <a:endParaRPr lang="zh-CN" altLang="en-US" dirty="0">
              <a:latin typeface="+mn-ea"/>
            </a:endParaRPr>
          </a:p>
        </p:txBody>
      </p:sp>
      <p:sp>
        <p:nvSpPr>
          <p:cNvPr id="48" name="文本占位符 47"/>
          <p:cNvSpPr>
            <a:spLocks noGrp="1"/>
          </p:cNvSpPr>
          <p:nvPr>
            <p:ph type="body" sz="quarter" idx="15"/>
          </p:nvPr>
        </p:nvSpPr>
        <p:spPr>
          <a:xfrm>
            <a:off x="1020055" y="4034758"/>
            <a:ext cx="1822768" cy="923330"/>
          </a:xfrm>
        </p:spPr>
        <p:txBody>
          <a:bodyPr/>
          <a:lstStyle/>
          <a:p>
            <a:r>
              <a:rPr lang="zh-CN" altLang="en-US" sz="5400" dirty="0" smtClean="0"/>
              <a:t>概述</a:t>
            </a:r>
            <a:endParaRPr lang="zh-CN" altLang="en-US" sz="5400" dirty="0"/>
          </a:p>
        </p:txBody>
      </p:sp>
      <p:sp>
        <p:nvSpPr>
          <p:cNvPr id="50" name="文本占位符 49"/>
          <p:cNvSpPr>
            <a:spLocks noGrp="1"/>
          </p:cNvSpPr>
          <p:nvPr>
            <p:ph type="body" sz="quarter" idx="17"/>
          </p:nvPr>
        </p:nvSpPr>
        <p:spPr>
          <a:xfrm>
            <a:off x="3889207" y="4034758"/>
            <a:ext cx="1822768" cy="923330"/>
          </a:xfrm>
        </p:spPr>
        <p:txBody>
          <a:bodyPr/>
          <a:lstStyle/>
          <a:p>
            <a:r>
              <a:rPr lang="zh-CN" altLang="en-US" sz="5400" dirty="0" smtClean="0"/>
              <a:t>语法</a:t>
            </a:r>
            <a:endParaRPr lang="zh-CN" altLang="en-US" sz="5400" dirty="0"/>
          </a:p>
        </p:txBody>
      </p:sp>
      <p:sp>
        <p:nvSpPr>
          <p:cNvPr id="52" name="文本占位符 51"/>
          <p:cNvSpPr>
            <a:spLocks noGrp="1"/>
          </p:cNvSpPr>
          <p:nvPr>
            <p:ph type="body" sz="quarter" idx="19"/>
          </p:nvPr>
        </p:nvSpPr>
        <p:spPr>
          <a:xfrm>
            <a:off x="6766387" y="4034758"/>
            <a:ext cx="1822768" cy="923330"/>
          </a:xfrm>
        </p:spPr>
        <p:txBody>
          <a:bodyPr/>
          <a:lstStyle/>
          <a:p>
            <a:r>
              <a:rPr lang="zh-CN" altLang="en-US" sz="5400" dirty="0" smtClean="0"/>
              <a:t>举例</a:t>
            </a:r>
            <a:endParaRPr lang="zh-CN" altLang="en-US" sz="5400" dirty="0"/>
          </a:p>
        </p:txBody>
      </p:sp>
      <p:sp>
        <p:nvSpPr>
          <p:cNvPr id="54" name="文本占位符 53"/>
          <p:cNvSpPr>
            <a:spLocks noGrp="1"/>
          </p:cNvSpPr>
          <p:nvPr>
            <p:ph type="body" sz="quarter" idx="21"/>
          </p:nvPr>
        </p:nvSpPr>
        <p:spPr>
          <a:xfrm>
            <a:off x="9626736" y="4034758"/>
            <a:ext cx="1822768" cy="923330"/>
          </a:xfrm>
        </p:spPr>
        <p:txBody>
          <a:bodyPr/>
          <a:lstStyle/>
          <a:p>
            <a:r>
              <a:rPr lang="zh-CN" altLang="en-US" sz="5400" dirty="0" smtClean="0"/>
              <a:t>练习</a:t>
            </a:r>
            <a:endParaRPr lang="zh-CN" altLang="en-US" sz="5400" dirty="0"/>
          </a:p>
        </p:txBody>
      </p:sp>
      <p:sp>
        <p:nvSpPr>
          <p:cNvPr id="56" name="文本占位符 5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TWO</a:t>
            </a:r>
            <a:endParaRPr lang="zh-CN" altLang="en-US" dirty="0">
              <a:latin typeface="+mn-ea"/>
            </a:endParaRP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THREE</a:t>
            </a:r>
            <a:endParaRPr lang="zh-CN" altLang="en-US" dirty="0">
              <a:latin typeface="+mn-ea"/>
            </a:endParaRPr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FOUR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738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1" y="566057"/>
            <a:ext cx="11844212" cy="558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175656" y="2989942"/>
            <a:ext cx="5936343" cy="1161144"/>
          </a:xfrm>
          <a:prstGeom prst="rect">
            <a:avLst/>
          </a:prstGeom>
          <a:noFill/>
          <a:ln>
            <a:solidFill>
              <a:srgbClr val="E73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3313" y="566057"/>
            <a:ext cx="3570514" cy="275772"/>
          </a:xfrm>
          <a:prstGeom prst="rect">
            <a:avLst/>
          </a:prstGeom>
          <a:noFill/>
          <a:ln>
            <a:solidFill>
              <a:srgbClr val="E73A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7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3" y="600755"/>
            <a:ext cx="11444637" cy="5292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3" y="2255383"/>
            <a:ext cx="11605570" cy="294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1204686" y="2902856"/>
            <a:ext cx="7663543" cy="43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299029" y="4397828"/>
            <a:ext cx="7663543" cy="43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299028" y="3297576"/>
            <a:ext cx="7663543" cy="4354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299027" y="4799804"/>
            <a:ext cx="7663543" cy="4354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25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3" y="219639"/>
            <a:ext cx="6454547" cy="1708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3" y="3297576"/>
            <a:ext cx="11605570" cy="2940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直接连接符 10"/>
          <p:cNvCxnSpPr/>
          <p:nvPr/>
        </p:nvCxnSpPr>
        <p:spPr>
          <a:xfrm>
            <a:off x="1306286" y="3945049"/>
            <a:ext cx="7663543" cy="43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400629" y="5440021"/>
            <a:ext cx="7663543" cy="435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400628" y="4339769"/>
            <a:ext cx="7663543" cy="43543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400627" y="5841997"/>
            <a:ext cx="7663543" cy="43543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3" y="1439748"/>
            <a:ext cx="11178826" cy="2104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2" y="244243"/>
            <a:ext cx="6454547" cy="271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72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9295" y="2714377"/>
            <a:ext cx="11767848" cy="119199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好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累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1600200"/>
            <a:ext cx="62007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14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841829"/>
            <a:ext cx="11767848" cy="38318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endParaRPr kumimoji="1" lang="en-US" altLang="zh-CN" sz="5400" b="1" kern="0" dirty="0" smtClean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r>
              <a:rPr kumimoji="1" lang="zh-CN" altLang="en-US" sz="5400" b="1" kern="0" dirty="0" smtClean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处理了之后可能还需要转向</a:t>
            </a:r>
            <a:endParaRPr kumimoji="1" lang="en-US" altLang="zh-CN" sz="5400" b="1" kern="0" dirty="0" smtClean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endParaRPr kumimoji="1" lang="en-US" altLang="zh-CN" sz="5400" b="1" kern="0" dirty="0" smtClean="0">
              <a:solidFill>
                <a:schemeClr val="accent4">
                  <a:lumMod val="50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5" y="2516414"/>
            <a:ext cx="12066189" cy="357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3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60374" y="1423719"/>
            <a:ext cx="6375853" cy="38318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以上周实训题目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“女朋友”为例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改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装为</a:t>
            </a:r>
            <a:r>
              <a:rPr kumimoji="1" lang="en-US" altLang="zh-CN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版本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AutoShape 2" descr="http://img2.imgtn.bdimg.com/it/u=3687653882,17458349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52334"/>
            <a:ext cx="4486955" cy="336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9" y="551315"/>
            <a:ext cx="11935006" cy="5196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98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1887199" cy="6846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61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078" y="271235"/>
            <a:ext cx="6639151" cy="615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2229078" y="1320800"/>
            <a:ext cx="6639151" cy="290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73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占位符 62"/>
          <p:cNvSpPr>
            <a:spLocks noGrp="1"/>
          </p:cNvSpPr>
          <p:nvPr>
            <p:ph type="body" sz="quarter" idx="10"/>
          </p:nvPr>
        </p:nvSpPr>
        <p:spPr>
          <a:xfrm>
            <a:off x="4206241" y="5504231"/>
            <a:ext cx="3781106" cy="1015663"/>
          </a:xfrm>
        </p:spPr>
        <p:txBody>
          <a:bodyPr/>
          <a:lstStyle/>
          <a:p>
            <a:r>
              <a:rPr lang="zh-CN" altLang="en-US" sz="6000" dirty="0"/>
              <a:t>举例</a:t>
            </a:r>
            <a:endParaRPr lang="zh-CN" altLang="en-US" sz="6000" dirty="0"/>
          </a:p>
        </p:txBody>
      </p:sp>
      <p:sp>
        <p:nvSpPr>
          <p:cNvPr id="64" name="文本占位符 6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730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63"/>
          <p:cNvSpPr>
            <a:spLocks noGrp="1"/>
          </p:cNvSpPr>
          <p:nvPr>
            <p:ph type="body" sz="quarter" idx="10"/>
          </p:nvPr>
        </p:nvSpPr>
        <p:spPr>
          <a:xfrm>
            <a:off x="4206241" y="5504231"/>
            <a:ext cx="3781106" cy="1015663"/>
          </a:xfrm>
        </p:spPr>
        <p:txBody>
          <a:bodyPr/>
          <a:lstStyle/>
          <a:p>
            <a:r>
              <a:rPr lang="zh-CN" altLang="en-US" sz="6000" dirty="0" smtClean="0"/>
              <a:t>概述</a:t>
            </a:r>
            <a:endParaRPr lang="zh-CN" altLang="en-US" sz="6000" dirty="0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11"/>
          </p:nvPr>
        </p:nvSpPr>
        <p:spPr>
          <a:xfrm>
            <a:off x="4206241" y="1710302"/>
            <a:ext cx="3781106" cy="2646878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1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40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080"/>
            <a:ext cx="12101984" cy="639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720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2103"/>
            <a:ext cx="11910394" cy="5753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53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占位符 66"/>
          <p:cNvSpPr>
            <a:spLocks noGrp="1"/>
          </p:cNvSpPr>
          <p:nvPr>
            <p:ph type="body" sz="quarter" idx="10"/>
          </p:nvPr>
        </p:nvSpPr>
        <p:spPr>
          <a:xfrm>
            <a:off x="4206241" y="5504231"/>
            <a:ext cx="3781106" cy="1015663"/>
          </a:xfrm>
        </p:spPr>
        <p:txBody>
          <a:bodyPr/>
          <a:lstStyle/>
          <a:p>
            <a:r>
              <a:rPr lang="zh-CN" altLang="en-US" sz="6000" dirty="0" smtClean="0"/>
              <a:t>课堂练习</a:t>
            </a:r>
            <a:endParaRPr lang="zh-CN" altLang="en-US" sz="6000" dirty="0"/>
          </a:p>
        </p:txBody>
      </p:sp>
      <p:sp>
        <p:nvSpPr>
          <p:cNvPr id="68" name="文本占位符 67"/>
          <p:cNvSpPr>
            <a:spLocks noGrp="1"/>
          </p:cNvSpPr>
          <p:nvPr>
            <p:ph type="body" sz="quarter" idx="11"/>
          </p:nvPr>
        </p:nvSpPr>
        <p:spPr>
          <a:xfrm>
            <a:off x="4104641" y="1884473"/>
            <a:ext cx="3781106" cy="2646878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</a:rPr>
              <a:t>4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398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文本框 112"/>
          <p:cNvSpPr txBox="1"/>
          <p:nvPr/>
        </p:nvSpPr>
        <p:spPr>
          <a:xfrm>
            <a:off x="830551" y="2677896"/>
            <a:ext cx="10824420" cy="1015663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914309"/>
            <a:r>
              <a:rPr kumimoji="1" lang="zh-CN" altLang="en-US" sz="6000" b="1" kern="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使用</a:t>
            </a:r>
            <a:r>
              <a:rPr kumimoji="1" lang="en-US" altLang="zh-CN" sz="6000" b="1" kern="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r>
              <a:rPr kumimoji="1" lang="zh-CN" altLang="en-US" sz="6000" b="1" kern="0" dirty="0" smtClean="0">
                <a:solidFill>
                  <a:schemeClr val="bg1"/>
                </a:solidFill>
                <a:latin typeface="+mj-ea"/>
                <a:ea typeface="+mj-ea"/>
                <a:cs typeface="+mn-ea"/>
                <a:sym typeface="+mn-lt"/>
              </a:rPr>
              <a:t>编写一个注册页面</a:t>
            </a:r>
            <a:endParaRPr kumimoji="1" lang="en-US" altLang="zh-CN" sz="6000" b="1" kern="0" dirty="0">
              <a:solidFill>
                <a:schemeClr val="bg1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541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2460625" y="1400100"/>
            <a:ext cx="7272337" cy="1015663"/>
          </a:xfrm>
        </p:spPr>
        <p:txBody>
          <a:bodyPr/>
          <a:lstStyle/>
          <a:p>
            <a:r>
              <a:rPr lang="en-US" altLang="zh-CN" sz="6000" dirty="0" smtClean="0"/>
              <a:t>JSP</a:t>
            </a:r>
            <a:endParaRPr lang="en-US" altLang="zh-CN" sz="6000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2460625" y="2800750"/>
            <a:ext cx="7272337" cy="923330"/>
          </a:xfrm>
        </p:spPr>
        <p:txBody>
          <a:bodyPr/>
          <a:lstStyle/>
          <a:p>
            <a:r>
              <a:rPr lang="en-US" altLang="zh-CN" sz="5400" dirty="0">
                <a:latin typeface="+mj-ea"/>
                <a:ea typeface="+mj-ea"/>
              </a:rPr>
              <a:t>THANK YOU!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2"/>
          </p:nvPr>
        </p:nvSpPr>
        <p:spPr>
          <a:xfrm>
            <a:off x="2460625" y="3950699"/>
            <a:ext cx="7272337" cy="338554"/>
          </a:xfrm>
        </p:spPr>
        <p:txBody>
          <a:bodyPr/>
          <a:lstStyle/>
          <a:p>
            <a:r>
              <a:rPr lang="en-US" altLang="zh-CN" dirty="0"/>
              <a:t>PRESENTED BY </a:t>
            </a:r>
            <a:r>
              <a:rPr lang="zh-CN" altLang="en-US" dirty="0" smtClean="0"/>
              <a:t>信工 梁入双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426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9237" y="2078822"/>
            <a:ext cx="7442592" cy="267765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zh-CN" altLang="en-US" sz="4800" b="1" kern="0" dirty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上</a:t>
            </a:r>
            <a:r>
              <a:rPr kumimoji="1" lang="zh-CN" altLang="en-US" sz="4800" b="1" kern="0" dirty="0" smtClean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帝说要有光</a:t>
            </a:r>
            <a:endParaRPr kumimoji="1" lang="en-US" altLang="zh-CN" sz="4800" b="1" kern="0" dirty="0" smtClean="0">
              <a:solidFill>
                <a:schemeClr val="accent3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4800" b="1" kern="0" dirty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于</a:t>
            </a:r>
            <a:r>
              <a:rPr kumimoji="1" lang="zh-CN" altLang="en-US" sz="4800" b="1" kern="0" dirty="0" smtClean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是就有了光</a:t>
            </a:r>
            <a:endParaRPr kumimoji="1" lang="en-US" altLang="zh-CN" sz="4800" b="1" kern="0" dirty="0" smtClean="0">
              <a:solidFill>
                <a:schemeClr val="accent3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/>
            <a:endParaRPr kumimoji="1" lang="en-US" altLang="zh-CN" sz="2400" b="1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9022119" y="1337065"/>
            <a:ext cx="2190089" cy="4142920"/>
            <a:chOff x="542925" y="1724025"/>
            <a:chExt cx="381000" cy="720725"/>
          </a:xfrm>
          <a:solidFill>
            <a:schemeClr val="accent3"/>
          </a:solidFill>
        </p:grpSpPr>
        <p:sp>
          <p:nvSpPr>
            <p:cNvPr id="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04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7009" y="2237084"/>
            <a:ext cx="7442592" cy="267765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zh-CN" altLang="en-US" sz="4800" b="1" kern="0" dirty="0" smtClean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程序员说</a:t>
            </a:r>
            <a:r>
              <a:rPr kumimoji="1" lang="en-US" altLang="zh-CN" sz="4800" b="1" kern="0" dirty="0" smtClean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JSP</a:t>
            </a:r>
            <a:r>
              <a:rPr kumimoji="1" lang="zh-CN" altLang="en-US" sz="4800" b="1" kern="0" dirty="0" smtClean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代码太难处理 </a:t>
            </a:r>
            <a:endParaRPr kumimoji="1" lang="en-US" altLang="zh-CN" sz="4800" b="1" kern="0" dirty="0" smtClean="0">
              <a:solidFill>
                <a:schemeClr val="accent3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4800" b="1" kern="0" dirty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于</a:t>
            </a:r>
            <a:r>
              <a:rPr kumimoji="1" lang="zh-CN" altLang="en-US" sz="4800" b="1" kern="0" dirty="0" smtClean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是有了</a:t>
            </a:r>
            <a:r>
              <a:rPr kumimoji="1" lang="en-US" altLang="zh-CN" sz="48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JavaBean</a:t>
            </a:r>
          </a:p>
          <a:p>
            <a:pPr defTabSz="914309"/>
            <a:endParaRPr kumimoji="1" lang="en-US" altLang="zh-CN" sz="2400" b="1" kern="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9022119" y="1337065"/>
            <a:ext cx="2190089" cy="4142920"/>
            <a:chOff x="542925" y="1724025"/>
            <a:chExt cx="381000" cy="720725"/>
          </a:xfrm>
          <a:solidFill>
            <a:schemeClr val="accent3"/>
          </a:solidFill>
        </p:grpSpPr>
        <p:sp>
          <p:nvSpPr>
            <p:cNvPr id="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554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1866" y="1966716"/>
            <a:ext cx="8806934" cy="230832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zh-CN" altLang="en-US" sz="4800" b="1" kern="0" dirty="0" smtClean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程序员说</a:t>
            </a:r>
            <a:r>
              <a:rPr kumimoji="1" lang="en-US" altLang="zh-CN" sz="4800" b="1" kern="0" dirty="0" smtClean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JSP</a:t>
            </a:r>
            <a:r>
              <a:rPr kumimoji="1" lang="zh-CN" altLang="en-US" sz="4800" b="1" kern="0" dirty="0" smtClean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代码还是太难处理 </a:t>
            </a:r>
            <a:endParaRPr kumimoji="1" lang="en-US" altLang="zh-CN" sz="4800" b="1" kern="0" dirty="0" smtClean="0">
              <a:solidFill>
                <a:schemeClr val="accent3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4800" b="1" kern="0" dirty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于</a:t>
            </a:r>
            <a:r>
              <a:rPr kumimoji="1" lang="zh-CN" altLang="en-US" sz="4800" b="1" kern="0" dirty="0" smtClean="0">
                <a:solidFill>
                  <a:schemeClr val="accent3"/>
                </a:solidFill>
                <a:latin typeface="+mj-ea"/>
                <a:ea typeface="+mj-ea"/>
                <a:cs typeface="+mn-ea"/>
                <a:sym typeface="+mn-lt"/>
              </a:rPr>
              <a:t>是有了</a:t>
            </a:r>
            <a:r>
              <a:rPr kumimoji="1" lang="en-US" altLang="zh-CN" sz="48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endParaRPr kumimoji="1" lang="en-US" altLang="zh-CN" sz="2400" b="1" kern="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9834903" y="1337065"/>
            <a:ext cx="2190089" cy="4142920"/>
            <a:chOff x="542925" y="1724025"/>
            <a:chExt cx="381000" cy="720725"/>
          </a:xfrm>
          <a:solidFill>
            <a:schemeClr val="accent3"/>
          </a:solidFill>
        </p:grpSpPr>
        <p:sp>
          <p:nvSpPr>
            <p:cNvPr id="7" name="Freeform 94"/>
            <p:cNvSpPr>
              <a:spLocks/>
            </p:cNvSpPr>
            <p:nvPr/>
          </p:nvSpPr>
          <p:spPr bwMode="auto">
            <a:xfrm>
              <a:off x="546100" y="2085975"/>
              <a:ext cx="47625" cy="123825"/>
            </a:xfrm>
            <a:custGeom>
              <a:avLst/>
              <a:gdLst/>
              <a:ahLst/>
              <a:cxnLst>
                <a:cxn ang="0">
                  <a:pos x="2" y="68"/>
                </a:cxn>
                <a:cxn ang="0">
                  <a:pos x="2" y="68"/>
                </a:cxn>
                <a:cxn ang="0">
                  <a:pos x="4" y="72"/>
                </a:cxn>
                <a:cxn ang="0">
                  <a:pos x="8" y="76"/>
                </a:cxn>
                <a:cxn ang="0">
                  <a:pos x="12" y="78"/>
                </a:cxn>
                <a:cxn ang="0">
                  <a:pos x="18" y="78"/>
                </a:cxn>
                <a:cxn ang="0">
                  <a:pos x="18" y="78"/>
                </a:cxn>
                <a:cxn ang="0">
                  <a:pos x="24" y="76"/>
                </a:cxn>
                <a:cxn ang="0">
                  <a:pos x="26" y="72"/>
                </a:cxn>
                <a:cxn ang="0">
                  <a:pos x="30" y="68"/>
                </a:cxn>
                <a:cxn ang="0">
                  <a:pos x="30" y="62"/>
                </a:cxn>
                <a:cxn ang="0">
                  <a:pos x="30" y="62"/>
                </a:cxn>
                <a:cxn ang="0">
                  <a:pos x="24" y="38"/>
                </a:cxn>
                <a:cxn ang="0">
                  <a:pos x="20" y="2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6" y="30"/>
                </a:cxn>
                <a:cxn ang="0">
                  <a:pos x="0" y="56"/>
                </a:cxn>
                <a:cxn ang="0">
                  <a:pos x="0" y="56"/>
                </a:cxn>
                <a:cxn ang="0">
                  <a:pos x="2" y="68"/>
                </a:cxn>
                <a:cxn ang="0">
                  <a:pos x="2" y="68"/>
                </a:cxn>
              </a:cxnLst>
              <a:rect l="0" t="0" r="r" b="b"/>
              <a:pathLst>
                <a:path w="30" h="78">
                  <a:moveTo>
                    <a:pt x="2" y="68"/>
                  </a:moveTo>
                  <a:lnTo>
                    <a:pt x="2" y="68"/>
                  </a:lnTo>
                  <a:lnTo>
                    <a:pt x="4" y="72"/>
                  </a:lnTo>
                  <a:lnTo>
                    <a:pt x="8" y="76"/>
                  </a:lnTo>
                  <a:lnTo>
                    <a:pt x="12" y="78"/>
                  </a:lnTo>
                  <a:lnTo>
                    <a:pt x="18" y="78"/>
                  </a:lnTo>
                  <a:lnTo>
                    <a:pt x="18" y="78"/>
                  </a:lnTo>
                  <a:lnTo>
                    <a:pt x="24" y="76"/>
                  </a:lnTo>
                  <a:lnTo>
                    <a:pt x="26" y="72"/>
                  </a:lnTo>
                  <a:lnTo>
                    <a:pt x="30" y="68"/>
                  </a:lnTo>
                  <a:lnTo>
                    <a:pt x="30" y="62"/>
                  </a:lnTo>
                  <a:lnTo>
                    <a:pt x="30" y="62"/>
                  </a:lnTo>
                  <a:lnTo>
                    <a:pt x="24" y="38"/>
                  </a:lnTo>
                  <a:lnTo>
                    <a:pt x="20" y="2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6" y="30"/>
                  </a:lnTo>
                  <a:lnTo>
                    <a:pt x="0" y="56"/>
                  </a:lnTo>
                  <a:lnTo>
                    <a:pt x="0" y="56"/>
                  </a:lnTo>
                  <a:lnTo>
                    <a:pt x="2" y="68"/>
                  </a:lnTo>
                  <a:lnTo>
                    <a:pt x="2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Freeform 97"/>
            <p:cNvSpPr>
              <a:spLocks/>
            </p:cNvSpPr>
            <p:nvPr/>
          </p:nvSpPr>
          <p:spPr bwMode="auto">
            <a:xfrm>
              <a:off x="857250" y="2051050"/>
              <a:ext cx="53975" cy="152400"/>
            </a:xfrm>
            <a:custGeom>
              <a:avLst/>
              <a:gdLst/>
              <a:ahLst/>
              <a:cxnLst>
                <a:cxn ang="0">
                  <a:pos x="0" y="68"/>
                </a:cxn>
                <a:cxn ang="0">
                  <a:pos x="0" y="68"/>
                </a:cxn>
                <a:cxn ang="0">
                  <a:pos x="4" y="92"/>
                </a:cxn>
                <a:cxn ang="0">
                  <a:pos x="4" y="92"/>
                </a:cxn>
                <a:cxn ang="0">
                  <a:pos x="12" y="96"/>
                </a:cxn>
                <a:cxn ang="0">
                  <a:pos x="12" y="96"/>
                </a:cxn>
                <a:cxn ang="0">
                  <a:pos x="14" y="96"/>
                </a:cxn>
                <a:cxn ang="0">
                  <a:pos x="14" y="96"/>
                </a:cxn>
                <a:cxn ang="0">
                  <a:pos x="20" y="94"/>
                </a:cxn>
                <a:cxn ang="0">
                  <a:pos x="26" y="92"/>
                </a:cxn>
                <a:cxn ang="0">
                  <a:pos x="28" y="88"/>
                </a:cxn>
                <a:cxn ang="0">
                  <a:pos x="30" y="82"/>
                </a:cxn>
                <a:cxn ang="0">
                  <a:pos x="30" y="82"/>
                </a:cxn>
                <a:cxn ang="0">
                  <a:pos x="34" y="58"/>
                </a:cxn>
                <a:cxn ang="0">
                  <a:pos x="34" y="58"/>
                </a:cxn>
                <a:cxn ang="0">
                  <a:pos x="28" y="30"/>
                </a:cxn>
                <a:cxn ang="0">
                  <a:pos x="16" y="0"/>
                </a:cxn>
                <a:cxn ang="0">
                  <a:pos x="16" y="0"/>
                </a:cxn>
                <a:cxn ang="0">
                  <a:pos x="10" y="18"/>
                </a:cxn>
                <a:cxn ang="0">
                  <a:pos x="6" y="36"/>
                </a:cxn>
                <a:cxn ang="0">
                  <a:pos x="0" y="68"/>
                </a:cxn>
                <a:cxn ang="0">
                  <a:pos x="0" y="68"/>
                </a:cxn>
              </a:cxnLst>
              <a:rect l="0" t="0" r="r" b="b"/>
              <a:pathLst>
                <a:path w="34" h="96">
                  <a:moveTo>
                    <a:pt x="0" y="68"/>
                  </a:moveTo>
                  <a:lnTo>
                    <a:pt x="0" y="68"/>
                  </a:lnTo>
                  <a:lnTo>
                    <a:pt x="4" y="92"/>
                  </a:lnTo>
                  <a:lnTo>
                    <a:pt x="4" y="92"/>
                  </a:lnTo>
                  <a:lnTo>
                    <a:pt x="12" y="96"/>
                  </a:lnTo>
                  <a:lnTo>
                    <a:pt x="12" y="96"/>
                  </a:lnTo>
                  <a:lnTo>
                    <a:pt x="14" y="96"/>
                  </a:lnTo>
                  <a:lnTo>
                    <a:pt x="14" y="96"/>
                  </a:lnTo>
                  <a:lnTo>
                    <a:pt x="20" y="94"/>
                  </a:lnTo>
                  <a:lnTo>
                    <a:pt x="26" y="92"/>
                  </a:lnTo>
                  <a:lnTo>
                    <a:pt x="28" y="88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4" y="58"/>
                  </a:lnTo>
                  <a:lnTo>
                    <a:pt x="34" y="58"/>
                  </a:lnTo>
                  <a:lnTo>
                    <a:pt x="28" y="30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0" y="18"/>
                  </a:lnTo>
                  <a:lnTo>
                    <a:pt x="6" y="36"/>
                  </a:lnTo>
                  <a:lnTo>
                    <a:pt x="0" y="68"/>
                  </a:lnTo>
                  <a:lnTo>
                    <a:pt x="0" y="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98"/>
            <p:cNvSpPr>
              <a:spLocks/>
            </p:cNvSpPr>
            <p:nvPr/>
          </p:nvSpPr>
          <p:spPr bwMode="auto">
            <a:xfrm>
              <a:off x="542925" y="1962150"/>
              <a:ext cx="381000" cy="482600"/>
            </a:xfrm>
            <a:custGeom>
              <a:avLst/>
              <a:gdLst/>
              <a:ahLst/>
              <a:cxnLst>
                <a:cxn ang="0">
                  <a:pos x="222" y="168"/>
                </a:cxn>
                <a:cxn ang="0">
                  <a:pos x="224" y="168"/>
                </a:cxn>
                <a:cxn ang="0">
                  <a:pos x="236" y="160"/>
                </a:cxn>
                <a:cxn ang="0">
                  <a:pos x="240" y="146"/>
                </a:cxn>
                <a:cxn ang="0">
                  <a:pos x="234" y="122"/>
                </a:cxn>
                <a:cxn ang="0">
                  <a:pos x="218" y="64"/>
                </a:cxn>
                <a:cxn ang="0">
                  <a:pos x="200" y="28"/>
                </a:cxn>
                <a:cxn ang="0">
                  <a:pos x="190" y="16"/>
                </a:cxn>
                <a:cxn ang="0">
                  <a:pos x="160" y="4"/>
                </a:cxn>
                <a:cxn ang="0">
                  <a:pos x="122" y="0"/>
                </a:cxn>
                <a:cxn ang="0">
                  <a:pos x="102" y="2"/>
                </a:cxn>
                <a:cxn ang="0">
                  <a:pos x="64" y="8"/>
                </a:cxn>
                <a:cxn ang="0">
                  <a:pos x="52" y="16"/>
                </a:cxn>
                <a:cxn ang="0">
                  <a:pos x="40" y="26"/>
                </a:cxn>
                <a:cxn ang="0">
                  <a:pos x="22" y="60"/>
                </a:cxn>
                <a:cxn ang="0">
                  <a:pos x="4" y="118"/>
                </a:cxn>
                <a:cxn ang="0">
                  <a:pos x="0" y="148"/>
                </a:cxn>
                <a:cxn ang="0">
                  <a:pos x="4" y="160"/>
                </a:cxn>
                <a:cxn ang="0">
                  <a:pos x="16" y="168"/>
                </a:cxn>
                <a:cxn ang="0">
                  <a:pos x="18" y="168"/>
                </a:cxn>
                <a:cxn ang="0">
                  <a:pos x="24" y="168"/>
                </a:cxn>
                <a:cxn ang="0">
                  <a:pos x="34" y="158"/>
                </a:cxn>
                <a:cxn ang="0">
                  <a:pos x="36" y="152"/>
                </a:cxn>
                <a:cxn ang="0">
                  <a:pos x="50" y="86"/>
                </a:cxn>
                <a:cxn ang="0">
                  <a:pos x="58" y="68"/>
                </a:cxn>
                <a:cxn ang="0">
                  <a:pos x="56" y="134"/>
                </a:cxn>
                <a:cxn ang="0">
                  <a:pos x="56" y="134"/>
                </a:cxn>
                <a:cxn ang="0">
                  <a:pos x="58" y="210"/>
                </a:cxn>
                <a:cxn ang="0">
                  <a:pos x="60" y="284"/>
                </a:cxn>
                <a:cxn ang="0">
                  <a:pos x="68" y="298"/>
                </a:cxn>
                <a:cxn ang="0">
                  <a:pos x="82" y="304"/>
                </a:cxn>
                <a:cxn ang="0">
                  <a:pos x="84" y="304"/>
                </a:cxn>
                <a:cxn ang="0">
                  <a:pos x="92" y="302"/>
                </a:cxn>
                <a:cxn ang="0">
                  <a:pos x="104" y="288"/>
                </a:cxn>
                <a:cxn ang="0">
                  <a:pos x="104" y="280"/>
                </a:cxn>
                <a:cxn ang="0">
                  <a:pos x="100" y="158"/>
                </a:cxn>
                <a:cxn ang="0">
                  <a:pos x="120" y="160"/>
                </a:cxn>
                <a:cxn ang="0">
                  <a:pos x="140" y="158"/>
                </a:cxn>
                <a:cxn ang="0">
                  <a:pos x="138" y="220"/>
                </a:cxn>
                <a:cxn ang="0">
                  <a:pos x="134" y="280"/>
                </a:cxn>
                <a:cxn ang="0">
                  <a:pos x="140" y="296"/>
                </a:cxn>
                <a:cxn ang="0">
                  <a:pos x="154" y="304"/>
                </a:cxn>
                <a:cxn ang="0">
                  <a:pos x="156" y="304"/>
                </a:cxn>
                <a:cxn ang="0">
                  <a:pos x="164" y="302"/>
                </a:cxn>
                <a:cxn ang="0">
                  <a:pos x="176" y="292"/>
                </a:cxn>
                <a:cxn ang="0">
                  <a:pos x="178" y="284"/>
                </a:cxn>
                <a:cxn ang="0">
                  <a:pos x="182" y="136"/>
                </a:cxn>
                <a:cxn ang="0">
                  <a:pos x="184" y="134"/>
                </a:cxn>
                <a:cxn ang="0">
                  <a:pos x="184" y="80"/>
                </a:cxn>
                <a:cxn ang="0">
                  <a:pos x="182" y="72"/>
                </a:cxn>
                <a:cxn ang="0">
                  <a:pos x="204" y="154"/>
                </a:cxn>
                <a:cxn ang="0">
                  <a:pos x="206" y="160"/>
                </a:cxn>
                <a:cxn ang="0">
                  <a:pos x="216" y="168"/>
                </a:cxn>
                <a:cxn ang="0">
                  <a:pos x="222" y="168"/>
                </a:cxn>
              </a:cxnLst>
              <a:rect l="0" t="0" r="r" b="b"/>
              <a:pathLst>
                <a:path w="240" h="304">
                  <a:moveTo>
                    <a:pt x="222" y="168"/>
                  </a:moveTo>
                  <a:lnTo>
                    <a:pt x="222" y="168"/>
                  </a:lnTo>
                  <a:lnTo>
                    <a:pt x="224" y="168"/>
                  </a:lnTo>
                  <a:lnTo>
                    <a:pt x="224" y="168"/>
                  </a:lnTo>
                  <a:lnTo>
                    <a:pt x="232" y="166"/>
                  </a:lnTo>
                  <a:lnTo>
                    <a:pt x="236" y="160"/>
                  </a:lnTo>
                  <a:lnTo>
                    <a:pt x="240" y="154"/>
                  </a:lnTo>
                  <a:lnTo>
                    <a:pt x="240" y="146"/>
                  </a:lnTo>
                  <a:lnTo>
                    <a:pt x="240" y="146"/>
                  </a:lnTo>
                  <a:lnTo>
                    <a:pt x="234" y="122"/>
                  </a:lnTo>
                  <a:lnTo>
                    <a:pt x="224" y="84"/>
                  </a:lnTo>
                  <a:lnTo>
                    <a:pt x="218" y="64"/>
                  </a:lnTo>
                  <a:lnTo>
                    <a:pt x="210" y="44"/>
                  </a:lnTo>
                  <a:lnTo>
                    <a:pt x="200" y="28"/>
                  </a:lnTo>
                  <a:lnTo>
                    <a:pt x="190" y="16"/>
                  </a:lnTo>
                  <a:lnTo>
                    <a:pt x="190" y="16"/>
                  </a:lnTo>
                  <a:lnTo>
                    <a:pt x="176" y="10"/>
                  </a:lnTo>
                  <a:lnTo>
                    <a:pt x="160" y="4"/>
                  </a:lnTo>
                  <a:lnTo>
                    <a:pt x="142" y="2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2"/>
                  </a:lnTo>
                  <a:lnTo>
                    <a:pt x="82" y="4"/>
                  </a:lnTo>
                  <a:lnTo>
                    <a:pt x="64" y="8"/>
                  </a:lnTo>
                  <a:lnTo>
                    <a:pt x="52" y="16"/>
                  </a:lnTo>
                  <a:lnTo>
                    <a:pt x="52" y="16"/>
                  </a:lnTo>
                  <a:lnTo>
                    <a:pt x="46" y="20"/>
                  </a:lnTo>
                  <a:lnTo>
                    <a:pt x="40" y="26"/>
                  </a:lnTo>
                  <a:lnTo>
                    <a:pt x="30" y="42"/>
                  </a:lnTo>
                  <a:lnTo>
                    <a:pt x="22" y="60"/>
                  </a:lnTo>
                  <a:lnTo>
                    <a:pt x="14" y="80"/>
                  </a:lnTo>
                  <a:lnTo>
                    <a:pt x="4" y="118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54"/>
                  </a:lnTo>
                  <a:lnTo>
                    <a:pt x="4" y="160"/>
                  </a:lnTo>
                  <a:lnTo>
                    <a:pt x="8" y="166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4" y="168"/>
                  </a:lnTo>
                  <a:lnTo>
                    <a:pt x="30" y="164"/>
                  </a:lnTo>
                  <a:lnTo>
                    <a:pt x="34" y="158"/>
                  </a:lnTo>
                  <a:lnTo>
                    <a:pt x="36" y="152"/>
                  </a:lnTo>
                  <a:lnTo>
                    <a:pt x="36" y="152"/>
                  </a:lnTo>
                  <a:lnTo>
                    <a:pt x="44" y="108"/>
                  </a:lnTo>
                  <a:lnTo>
                    <a:pt x="50" y="86"/>
                  </a:lnTo>
                  <a:lnTo>
                    <a:pt x="58" y="68"/>
                  </a:lnTo>
                  <a:lnTo>
                    <a:pt x="58" y="68"/>
                  </a:lnTo>
                  <a:lnTo>
                    <a:pt x="56" y="80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6" y="134"/>
                  </a:lnTo>
                  <a:lnTo>
                    <a:pt x="58" y="210"/>
                  </a:lnTo>
                  <a:lnTo>
                    <a:pt x="60" y="284"/>
                  </a:lnTo>
                  <a:lnTo>
                    <a:pt x="60" y="284"/>
                  </a:lnTo>
                  <a:lnTo>
                    <a:pt x="62" y="292"/>
                  </a:lnTo>
                  <a:lnTo>
                    <a:pt x="68" y="298"/>
                  </a:lnTo>
                  <a:lnTo>
                    <a:pt x="74" y="302"/>
                  </a:lnTo>
                  <a:lnTo>
                    <a:pt x="82" y="304"/>
                  </a:lnTo>
                  <a:lnTo>
                    <a:pt x="82" y="304"/>
                  </a:lnTo>
                  <a:lnTo>
                    <a:pt x="84" y="304"/>
                  </a:lnTo>
                  <a:lnTo>
                    <a:pt x="84" y="304"/>
                  </a:lnTo>
                  <a:lnTo>
                    <a:pt x="92" y="302"/>
                  </a:lnTo>
                  <a:lnTo>
                    <a:pt x="100" y="296"/>
                  </a:lnTo>
                  <a:lnTo>
                    <a:pt x="104" y="288"/>
                  </a:lnTo>
                  <a:lnTo>
                    <a:pt x="104" y="280"/>
                  </a:lnTo>
                  <a:lnTo>
                    <a:pt x="104" y="280"/>
                  </a:lnTo>
                  <a:lnTo>
                    <a:pt x="102" y="220"/>
                  </a:lnTo>
                  <a:lnTo>
                    <a:pt x="100" y="158"/>
                  </a:lnTo>
                  <a:lnTo>
                    <a:pt x="100" y="158"/>
                  </a:lnTo>
                  <a:lnTo>
                    <a:pt x="120" y="160"/>
                  </a:lnTo>
                  <a:lnTo>
                    <a:pt x="120" y="160"/>
                  </a:lnTo>
                  <a:lnTo>
                    <a:pt x="140" y="158"/>
                  </a:lnTo>
                  <a:lnTo>
                    <a:pt x="140" y="158"/>
                  </a:lnTo>
                  <a:lnTo>
                    <a:pt x="138" y="220"/>
                  </a:lnTo>
                  <a:lnTo>
                    <a:pt x="134" y="280"/>
                  </a:lnTo>
                  <a:lnTo>
                    <a:pt x="134" y="280"/>
                  </a:lnTo>
                  <a:lnTo>
                    <a:pt x="136" y="290"/>
                  </a:lnTo>
                  <a:lnTo>
                    <a:pt x="140" y="296"/>
                  </a:lnTo>
                  <a:lnTo>
                    <a:pt x="146" y="302"/>
                  </a:lnTo>
                  <a:lnTo>
                    <a:pt x="154" y="304"/>
                  </a:lnTo>
                  <a:lnTo>
                    <a:pt x="154" y="304"/>
                  </a:lnTo>
                  <a:lnTo>
                    <a:pt x="156" y="304"/>
                  </a:lnTo>
                  <a:lnTo>
                    <a:pt x="156" y="304"/>
                  </a:lnTo>
                  <a:lnTo>
                    <a:pt x="164" y="302"/>
                  </a:lnTo>
                  <a:lnTo>
                    <a:pt x="172" y="298"/>
                  </a:lnTo>
                  <a:lnTo>
                    <a:pt x="176" y="292"/>
                  </a:lnTo>
                  <a:lnTo>
                    <a:pt x="178" y="284"/>
                  </a:lnTo>
                  <a:lnTo>
                    <a:pt x="178" y="284"/>
                  </a:lnTo>
                  <a:lnTo>
                    <a:pt x="182" y="212"/>
                  </a:lnTo>
                  <a:lnTo>
                    <a:pt x="182" y="136"/>
                  </a:lnTo>
                  <a:lnTo>
                    <a:pt x="182" y="136"/>
                  </a:lnTo>
                  <a:lnTo>
                    <a:pt x="184" y="134"/>
                  </a:lnTo>
                  <a:lnTo>
                    <a:pt x="184" y="80"/>
                  </a:lnTo>
                  <a:lnTo>
                    <a:pt x="184" y="80"/>
                  </a:lnTo>
                  <a:lnTo>
                    <a:pt x="182" y="72"/>
                  </a:lnTo>
                  <a:lnTo>
                    <a:pt x="182" y="72"/>
                  </a:lnTo>
                  <a:lnTo>
                    <a:pt x="194" y="112"/>
                  </a:lnTo>
                  <a:lnTo>
                    <a:pt x="204" y="154"/>
                  </a:lnTo>
                  <a:lnTo>
                    <a:pt x="204" y="154"/>
                  </a:lnTo>
                  <a:lnTo>
                    <a:pt x="206" y="160"/>
                  </a:lnTo>
                  <a:lnTo>
                    <a:pt x="210" y="164"/>
                  </a:lnTo>
                  <a:lnTo>
                    <a:pt x="216" y="168"/>
                  </a:lnTo>
                  <a:lnTo>
                    <a:pt x="222" y="168"/>
                  </a:lnTo>
                  <a:lnTo>
                    <a:pt x="222" y="16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  <p:sp>
          <p:nvSpPr>
            <p:cNvPr id="12" name="Freeform 99"/>
            <p:cNvSpPr>
              <a:spLocks/>
            </p:cNvSpPr>
            <p:nvPr/>
          </p:nvSpPr>
          <p:spPr bwMode="auto">
            <a:xfrm>
              <a:off x="622300" y="1724025"/>
              <a:ext cx="219075" cy="21907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70" y="0"/>
                </a:cxn>
                <a:cxn ang="0">
                  <a:pos x="84" y="0"/>
                </a:cxn>
                <a:cxn ang="0">
                  <a:pos x="96" y="4"/>
                </a:cxn>
                <a:cxn ang="0">
                  <a:pos x="108" y="12"/>
                </a:cxn>
                <a:cxn ang="0">
                  <a:pos x="118" y="20"/>
                </a:cxn>
                <a:cxn ang="0">
                  <a:pos x="126" y="30"/>
                </a:cxn>
                <a:cxn ang="0">
                  <a:pos x="134" y="42"/>
                </a:cxn>
                <a:cxn ang="0">
                  <a:pos x="138" y="54"/>
                </a:cxn>
                <a:cxn ang="0">
                  <a:pos x="138" y="68"/>
                </a:cxn>
                <a:cxn ang="0">
                  <a:pos x="138" y="68"/>
                </a:cxn>
                <a:cxn ang="0">
                  <a:pos x="138" y="82"/>
                </a:cxn>
                <a:cxn ang="0">
                  <a:pos x="134" y="96"/>
                </a:cxn>
                <a:cxn ang="0">
                  <a:pos x="126" y="106"/>
                </a:cxn>
                <a:cxn ang="0">
                  <a:pos x="118" y="118"/>
                </a:cxn>
                <a:cxn ang="0">
                  <a:pos x="108" y="126"/>
                </a:cxn>
                <a:cxn ang="0">
                  <a:pos x="96" y="132"/>
                </a:cxn>
                <a:cxn ang="0">
                  <a:pos x="84" y="136"/>
                </a:cxn>
                <a:cxn ang="0">
                  <a:pos x="70" y="138"/>
                </a:cxn>
                <a:cxn ang="0">
                  <a:pos x="70" y="138"/>
                </a:cxn>
                <a:cxn ang="0">
                  <a:pos x="56" y="136"/>
                </a:cxn>
                <a:cxn ang="0">
                  <a:pos x="42" y="132"/>
                </a:cxn>
                <a:cxn ang="0">
                  <a:pos x="32" y="126"/>
                </a:cxn>
                <a:cxn ang="0">
                  <a:pos x="20" y="118"/>
                </a:cxn>
                <a:cxn ang="0">
                  <a:pos x="12" y="106"/>
                </a:cxn>
                <a:cxn ang="0">
                  <a:pos x="6" y="96"/>
                </a:cxn>
                <a:cxn ang="0">
                  <a:pos x="2" y="82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2" y="54"/>
                </a:cxn>
                <a:cxn ang="0">
                  <a:pos x="6" y="42"/>
                </a:cxn>
                <a:cxn ang="0">
                  <a:pos x="12" y="30"/>
                </a:cxn>
                <a:cxn ang="0">
                  <a:pos x="20" y="20"/>
                </a:cxn>
                <a:cxn ang="0">
                  <a:pos x="32" y="12"/>
                </a:cxn>
                <a:cxn ang="0">
                  <a:pos x="42" y="4"/>
                </a:cxn>
                <a:cxn ang="0">
                  <a:pos x="56" y="0"/>
                </a:cxn>
                <a:cxn ang="0">
                  <a:pos x="70" y="0"/>
                </a:cxn>
                <a:cxn ang="0">
                  <a:pos x="70" y="0"/>
                </a:cxn>
              </a:cxnLst>
              <a:rect l="0" t="0" r="r" b="b"/>
              <a:pathLst>
                <a:path w="138" h="138">
                  <a:moveTo>
                    <a:pt x="70" y="0"/>
                  </a:moveTo>
                  <a:lnTo>
                    <a:pt x="70" y="0"/>
                  </a:lnTo>
                  <a:lnTo>
                    <a:pt x="84" y="0"/>
                  </a:lnTo>
                  <a:lnTo>
                    <a:pt x="96" y="4"/>
                  </a:lnTo>
                  <a:lnTo>
                    <a:pt x="108" y="12"/>
                  </a:lnTo>
                  <a:lnTo>
                    <a:pt x="118" y="20"/>
                  </a:lnTo>
                  <a:lnTo>
                    <a:pt x="126" y="30"/>
                  </a:lnTo>
                  <a:lnTo>
                    <a:pt x="134" y="42"/>
                  </a:lnTo>
                  <a:lnTo>
                    <a:pt x="138" y="54"/>
                  </a:lnTo>
                  <a:lnTo>
                    <a:pt x="138" y="68"/>
                  </a:lnTo>
                  <a:lnTo>
                    <a:pt x="138" y="68"/>
                  </a:lnTo>
                  <a:lnTo>
                    <a:pt x="138" y="82"/>
                  </a:lnTo>
                  <a:lnTo>
                    <a:pt x="134" y="96"/>
                  </a:lnTo>
                  <a:lnTo>
                    <a:pt x="126" y="106"/>
                  </a:lnTo>
                  <a:lnTo>
                    <a:pt x="118" y="118"/>
                  </a:lnTo>
                  <a:lnTo>
                    <a:pt x="108" y="126"/>
                  </a:lnTo>
                  <a:lnTo>
                    <a:pt x="96" y="132"/>
                  </a:lnTo>
                  <a:lnTo>
                    <a:pt x="84" y="136"/>
                  </a:lnTo>
                  <a:lnTo>
                    <a:pt x="70" y="13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2"/>
                  </a:lnTo>
                  <a:lnTo>
                    <a:pt x="32" y="126"/>
                  </a:lnTo>
                  <a:lnTo>
                    <a:pt x="20" y="118"/>
                  </a:lnTo>
                  <a:lnTo>
                    <a:pt x="12" y="106"/>
                  </a:lnTo>
                  <a:lnTo>
                    <a:pt x="6" y="96"/>
                  </a:lnTo>
                  <a:lnTo>
                    <a:pt x="2" y="82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2" y="12"/>
                  </a:lnTo>
                  <a:lnTo>
                    <a:pt x="42" y="4"/>
                  </a:lnTo>
                  <a:lnTo>
                    <a:pt x="56" y="0"/>
                  </a:lnTo>
                  <a:lnTo>
                    <a:pt x="70" y="0"/>
                  </a:lnTo>
                  <a:lnTo>
                    <a:pt x="7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21904" tIns="60952" rIns="121904" bIns="60952" numCol="1" anchor="t" anchorCtr="0" compatLnSpc="1">
              <a:prstTxWarp prst="textNoShape">
                <a:avLst/>
              </a:prstTxWarp>
            </a:bodyPr>
            <a:lstStyle/>
            <a:p>
              <a:pPr defTabSz="914309"/>
              <a:endParaRPr lang="zh-CN" altLang="en-US" sz="3200" kern="0">
                <a:solidFill>
                  <a:sysClr val="windowText" lastClr="000000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84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8551" y="1879630"/>
            <a:ext cx="8690820" cy="212365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/>
            <a:r>
              <a:rPr kumimoji="1" lang="en-US" altLang="zh-CN" sz="4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r>
              <a:rPr kumimoji="1" lang="zh-CN" altLang="en-US" sz="4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的作用：</a:t>
            </a:r>
            <a:endParaRPr kumimoji="1" lang="en-US" altLang="zh-CN" sz="4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/>
            <a:endParaRPr kumimoji="1" lang="en-US" altLang="zh-CN" sz="4400" b="1" kern="0" dirty="0">
              <a:solidFill>
                <a:srgbClr val="0070C0"/>
              </a:solidFill>
              <a:cs typeface="+mn-ea"/>
              <a:sym typeface="+mn-lt"/>
            </a:endParaRPr>
          </a:p>
          <a:p>
            <a:pPr defTabSz="914309"/>
            <a:r>
              <a:rPr kumimoji="1" lang="zh-CN" altLang="en-US" sz="4400" b="1" kern="0" dirty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处</a:t>
            </a:r>
            <a:r>
              <a:rPr kumimoji="1" lang="zh-CN" altLang="en-US" sz="4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理业务逻辑、处理数据的提交</a:t>
            </a:r>
            <a:endParaRPr kumimoji="1" lang="en-US" altLang="zh-CN" sz="4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583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38551" y="1415182"/>
            <a:ext cx="8690820" cy="38318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JavaBean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与</a:t>
            </a:r>
            <a:r>
              <a:rPr kumimoji="1" lang="en-US" altLang="zh-CN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的区别：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JavaBean</a:t>
            </a:r>
            <a:r>
              <a:rPr kumimoji="1" lang="zh-CN" altLang="en-US" sz="5400" b="1" kern="0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承</a:t>
            </a:r>
            <a:r>
              <a:rPr kumimoji="1" lang="zh-CN" altLang="en-US" sz="5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载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r>
              <a:rPr kumimoji="1" lang="zh-CN" altLang="en-US" sz="5400" b="1" kern="0" dirty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处</a:t>
            </a:r>
            <a:r>
              <a:rPr kumimoji="1" lang="zh-CN" altLang="en-US" sz="5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理</a:t>
            </a:r>
            <a:r>
              <a:rPr kumimoji="1" lang="zh-CN" altLang="en-US" sz="5400" b="1" kern="0" dirty="0" smtClean="0">
                <a:solidFill>
                  <a:schemeClr val="accent4">
                    <a:lumMod val="75000"/>
                  </a:schemeClr>
                </a:solidFill>
                <a:latin typeface="+mj-ea"/>
                <a:ea typeface="+mj-ea"/>
                <a:cs typeface="+mn-ea"/>
                <a:sym typeface="+mn-lt"/>
              </a:rPr>
              <a:t>数据</a:t>
            </a:r>
            <a:endParaRPr kumimoji="1" lang="en-US" altLang="zh-CN" sz="5400" b="1" kern="0" dirty="0" smtClean="0">
              <a:solidFill>
                <a:schemeClr val="accent4">
                  <a:lumMod val="75000"/>
                </a:schemeClr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904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78780" y="1378961"/>
            <a:ext cx="8690820" cy="38318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JavaBean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是</a:t>
            </a:r>
            <a:r>
              <a:rPr kumimoji="1" lang="zh-CN" altLang="en-US" sz="5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住房</a:t>
            </a:r>
            <a:endParaRPr kumimoji="1" lang="en-US" altLang="zh-CN" sz="5400" b="1" kern="0" dirty="0" smtClean="0">
              <a:solidFill>
                <a:srgbClr val="FF0000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en-US" altLang="zh-CN" sz="5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Servlet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是</a:t>
            </a:r>
            <a:r>
              <a:rPr kumimoji="1" lang="zh-CN" altLang="en-US" sz="5400" b="1" kern="0" dirty="0" smtClean="0">
                <a:solidFill>
                  <a:srgbClr val="FF0000"/>
                </a:solidFill>
                <a:latin typeface="+mj-ea"/>
                <a:ea typeface="+mj-ea"/>
                <a:cs typeface="+mn-ea"/>
                <a:sym typeface="+mn-lt"/>
              </a:rPr>
              <a:t>办公室</a:t>
            </a:r>
            <a:endParaRPr kumimoji="1" lang="en-US" altLang="zh-CN" sz="5400" b="1" kern="0" dirty="0" smtClean="0">
              <a:solidFill>
                <a:srgbClr val="FF0000"/>
              </a:solidFill>
              <a:latin typeface="+mj-ea"/>
              <a:ea typeface="+mj-ea"/>
              <a:cs typeface="+mn-ea"/>
              <a:sym typeface="+mn-lt"/>
            </a:endParaRPr>
          </a:p>
          <a:p>
            <a:pPr defTabSz="914309">
              <a:lnSpc>
                <a:spcPct val="150000"/>
              </a:lnSpc>
            </a:pPr>
            <a:r>
              <a:rPr kumimoji="1" lang="zh-CN" altLang="en-US" sz="5400" b="1" kern="0" dirty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同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属</a:t>
            </a:r>
            <a:r>
              <a:rPr kumimoji="1" lang="en-US" altLang="zh-CN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Java</a:t>
            </a:r>
            <a:r>
              <a:rPr kumimoji="1" lang="zh-CN" altLang="en-US" sz="5400" b="1" kern="0" dirty="0" smtClean="0">
                <a:solidFill>
                  <a:srgbClr val="0070C0"/>
                </a:solidFill>
                <a:latin typeface="+mj-ea"/>
                <a:ea typeface="+mj-ea"/>
                <a:cs typeface="+mn-ea"/>
                <a:sym typeface="+mn-lt"/>
              </a:rPr>
              <a:t>类，作用不同</a:t>
            </a:r>
            <a:endParaRPr kumimoji="1" lang="en-US" altLang="zh-CN" sz="5400" b="1" kern="0" dirty="0" smtClean="0">
              <a:solidFill>
                <a:srgbClr val="0070C0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503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复古风.pptx">
      <a:dk1>
        <a:srgbClr val="000000"/>
      </a:dk1>
      <a:lt1>
        <a:srgbClr val="FFFFFF"/>
      </a:lt1>
      <a:dk2>
        <a:srgbClr val="000000"/>
      </a:dk2>
      <a:lt2>
        <a:srgbClr val="FEFBE7"/>
      </a:lt2>
      <a:accent1>
        <a:srgbClr val="E65B4F"/>
      </a:accent1>
      <a:accent2>
        <a:srgbClr val="FEDB43"/>
      </a:accent2>
      <a:accent3>
        <a:srgbClr val="1187B1"/>
      </a:accent3>
      <a:accent4>
        <a:srgbClr val="0096FF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复古风.pptx">
    <a:dk1>
      <a:srgbClr val="000000"/>
    </a:dk1>
    <a:lt1>
      <a:srgbClr val="FFFFFF"/>
    </a:lt1>
    <a:dk2>
      <a:srgbClr val="000000"/>
    </a:dk2>
    <a:lt2>
      <a:srgbClr val="FEFBE7"/>
    </a:lt2>
    <a:accent1>
      <a:srgbClr val="E65B4F"/>
    </a:accent1>
    <a:accent2>
      <a:srgbClr val="FEDB43"/>
    </a:accent2>
    <a:accent3>
      <a:srgbClr val="1187B1"/>
    </a:accent3>
    <a:accent4>
      <a:srgbClr val="0096FF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</a:themeOverride>
</file>

<file path=ppt/theme/themeOverride2.xml><?xml version="1.0" encoding="utf-8"?>
<a:themeOverride xmlns:a="http://schemas.openxmlformats.org/drawingml/2006/main">
  <a:clrScheme name="复古风.pptx">
    <a:dk1>
      <a:srgbClr val="000000"/>
    </a:dk1>
    <a:lt1>
      <a:srgbClr val="FFFFFF"/>
    </a:lt1>
    <a:dk2>
      <a:srgbClr val="000000"/>
    </a:dk2>
    <a:lt2>
      <a:srgbClr val="FEFBE7"/>
    </a:lt2>
    <a:accent1>
      <a:srgbClr val="E65B4F"/>
    </a:accent1>
    <a:accent2>
      <a:srgbClr val="FEDB43"/>
    </a:accent2>
    <a:accent3>
      <a:srgbClr val="1187B1"/>
    </a:accent3>
    <a:accent4>
      <a:srgbClr val="0096FF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</a:themeOverride>
</file>

<file path=ppt/theme/themeOverride3.xml><?xml version="1.0" encoding="utf-8"?>
<a:themeOverride xmlns:a="http://schemas.openxmlformats.org/drawingml/2006/main">
  <a:clrScheme name="复古风.pptx">
    <a:dk1>
      <a:srgbClr val="000000"/>
    </a:dk1>
    <a:lt1>
      <a:srgbClr val="FFFFFF"/>
    </a:lt1>
    <a:dk2>
      <a:srgbClr val="000000"/>
    </a:dk2>
    <a:lt2>
      <a:srgbClr val="FEFBE7"/>
    </a:lt2>
    <a:accent1>
      <a:srgbClr val="E65B4F"/>
    </a:accent1>
    <a:accent2>
      <a:srgbClr val="FEDB43"/>
    </a:accent2>
    <a:accent3>
      <a:srgbClr val="1187B1"/>
    </a:accent3>
    <a:accent4>
      <a:srgbClr val="0096FF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</a:themeOverride>
</file>

<file path=ppt/theme/themeOverride4.xml><?xml version="1.0" encoding="utf-8"?>
<a:themeOverride xmlns:a="http://schemas.openxmlformats.org/drawingml/2006/main">
  <a:clrScheme name="复古风.pptx">
    <a:dk1>
      <a:srgbClr val="000000"/>
    </a:dk1>
    <a:lt1>
      <a:srgbClr val="FFFFFF"/>
    </a:lt1>
    <a:dk2>
      <a:srgbClr val="000000"/>
    </a:dk2>
    <a:lt2>
      <a:srgbClr val="FEFBE7"/>
    </a:lt2>
    <a:accent1>
      <a:srgbClr val="E65B4F"/>
    </a:accent1>
    <a:accent2>
      <a:srgbClr val="FEDB43"/>
    </a:accent2>
    <a:accent3>
      <a:srgbClr val="1187B1"/>
    </a:accent3>
    <a:accent4>
      <a:srgbClr val="0096FF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</a:themeOverride>
</file>

<file path=ppt/theme/themeOverride5.xml><?xml version="1.0" encoding="utf-8"?>
<a:themeOverride xmlns:a="http://schemas.openxmlformats.org/drawingml/2006/main">
  <a:clrScheme name="复古风.pptx">
    <a:dk1>
      <a:srgbClr val="000000"/>
    </a:dk1>
    <a:lt1>
      <a:srgbClr val="FFFFFF"/>
    </a:lt1>
    <a:dk2>
      <a:srgbClr val="000000"/>
    </a:dk2>
    <a:lt2>
      <a:srgbClr val="FEFBE7"/>
    </a:lt2>
    <a:accent1>
      <a:srgbClr val="E65B4F"/>
    </a:accent1>
    <a:accent2>
      <a:srgbClr val="FEDB43"/>
    </a:accent2>
    <a:accent3>
      <a:srgbClr val="1187B1"/>
    </a:accent3>
    <a:accent4>
      <a:srgbClr val="0096FF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</a:themeOverride>
</file>

<file path=ppt/theme/themeOverride6.xml><?xml version="1.0" encoding="utf-8"?>
<a:themeOverride xmlns:a="http://schemas.openxmlformats.org/drawingml/2006/main">
  <a:clrScheme name="复古风.pptx">
    <a:dk1>
      <a:srgbClr val="000000"/>
    </a:dk1>
    <a:lt1>
      <a:srgbClr val="FFFFFF"/>
    </a:lt1>
    <a:dk2>
      <a:srgbClr val="000000"/>
    </a:dk2>
    <a:lt2>
      <a:srgbClr val="FEFBE7"/>
    </a:lt2>
    <a:accent1>
      <a:srgbClr val="E65B4F"/>
    </a:accent1>
    <a:accent2>
      <a:srgbClr val="FEDB43"/>
    </a:accent2>
    <a:accent3>
      <a:srgbClr val="1187B1"/>
    </a:accent3>
    <a:accent4>
      <a:srgbClr val="0096FF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</a:themeOverride>
</file>

<file path=ppt/theme/themeOverride7.xml><?xml version="1.0" encoding="utf-8"?>
<a:themeOverride xmlns:a="http://schemas.openxmlformats.org/drawingml/2006/main">
  <a:clrScheme name="复古风.pptx">
    <a:dk1>
      <a:srgbClr val="000000"/>
    </a:dk1>
    <a:lt1>
      <a:srgbClr val="FFFFFF"/>
    </a:lt1>
    <a:dk2>
      <a:srgbClr val="000000"/>
    </a:dk2>
    <a:lt2>
      <a:srgbClr val="FEFBE7"/>
    </a:lt2>
    <a:accent1>
      <a:srgbClr val="E65B4F"/>
    </a:accent1>
    <a:accent2>
      <a:srgbClr val="FEDB43"/>
    </a:accent2>
    <a:accent3>
      <a:srgbClr val="1187B1"/>
    </a:accent3>
    <a:accent4>
      <a:srgbClr val="0096FF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</a:themeOverride>
</file>

<file path=ppt/theme/themeOverride8.xml><?xml version="1.0" encoding="utf-8"?>
<a:themeOverride xmlns:a="http://schemas.openxmlformats.org/drawingml/2006/main">
  <a:clrScheme name="复古风.pptx">
    <a:dk1>
      <a:srgbClr val="000000"/>
    </a:dk1>
    <a:lt1>
      <a:srgbClr val="FFFFFF"/>
    </a:lt1>
    <a:dk2>
      <a:srgbClr val="000000"/>
    </a:dk2>
    <a:lt2>
      <a:srgbClr val="FEFBE7"/>
    </a:lt2>
    <a:accent1>
      <a:srgbClr val="E65B4F"/>
    </a:accent1>
    <a:accent2>
      <a:srgbClr val="FEDB43"/>
    </a:accent2>
    <a:accent3>
      <a:srgbClr val="1187B1"/>
    </a:accent3>
    <a:accent4>
      <a:srgbClr val="0096FF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</a:themeOverride>
</file>

<file path=ppt/theme/themeOverride9.xml><?xml version="1.0" encoding="utf-8"?>
<a:themeOverride xmlns:a="http://schemas.openxmlformats.org/drawingml/2006/main">
  <a:clrScheme name="复古风.pptx">
    <a:dk1>
      <a:srgbClr val="000000"/>
    </a:dk1>
    <a:lt1>
      <a:srgbClr val="FFFFFF"/>
    </a:lt1>
    <a:dk2>
      <a:srgbClr val="000000"/>
    </a:dk2>
    <a:lt2>
      <a:srgbClr val="FEFBE7"/>
    </a:lt2>
    <a:accent1>
      <a:srgbClr val="E65B4F"/>
    </a:accent1>
    <a:accent2>
      <a:srgbClr val="FEDB43"/>
    </a:accent2>
    <a:accent3>
      <a:srgbClr val="1187B1"/>
    </a:accent3>
    <a:accent4>
      <a:srgbClr val="0096FF"/>
    </a:accent4>
    <a:accent5>
      <a:srgbClr val="DA5AF4"/>
    </a:accent5>
    <a:accent6>
      <a:srgbClr val="9D09D1"/>
    </a:accent6>
    <a:hlink>
      <a:srgbClr val="1286C9"/>
    </a:hlink>
    <a:folHlink>
      <a:srgbClr val="A8C2E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</TotalTime>
  <Words>319</Words>
  <Application>Microsoft Office PowerPoint</Application>
  <PresentationFormat>自定义</PresentationFormat>
  <Paragraphs>62</Paragraphs>
  <Slides>34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Office 主题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Rita Liang</cp:lastModifiedBy>
  <cp:revision>87</cp:revision>
  <dcterms:created xsi:type="dcterms:W3CDTF">2015-08-18T02:51:41Z</dcterms:created>
  <dcterms:modified xsi:type="dcterms:W3CDTF">2016-11-21T13:04:39Z</dcterms:modified>
  <cp:category/>
</cp:coreProperties>
</file>