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6D7F-CE55-46B9-98CA-DB2EDDB93AD2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E8AEC-8537-4FD9-A3AA-C6658D9E9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07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E8AEC-8537-4FD9-A3AA-C6658D9E95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51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E8AEC-8537-4FD9-A3AA-C6658D9E95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52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E8AEC-8537-4FD9-A3AA-C6658D9E95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7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35817B0-4D89-45EB-90DC-7344F907CD88}" type="datetime1">
              <a:rPr lang="en-US" smtClean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AROCKIA ARULNATHAN A | www.arock.in | @AAA_NATHAN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2EC8-F1FE-47D2-A079-8D6D8F4B5DEE}" type="datetime1">
              <a:rPr lang="en-US" smtClean="0"/>
              <a:t>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AROCKIA ARULNATHAN A | www.arock.in | @AAA_NATHAN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624C-DE88-4B6C-8049-55DF4F953857}" type="datetime1">
              <a:rPr lang="en-US" smtClean="0"/>
              <a:t>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AROCKIA ARULNATHAN A | www.arock.in | @AAA_NATHAN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8209-DE53-4934-8FA2-0FCD856213DA}" type="datetime1">
              <a:rPr lang="en-US" smtClean="0"/>
              <a:t>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AROCKIA ARULNATHAN A | www.arock.in | @AAA_NATHAN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4F18-5164-4038-91A8-1BB56E65D1C0}" type="datetime1">
              <a:rPr lang="en-US" smtClean="0"/>
              <a:t>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AROCKIA ARULNATHAN A | www.arock.in | @AAA_NATHAN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6005-E14C-4716-A023-652D6C9BB0A0}" type="datetime1">
              <a:rPr lang="en-US" smtClean="0"/>
              <a:t>1/24/2017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AROCKIA ARULNATHAN A | www.arock.in | @AAA_NATHAN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5CEB-F555-400B-908E-21DA487BCE0A}" type="datetime1">
              <a:rPr lang="en-US" smtClean="0"/>
              <a:t>1/24/2017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AROCKIA ARULNATHAN A | www.arock.in | @AAA_NATHAN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A168-545A-46CE-9954-E36D5451B4DD}" type="datetime1">
              <a:rPr lang="en-US" smtClean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AROCKIA ARULNATHAN A | www.arock.in | @AAA_NATHAN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8DAD-4F6F-4421-AE24-340182B07B1C}" type="datetime1">
              <a:rPr lang="en-US" smtClean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AROCKIA ARULNATHAN A | www.arock.in | @AAA_NATHAN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9BD9-C611-4113-A044-C66CE1973248}" type="datetime1">
              <a:rPr lang="en-US" smtClean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AROCKIA ARULNATHAN A | www.arock.in | @AAA_NATHAN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8113-2499-456B-9C9E-CBAAC3228A25}" type="datetime1">
              <a:rPr lang="en-US" smtClean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AROCKIA ARULNATHAN A | www.arock.in | @AAA_NATHAN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3A54-4027-44D2-A0B7-156360DF61E3}" type="datetime1">
              <a:rPr lang="en-US" smtClean="0"/>
              <a:t>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AROCKIA ARULNATHAN A | www.arock.in | @AAA_NATHAN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EE32-7046-45A5-9562-751748CB2F09}" type="datetime1">
              <a:rPr lang="en-US" smtClean="0"/>
              <a:t>1/24/2017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AROCKIA ARULNATHAN A | www.arock.in | @AAA_NATHAN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BD89-6353-4D43-A3CF-C36369184137}" type="datetime1">
              <a:rPr lang="en-US" smtClean="0"/>
              <a:t>1/24/2017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AROCKIA ARULNATHAN A | www.arock.in | @AAA_NATHAN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C51A-16B2-4770-A643-A8B511D5780B}" type="datetime1">
              <a:rPr lang="en-US" smtClean="0"/>
              <a:t>1/24/2017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AROCKIA ARULNATHAN A | www.arock.in | @AAA_NATHAN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A2F9-816B-41AA-AB7D-837139C3ECA1}" type="datetime1">
              <a:rPr lang="en-US" smtClean="0"/>
              <a:t>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AROCKIA ARULNATHAN A | www.arock.in | @AAA_NATHAN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F32A-A287-43E8-A32F-1C90F5D3E40D}" type="datetime1">
              <a:rPr lang="en-US" smtClean="0"/>
              <a:t>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AROCKIA ARULNATHAN A | www.arock.in | @AAA_NATHAN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C92D4-F8A9-4F07-9E10-C5940BFC0BA0}" type="datetime1">
              <a:rPr lang="en-US" smtClean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AROCKIA ARULNATHAN A | www.arock.in | @AAA_NATHAN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3458" y="1915063"/>
            <a:ext cx="7966314" cy="802258"/>
          </a:xfrm>
        </p:spPr>
        <p:txBody>
          <a:bodyPr>
            <a:noAutofit/>
          </a:bodyPr>
          <a:lstStyle/>
          <a:p>
            <a:r>
              <a:rPr lang="en-US" sz="60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– Introduction</a:t>
            </a:r>
            <a:endParaRPr lang="en-US" sz="6000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9502" y="3351872"/>
            <a:ext cx="8791575" cy="607653"/>
          </a:xfrm>
        </p:spPr>
        <p:txBody>
          <a:bodyPr>
            <a:normAutofit/>
          </a:bodyPr>
          <a:lstStyle/>
          <a:p>
            <a:r>
              <a:rPr lang="en-US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AROCKIA ARULNATHAN A | www.arock.in | @</a:t>
            </a:r>
            <a:r>
              <a:rPr lang="en-US" sz="24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aaa_nathan</a:t>
            </a:r>
            <a:endParaRPr lang="en-US" sz="24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984076" y="2932982"/>
            <a:ext cx="864366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2365254" y="4228889"/>
            <a:ext cx="8791575" cy="6076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</a:t>
            </a:r>
            <a:r>
              <a:rPr lang="en-US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https</a:t>
            </a:r>
            <a:r>
              <a:rPr lang="en-US" sz="24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://</a:t>
            </a:r>
            <a:r>
              <a:rPr lang="en-US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bitbucket.org/arock_nathan/python-training-material/src</a:t>
            </a:r>
          </a:p>
        </p:txBody>
      </p:sp>
    </p:spTree>
    <p:extLst>
      <p:ext uri="{BB962C8B-B14F-4D97-AF65-F5344CB8AC3E}">
        <p14:creationId xmlns:p14="http://schemas.microsoft.com/office/powerpoint/2010/main" val="296896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0"/>
            <a:ext cx="9905998" cy="1478570"/>
          </a:xfrm>
        </p:spPr>
        <p:txBody>
          <a:bodyPr/>
          <a:lstStyle/>
          <a:p>
            <a:r>
              <a:rPr lang="en-US" dirty="0" smtClean="0"/>
              <a:t>Expectations: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047" y="1673519"/>
            <a:ext cx="5446874" cy="374387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High level Introduction</a:t>
            </a:r>
          </a:p>
          <a:p>
            <a:r>
              <a:rPr lang="en-US" dirty="0" smtClean="0"/>
              <a:t>Syntax explanation</a:t>
            </a:r>
          </a:p>
          <a:p>
            <a:r>
              <a:rPr lang="en-US" dirty="0" smtClean="0"/>
              <a:t>Scripting Introduction – </a:t>
            </a:r>
            <a:r>
              <a:rPr lang="en-US" dirty="0" err="1" smtClean="0"/>
              <a:t>DataTypes</a:t>
            </a:r>
            <a:r>
              <a:rPr lang="en-US" dirty="0" smtClean="0"/>
              <a:t> </a:t>
            </a:r>
            <a:r>
              <a:rPr lang="en-US" dirty="0" smtClean="0"/>
              <a:t>/Controls and Loops/ </a:t>
            </a:r>
            <a:r>
              <a:rPr lang="en-US" dirty="0" smtClean="0"/>
              <a:t>OOP</a:t>
            </a:r>
          </a:p>
          <a:p>
            <a:r>
              <a:rPr lang="en-US" dirty="0" smtClean="0"/>
              <a:t>Basic Python Scripting</a:t>
            </a:r>
            <a:endParaRPr lang="en-US" dirty="0" smtClean="0"/>
          </a:p>
          <a:p>
            <a:r>
              <a:rPr lang="en-US" dirty="0" smtClean="0"/>
              <a:t>Web </a:t>
            </a:r>
            <a:r>
              <a:rPr lang="en-US" dirty="0" smtClean="0"/>
              <a:t>Scraping – Automation</a:t>
            </a:r>
          </a:p>
          <a:p>
            <a:r>
              <a:rPr lang="en-US" dirty="0" smtClean="0"/>
              <a:t>Debugging</a:t>
            </a:r>
          </a:p>
          <a:p>
            <a:r>
              <a:rPr lang="en-US" dirty="0"/>
              <a:t>Some inspiring </a:t>
            </a:r>
            <a:r>
              <a:rPr lang="en-US" dirty="0" smtClean="0"/>
              <a:t>scripts</a:t>
            </a:r>
            <a:endParaRPr lang="en-US" dirty="0" smtClean="0"/>
          </a:p>
          <a:p>
            <a:r>
              <a:rPr lang="en-US" dirty="0" smtClean="0"/>
              <a:t>Module </a:t>
            </a:r>
            <a:r>
              <a:rPr lang="en-US" dirty="0" smtClean="0"/>
              <a:t>Dev &amp; Publish in </a:t>
            </a:r>
            <a:r>
              <a:rPr lang="en-US" dirty="0" err="1"/>
              <a:t>P</a:t>
            </a:r>
            <a:r>
              <a:rPr lang="en-US" dirty="0" err="1" smtClean="0"/>
              <a:t>ypi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514" y="1631259"/>
            <a:ext cx="4782263" cy="37861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348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9814"/>
            <a:ext cx="9905998" cy="1478570"/>
          </a:xfrm>
        </p:spPr>
        <p:txBody>
          <a:bodyPr/>
          <a:lstStyle/>
          <a:p>
            <a:r>
              <a:rPr lang="en-US" dirty="0" smtClean="0"/>
              <a:t>High level intro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599" t="26362" r="48970" b="46602"/>
          <a:stretch/>
        </p:blipFill>
        <p:spPr>
          <a:xfrm>
            <a:off x="6038490" y="2476648"/>
            <a:ext cx="5262113" cy="18425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106907" y="1973442"/>
            <a:ext cx="4310482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Interpreted Language</a:t>
            </a:r>
          </a:p>
          <a:p>
            <a:r>
              <a:rPr lang="en-US" dirty="0" smtClean="0"/>
              <a:t>Code readability</a:t>
            </a:r>
          </a:p>
          <a:p>
            <a:r>
              <a:rPr lang="en-US" dirty="0" smtClean="0"/>
              <a:t>RAD</a:t>
            </a:r>
          </a:p>
          <a:p>
            <a:r>
              <a:rPr lang="en-US" dirty="0" smtClean="0"/>
              <a:t>Huge collection of modules</a:t>
            </a:r>
          </a:p>
          <a:p>
            <a:r>
              <a:rPr lang="en-US" dirty="0" smtClean="0"/>
              <a:t>Wide range of possibilities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25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0037" y="1404110"/>
            <a:ext cx="9905999" cy="45057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Major Internet sites using Python: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1413" y="135444"/>
            <a:ext cx="9905998" cy="1478570"/>
          </a:xfrm>
        </p:spPr>
        <p:txBody>
          <a:bodyPr/>
          <a:lstStyle/>
          <a:p>
            <a:r>
              <a:rPr lang="en-US" dirty="0" smtClean="0"/>
              <a:t>High level intro - </a:t>
            </a:r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60" y="2032269"/>
            <a:ext cx="1393039" cy="13930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913" y="2032269"/>
            <a:ext cx="1393039" cy="13930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548" y="2032269"/>
            <a:ext cx="1402935" cy="14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473" y="2032269"/>
            <a:ext cx="1400200" cy="14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4" y="2037364"/>
            <a:ext cx="1387944" cy="13879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167" y="2032269"/>
            <a:ext cx="1406696" cy="13930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1216173" y="4023656"/>
            <a:ext cx="9905999" cy="4505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Areas of Usage:</a:t>
            </a:r>
          </a:p>
          <a:p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213305" y="4572692"/>
            <a:ext cx="3446649" cy="149155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Network Scripting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Web &amp; CGI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Mobile Application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Analytics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100272" y="4579853"/>
            <a:ext cx="3446649" cy="149155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Data Processing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Scientific and Numeric Computing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Gaming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GUI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675523" y="4570223"/>
            <a:ext cx="3446649" cy="149155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Automation Testing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Home Automation - </a:t>
            </a:r>
            <a:r>
              <a:rPr lang="en-US" dirty="0" err="1" smtClean="0"/>
              <a:t>RaspberryPi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Hacking – Exploit Development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ERP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0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1413" y="135444"/>
            <a:ext cx="9905998" cy="1478570"/>
          </a:xfrm>
        </p:spPr>
        <p:txBody>
          <a:bodyPr/>
          <a:lstStyle/>
          <a:p>
            <a:r>
              <a:rPr lang="en-US" dirty="0" smtClean="0"/>
              <a:t>High level intro - </a:t>
            </a:r>
            <a:r>
              <a:rPr lang="en-US" dirty="0" smtClean="0"/>
              <a:t>Cont.</a:t>
            </a:r>
            <a:endParaRPr lang="en-US" dirty="0"/>
          </a:p>
        </p:txBody>
      </p:sp>
      <p:graphicFrame>
        <p:nvGraphicFramePr>
          <p:cNvPr id="15" name="Content Placeholder 5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975450196"/>
              </p:ext>
            </p:extLst>
          </p:nvPr>
        </p:nvGraphicFramePr>
        <p:xfrm>
          <a:off x="2668285" y="2484405"/>
          <a:ext cx="6613734" cy="3899143"/>
        </p:xfrm>
        <a:graphic>
          <a:graphicData uri="http://schemas.openxmlformats.org/drawingml/2006/table">
            <a:tbl>
              <a:tblPr bandRow="1">
                <a:tableStyleId>{2A488322-F2BA-4B5B-9748-0D474271808F}</a:tableStyleId>
              </a:tblPr>
              <a:tblGrid>
                <a:gridCol w="2654210"/>
                <a:gridCol w="3959524"/>
              </a:tblGrid>
              <a:tr h="72005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Programming Language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Binding Generators / Wrappers</a:t>
                      </a:r>
                      <a:endParaRPr lang="en-US" dirty="0"/>
                    </a:p>
                  </a:txBody>
                  <a:tcPr anchor="ctr"/>
                </a:tc>
              </a:tr>
              <a:tr h="63853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Jython</a:t>
                      </a:r>
                      <a:endParaRPr lang="en-US" dirty="0"/>
                    </a:p>
                  </a:txBody>
                  <a:tcPr anchor="ctr"/>
                </a:tc>
              </a:tr>
              <a:tr h="59777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C/C++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Cython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3853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C#/</a:t>
                      </a:r>
                      <a:r>
                        <a:rPr lang="en-US" dirty="0" err="1" smtClean="0"/>
                        <a:t>.Net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IronPython</a:t>
                      </a:r>
                      <a:endParaRPr lang="en-US" dirty="0"/>
                    </a:p>
                  </a:txBody>
                  <a:tcPr anchor="ctr"/>
                </a:tc>
              </a:tr>
              <a:tr h="652121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Ruby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Rpy</a:t>
                      </a:r>
                      <a:endParaRPr lang="en-US" dirty="0"/>
                    </a:p>
                  </a:txBody>
                  <a:tcPr anchor="ctr"/>
                </a:tc>
              </a:tr>
              <a:tr h="652121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Perl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PyPerl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8" name="Content Placeholder 2"/>
          <p:cNvSpPr txBox="1">
            <a:spLocks/>
          </p:cNvSpPr>
          <p:nvPr/>
        </p:nvSpPr>
        <p:spPr>
          <a:xfrm>
            <a:off x="1147163" y="1651398"/>
            <a:ext cx="9905999" cy="4505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Interoperability with other languages</a:t>
            </a:r>
            <a:endParaRPr lang="en-US" dirty="0" smtClean="0"/>
          </a:p>
          <a:p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6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0"/>
            <a:ext cx="9905998" cy="1478570"/>
          </a:xfrm>
        </p:spPr>
        <p:txBody>
          <a:bodyPr/>
          <a:lstStyle/>
          <a:p>
            <a:r>
              <a:rPr lang="en-US" dirty="0" smtClean="0"/>
              <a:t>Syntax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4147295"/>
            <a:ext cx="3887787" cy="1442616"/>
          </a:xfr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sample():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print “First Line”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print “Second Line”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0123" y="1352338"/>
            <a:ext cx="10248171" cy="2270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Indentation is a single rule to follow the syntax. That’s it.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default indentation should be 4 spaces for each code block but the same can be any number of spaces but the number of spaces for a single code block should be exactly same. Here there is no curly braces to separate the block.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49041" y="4147295"/>
            <a:ext cx="4135001" cy="14426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001">
            <a:schemeClr val="dk2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err="1" smtClean="0"/>
              <a:t>def</a:t>
            </a:r>
            <a:r>
              <a:rPr lang="en-US" dirty="0" smtClean="0"/>
              <a:t> sample():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smtClean="0"/>
              <a:t>	print “First Line”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smtClean="0"/>
              <a:t>		print “Second Line”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705" y="4263625"/>
            <a:ext cx="414436" cy="5591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457" y="4263625"/>
            <a:ext cx="501215" cy="50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9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69946"/>
            <a:ext cx="9905998" cy="1478570"/>
          </a:xfrm>
        </p:spPr>
        <p:txBody>
          <a:bodyPr/>
          <a:lstStyle/>
          <a:p>
            <a:r>
              <a:rPr lang="en-US" dirty="0" smtClean="0"/>
              <a:t>scripting Introduction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32909795"/>
              </p:ext>
            </p:extLst>
          </p:nvPr>
        </p:nvGraphicFramePr>
        <p:xfrm>
          <a:off x="1141413" y="1414730"/>
          <a:ext cx="9906001" cy="1833068"/>
        </p:xfrm>
        <a:graphic>
          <a:graphicData uri="http://schemas.openxmlformats.org/drawingml/2006/table">
            <a:tbl>
              <a:tblPr bandRow="1">
                <a:tableStyleId>{2A488322-F2BA-4B5B-9748-0D474271808F}</a:tableStyleId>
              </a:tblPr>
              <a:tblGrid>
                <a:gridCol w="1981200"/>
                <a:gridCol w="990600"/>
                <a:gridCol w="990600"/>
                <a:gridCol w="990600"/>
                <a:gridCol w="1298425"/>
                <a:gridCol w="862641"/>
                <a:gridCol w="1397479"/>
                <a:gridCol w="697228"/>
                <a:gridCol w="697228"/>
              </a:tblGrid>
              <a:tr h="458267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Dictionary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8267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</a:t>
                      </a:r>
                      <a:r>
                        <a:rPr lang="en-US" baseline="0" dirty="0" smtClean="0"/>
                        <a:t> Making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Else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Nested</a:t>
                      </a:r>
                      <a:r>
                        <a:rPr lang="en-US" baseline="0" dirty="0" smtClean="0"/>
                        <a:t> If…else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8267">
                <a:tc>
                  <a:txBody>
                    <a:bodyPr/>
                    <a:lstStyle/>
                    <a:p>
                      <a:r>
                        <a:rPr lang="en-US" dirty="0" smtClean="0"/>
                        <a:t>Loops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While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For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8267">
                <a:tc>
                  <a:txBody>
                    <a:bodyPr/>
                    <a:lstStyle/>
                    <a:p>
                      <a:r>
                        <a:rPr lang="en-US" dirty="0" smtClean="0"/>
                        <a:t>Classes &amp; Objects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Inheritance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Overloading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293811" y="6219645"/>
            <a:ext cx="9753600" cy="50608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If you are familiar other programming or scripting languages, nothing new here… Pleas bare with me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37895" y="3669970"/>
            <a:ext cx="4310482" cy="2316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Procedural Execution</a:t>
            </a:r>
          </a:p>
          <a:p>
            <a:r>
              <a:rPr lang="en-US" dirty="0" smtClean="0"/>
              <a:t>No compilation</a:t>
            </a:r>
          </a:p>
          <a:p>
            <a:r>
              <a:rPr lang="en-US" dirty="0" smtClean="0"/>
              <a:t>No explicit memory handling – Automatic garbage collection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170611" y="3669970"/>
            <a:ext cx="4310482" cy="2316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Multiprocessing</a:t>
            </a:r>
          </a:p>
          <a:p>
            <a:r>
              <a:rPr lang="en-US" dirty="0" smtClean="0"/>
              <a:t>Custom modules &amp; package</a:t>
            </a:r>
          </a:p>
          <a:p>
            <a:r>
              <a:rPr lang="en-US" dirty="0" smtClean="0"/>
              <a:t>Native installer conversion – scripts can be converted in to exe and binaries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051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41413" y="169946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Basic python scripting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42204" y="1475117"/>
            <a:ext cx="4580626" cy="4960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61824" y="1472244"/>
            <a:ext cx="4580626" cy="4960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50830" y="1472244"/>
            <a:ext cx="4572000" cy="3910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70438" y="1478002"/>
            <a:ext cx="4572000" cy="3910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75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1413" y="135444"/>
            <a:ext cx="9905998" cy="1478570"/>
          </a:xfrm>
        </p:spPr>
        <p:txBody>
          <a:bodyPr/>
          <a:lstStyle/>
          <a:p>
            <a:r>
              <a:rPr lang="en-US" dirty="0" smtClean="0"/>
              <a:t>Basic python scripting</a:t>
            </a:r>
            <a:r>
              <a:rPr lang="en-US" dirty="0" smtClean="0"/>
              <a:t> </a:t>
            </a:r>
            <a:r>
              <a:rPr lang="en-US" dirty="0" smtClean="0"/>
              <a:t>- </a:t>
            </a:r>
            <a:r>
              <a:rPr lang="en-US" dirty="0" smtClean="0"/>
              <a:t>Cont.</a:t>
            </a:r>
            <a:endParaRPr lang="en-US" dirty="0"/>
          </a:p>
        </p:txBody>
      </p:sp>
      <p:graphicFrame>
        <p:nvGraphicFramePr>
          <p:cNvPr id="15" name="Content Placeholder 5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213367579"/>
              </p:ext>
            </p:extLst>
          </p:nvPr>
        </p:nvGraphicFramePr>
        <p:xfrm>
          <a:off x="2668285" y="2188555"/>
          <a:ext cx="6613734" cy="4378999"/>
        </p:xfrm>
        <a:graphic>
          <a:graphicData uri="http://schemas.openxmlformats.org/drawingml/2006/table">
            <a:tbl>
              <a:tblPr bandRow="1">
                <a:tableStyleId>{2A488322-F2BA-4B5B-9748-0D474271808F}</a:tableStyleId>
              </a:tblPr>
              <a:tblGrid>
                <a:gridCol w="2654210"/>
                <a:gridCol w="3959524"/>
              </a:tblGrid>
              <a:tr h="45248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Module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</a:tr>
              <a:tr h="561591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os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To access operating</a:t>
                      </a:r>
                      <a:r>
                        <a:rPr lang="en-US" baseline="0" dirty="0" smtClean="0"/>
                        <a:t> system level functionalities.</a:t>
                      </a:r>
                      <a:endParaRPr lang="en-US" dirty="0"/>
                    </a:p>
                  </a:txBody>
                  <a:tcPr anchor="ctr"/>
                </a:tc>
              </a:tr>
              <a:tr h="375643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Datetime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To work with</a:t>
                      </a:r>
                      <a:r>
                        <a:rPr lang="en-US" baseline="0" dirty="0" smtClean="0"/>
                        <a:t> system time and date.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125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Csv,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xlrd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json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To wok with csv files and </a:t>
                      </a:r>
                      <a:r>
                        <a:rPr lang="en-US" dirty="0" err="1" smtClean="0"/>
                        <a:t>xls</a:t>
                      </a:r>
                      <a:r>
                        <a:rPr lang="en-US" dirty="0" smtClean="0"/>
                        <a:t> files</a:t>
                      </a:r>
                      <a:endParaRPr lang="en-US" dirty="0"/>
                    </a:p>
                  </a:txBody>
                  <a:tcPr anchor="ctr"/>
                </a:tc>
              </a:tr>
              <a:tr h="561591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Requests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To initiate HTTP requests. Will be helpful when you deal with REST calls.</a:t>
                      </a:r>
                      <a:endParaRPr lang="en-US" dirty="0"/>
                    </a:p>
                  </a:txBody>
                  <a:tcPr anchor="ctr"/>
                </a:tc>
              </a:tr>
              <a:tr h="561591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BeautifulSoup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lxml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Will be useful when</a:t>
                      </a:r>
                      <a:r>
                        <a:rPr lang="en-US" baseline="0" dirty="0" smtClean="0"/>
                        <a:t> there is a need for parsing DOM</a:t>
                      </a:r>
                      <a:endParaRPr lang="en-US" dirty="0"/>
                    </a:p>
                  </a:txBody>
                  <a:tcPr anchor="ctr"/>
                </a:tc>
              </a:tr>
              <a:tr h="40979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Collections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To deal with Set and collections.</a:t>
                      </a:r>
                      <a:endParaRPr lang="en-US" dirty="0"/>
                    </a:p>
                  </a:txBody>
                  <a:tcPr anchor="ctr"/>
                </a:tc>
              </a:tr>
              <a:tr h="409793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Tkinter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To work</a:t>
                      </a:r>
                      <a:r>
                        <a:rPr lang="en-US" baseline="0" dirty="0" smtClean="0"/>
                        <a:t> with GUI.</a:t>
                      </a:r>
                      <a:endParaRPr lang="en-US" dirty="0"/>
                    </a:p>
                  </a:txBody>
                  <a:tcPr anchor="ctr"/>
                </a:tc>
              </a:tr>
              <a:tr h="409793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Argparse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To work with command line arguments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8" name="Content Placeholder 2"/>
          <p:cNvSpPr txBox="1">
            <a:spLocks/>
          </p:cNvSpPr>
          <p:nvPr/>
        </p:nvSpPr>
        <p:spPr>
          <a:xfrm>
            <a:off x="1147163" y="1651398"/>
            <a:ext cx="9905999" cy="4505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Important modules to get hands 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905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345</TotalTime>
  <Words>339</Words>
  <Application>Microsoft Office PowerPoint</Application>
  <PresentationFormat>Widescreen</PresentationFormat>
  <Paragraphs>111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Trebuchet MS</vt:lpstr>
      <vt:lpstr>Tw Cen MT</vt:lpstr>
      <vt:lpstr>Wingdings</vt:lpstr>
      <vt:lpstr>Circuit</vt:lpstr>
      <vt:lpstr>Python – Introduction</vt:lpstr>
      <vt:lpstr>Expectations:</vt:lpstr>
      <vt:lpstr>High level intro</vt:lpstr>
      <vt:lpstr>High level intro - Cont.</vt:lpstr>
      <vt:lpstr>High level intro - Cont.</vt:lpstr>
      <vt:lpstr>Syntax explanation</vt:lpstr>
      <vt:lpstr>scripting Introduction</vt:lpstr>
      <vt:lpstr>PowerPoint Presentation</vt:lpstr>
      <vt:lpstr>Basic python scripting - Cont.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introduction</dc:title>
  <dc:creator>Arulnathan, Arockia (Cognizant)</dc:creator>
  <cp:lastModifiedBy>Arulnathan, Arockia (Cognizant)</cp:lastModifiedBy>
  <cp:revision>90</cp:revision>
  <dcterms:created xsi:type="dcterms:W3CDTF">2017-01-13T05:25:35Z</dcterms:created>
  <dcterms:modified xsi:type="dcterms:W3CDTF">2017-01-24T07:01:41Z</dcterms:modified>
</cp:coreProperties>
</file>