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2D935-719D-4C7E-8B82-CFF077FFC9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FC90D3-17AA-4D24-88C2-B2FED43E7D3B}">
      <dgm:prSet/>
      <dgm:spPr/>
      <dgm:t>
        <a:bodyPr/>
        <a:lstStyle/>
        <a:p>
          <a:r>
            <a:rPr lang="en-US"/>
            <a:t>Ensemble learning is a machine learning technique where multiple models (learners) are combined to solve a problem and improve performance compared to a single model.</a:t>
          </a:r>
        </a:p>
      </dgm:t>
    </dgm:pt>
    <dgm:pt modelId="{7855CF20-F133-4C43-B0F0-3056EA36CE65}" type="parTrans" cxnId="{DB4C0C5C-E3E4-40B5-B76D-CC42D13BD923}">
      <dgm:prSet/>
      <dgm:spPr/>
      <dgm:t>
        <a:bodyPr/>
        <a:lstStyle/>
        <a:p>
          <a:endParaRPr lang="en-US"/>
        </a:p>
      </dgm:t>
    </dgm:pt>
    <dgm:pt modelId="{B1694C1A-AA41-4B04-B2B0-4F4B345A8344}" type="sibTrans" cxnId="{DB4C0C5C-E3E4-40B5-B76D-CC42D13BD923}">
      <dgm:prSet/>
      <dgm:spPr/>
      <dgm:t>
        <a:bodyPr/>
        <a:lstStyle/>
        <a:p>
          <a:endParaRPr lang="en-US"/>
        </a:p>
      </dgm:t>
    </dgm:pt>
    <dgm:pt modelId="{618C1D0F-E724-49B5-A345-92E3FFCB6F60}">
      <dgm:prSet/>
      <dgm:spPr/>
      <dgm:t>
        <a:bodyPr/>
        <a:lstStyle/>
        <a:p>
          <a:r>
            <a:rPr lang="en-US"/>
            <a:t>Key Idea: 'Many weak models together can make a strong model.'</a:t>
          </a:r>
        </a:p>
      </dgm:t>
    </dgm:pt>
    <dgm:pt modelId="{5D46D086-B91F-40D3-8E87-B9388B4E29EB}" type="parTrans" cxnId="{0CCCDD72-3209-4189-958E-B9332FD03AF2}">
      <dgm:prSet/>
      <dgm:spPr/>
      <dgm:t>
        <a:bodyPr/>
        <a:lstStyle/>
        <a:p>
          <a:endParaRPr lang="en-US"/>
        </a:p>
      </dgm:t>
    </dgm:pt>
    <dgm:pt modelId="{98140C22-1564-4FAD-A56E-75CB29763061}" type="sibTrans" cxnId="{0CCCDD72-3209-4189-958E-B9332FD03AF2}">
      <dgm:prSet/>
      <dgm:spPr/>
      <dgm:t>
        <a:bodyPr/>
        <a:lstStyle/>
        <a:p>
          <a:endParaRPr lang="en-US"/>
        </a:p>
      </dgm:t>
    </dgm:pt>
    <dgm:pt modelId="{26394EB3-6F1D-410E-A1B4-3B0714D5CD75}" type="pres">
      <dgm:prSet presAssocID="{D882D935-719D-4C7E-8B82-CFF077FFC970}" presName="root" presStyleCnt="0">
        <dgm:presLayoutVars>
          <dgm:dir/>
          <dgm:resizeHandles val="exact"/>
        </dgm:presLayoutVars>
      </dgm:prSet>
      <dgm:spPr/>
    </dgm:pt>
    <dgm:pt modelId="{0C9A987A-A4C2-49D3-92F8-BF03CD1ADD47}" type="pres">
      <dgm:prSet presAssocID="{D3FC90D3-17AA-4D24-88C2-B2FED43E7D3B}" presName="compNode" presStyleCnt="0"/>
      <dgm:spPr/>
    </dgm:pt>
    <dgm:pt modelId="{560F92F0-CDE1-4923-B966-5EADD02233A6}" type="pres">
      <dgm:prSet presAssocID="{D3FC90D3-17AA-4D24-88C2-B2FED43E7D3B}" presName="bgRect" presStyleLbl="bgShp" presStyleIdx="0" presStyleCnt="2"/>
      <dgm:spPr/>
    </dgm:pt>
    <dgm:pt modelId="{E5AFBA92-E6DB-4C86-A48C-B036566FCBA6}" type="pres">
      <dgm:prSet presAssocID="{D3FC90D3-17AA-4D24-88C2-B2FED43E7D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5C12253-310C-4157-9933-C04F4484D655}" type="pres">
      <dgm:prSet presAssocID="{D3FC90D3-17AA-4D24-88C2-B2FED43E7D3B}" presName="spaceRect" presStyleCnt="0"/>
      <dgm:spPr/>
    </dgm:pt>
    <dgm:pt modelId="{587527B3-E766-464B-8085-56441BE73699}" type="pres">
      <dgm:prSet presAssocID="{D3FC90D3-17AA-4D24-88C2-B2FED43E7D3B}" presName="parTx" presStyleLbl="revTx" presStyleIdx="0" presStyleCnt="2">
        <dgm:presLayoutVars>
          <dgm:chMax val="0"/>
          <dgm:chPref val="0"/>
        </dgm:presLayoutVars>
      </dgm:prSet>
      <dgm:spPr/>
    </dgm:pt>
    <dgm:pt modelId="{44A587C2-B800-419B-A7B1-7999A8D14E00}" type="pres">
      <dgm:prSet presAssocID="{B1694C1A-AA41-4B04-B2B0-4F4B345A8344}" presName="sibTrans" presStyleCnt="0"/>
      <dgm:spPr/>
    </dgm:pt>
    <dgm:pt modelId="{FF0C6B11-DA40-4E38-B360-71B61FDA1D33}" type="pres">
      <dgm:prSet presAssocID="{618C1D0F-E724-49B5-A345-92E3FFCB6F60}" presName="compNode" presStyleCnt="0"/>
      <dgm:spPr/>
    </dgm:pt>
    <dgm:pt modelId="{F4B4B258-3C0B-4495-A8C0-595CC9F898FC}" type="pres">
      <dgm:prSet presAssocID="{618C1D0F-E724-49B5-A345-92E3FFCB6F60}" presName="bgRect" presStyleLbl="bgShp" presStyleIdx="1" presStyleCnt="2"/>
      <dgm:spPr/>
    </dgm:pt>
    <dgm:pt modelId="{D92BD504-540F-487F-9E67-85A98ECB9A37}" type="pres">
      <dgm:prSet presAssocID="{618C1D0F-E724-49B5-A345-92E3FFCB6F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6566824-B849-4F2A-A1D5-01E644F3EE7C}" type="pres">
      <dgm:prSet presAssocID="{618C1D0F-E724-49B5-A345-92E3FFCB6F60}" presName="spaceRect" presStyleCnt="0"/>
      <dgm:spPr/>
    </dgm:pt>
    <dgm:pt modelId="{F318E9A8-5CD9-4424-8703-56377C3A0AF4}" type="pres">
      <dgm:prSet presAssocID="{618C1D0F-E724-49B5-A345-92E3FFCB6F6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B4C0C5C-E3E4-40B5-B76D-CC42D13BD923}" srcId="{D882D935-719D-4C7E-8B82-CFF077FFC970}" destId="{D3FC90D3-17AA-4D24-88C2-B2FED43E7D3B}" srcOrd="0" destOrd="0" parTransId="{7855CF20-F133-4C43-B0F0-3056EA36CE65}" sibTransId="{B1694C1A-AA41-4B04-B2B0-4F4B345A8344}"/>
    <dgm:cxn modelId="{0CCCDD72-3209-4189-958E-B9332FD03AF2}" srcId="{D882D935-719D-4C7E-8B82-CFF077FFC970}" destId="{618C1D0F-E724-49B5-A345-92E3FFCB6F60}" srcOrd="1" destOrd="0" parTransId="{5D46D086-B91F-40D3-8E87-B9388B4E29EB}" sibTransId="{98140C22-1564-4FAD-A56E-75CB29763061}"/>
    <dgm:cxn modelId="{CE2CB5C1-846F-4945-9C85-26F06645735A}" type="presOf" srcId="{618C1D0F-E724-49B5-A345-92E3FFCB6F60}" destId="{F318E9A8-5CD9-4424-8703-56377C3A0AF4}" srcOrd="0" destOrd="0" presId="urn:microsoft.com/office/officeart/2018/2/layout/IconVerticalSolidList"/>
    <dgm:cxn modelId="{377A4BC8-A61D-4E4C-B3FF-0E17CD55DB24}" type="presOf" srcId="{D882D935-719D-4C7E-8B82-CFF077FFC970}" destId="{26394EB3-6F1D-410E-A1B4-3B0714D5CD75}" srcOrd="0" destOrd="0" presId="urn:microsoft.com/office/officeart/2018/2/layout/IconVerticalSolidList"/>
    <dgm:cxn modelId="{0E119CF8-6AB7-4FAE-9B86-A4BA9406820D}" type="presOf" srcId="{D3FC90D3-17AA-4D24-88C2-B2FED43E7D3B}" destId="{587527B3-E766-464B-8085-56441BE73699}" srcOrd="0" destOrd="0" presId="urn:microsoft.com/office/officeart/2018/2/layout/IconVerticalSolidList"/>
    <dgm:cxn modelId="{4F5D1CF7-36E9-4559-9625-A9D3FBB20C80}" type="presParOf" srcId="{26394EB3-6F1D-410E-A1B4-3B0714D5CD75}" destId="{0C9A987A-A4C2-49D3-92F8-BF03CD1ADD47}" srcOrd="0" destOrd="0" presId="urn:microsoft.com/office/officeart/2018/2/layout/IconVerticalSolidList"/>
    <dgm:cxn modelId="{3C05A216-A897-449F-8916-2C272469ED1A}" type="presParOf" srcId="{0C9A987A-A4C2-49D3-92F8-BF03CD1ADD47}" destId="{560F92F0-CDE1-4923-B966-5EADD02233A6}" srcOrd="0" destOrd="0" presId="urn:microsoft.com/office/officeart/2018/2/layout/IconVerticalSolidList"/>
    <dgm:cxn modelId="{BF081FA4-7918-49E4-A881-4E8BEA853BCB}" type="presParOf" srcId="{0C9A987A-A4C2-49D3-92F8-BF03CD1ADD47}" destId="{E5AFBA92-E6DB-4C86-A48C-B036566FCBA6}" srcOrd="1" destOrd="0" presId="urn:microsoft.com/office/officeart/2018/2/layout/IconVerticalSolidList"/>
    <dgm:cxn modelId="{D3ECCF4A-9876-4FC7-AE95-4CA671171301}" type="presParOf" srcId="{0C9A987A-A4C2-49D3-92F8-BF03CD1ADD47}" destId="{F5C12253-310C-4157-9933-C04F4484D655}" srcOrd="2" destOrd="0" presId="urn:microsoft.com/office/officeart/2018/2/layout/IconVerticalSolidList"/>
    <dgm:cxn modelId="{76B64B9F-66DA-47BA-9F08-A1B0568F5C28}" type="presParOf" srcId="{0C9A987A-A4C2-49D3-92F8-BF03CD1ADD47}" destId="{587527B3-E766-464B-8085-56441BE73699}" srcOrd="3" destOrd="0" presId="urn:microsoft.com/office/officeart/2018/2/layout/IconVerticalSolidList"/>
    <dgm:cxn modelId="{3040F12B-0FD9-4341-881F-BF11F9076431}" type="presParOf" srcId="{26394EB3-6F1D-410E-A1B4-3B0714D5CD75}" destId="{44A587C2-B800-419B-A7B1-7999A8D14E00}" srcOrd="1" destOrd="0" presId="urn:microsoft.com/office/officeart/2018/2/layout/IconVerticalSolidList"/>
    <dgm:cxn modelId="{3F7C1770-CBE4-4E3A-B4D1-D9A282698CA7}" type="presParOf" srcId="{26394EB3-6F1D-410E-A1B4-3B0714D5CD75}" destId="{FF0C6B11-DA40-4E38-B360-71B61FDA1D33}" srcOrd="2" destOrd="0" presId="urn:microsoft.com/office/officeart/2018/2/layout/IconVerticalSolidList"/>
    <dgm:cxn modelId="{A7B65996-8F35-45BC-A202-EDD280A430AA}" type="presParOf" srcId="{FF0C6B11-DA40-4E38-B360-71B61FDA1D33}" destId="{F4B4B258-3C0B-4495-A8C0-595CC9F898FC}" srcOrd="0" destOrd="0" presId="urn:microsoft.com/office/officeart/2018/2/layout/IconVerticalSolidList"/>
    <dgm:cxn modelId="{18C3E75C-17DC-463B-8B11-EDAE0FB45FA5}" type="presParOf" srcId="{FF0C6B11-DA40-4E38-B360-71B61FDA1D33}" destId="{D92BD504-540F-487F-9E67-85A98ECB9A37}" srcOrd="1" destOrd="0" presId="urn:microsoft.com/office/officeart/2018/2/layout/IconVerticalSolidList"/>
    <dgm:cxn modelId="{8F935DC9-ED56-4134-8601-7EDA5D30F26A}" type="presParOf" srcId="{FF0C6B11-DA40-4E38-B360-71B61FDA1D33}" destId="{D6566824-B849-4F2A-A1D5-01E644F3EE7C}" srcOrd="2" destOrd="0" presId="urn:microsoft.com/office/officeart/2018/2/layout/IconVerticalSolidList"/>
    <dgm:cxn modelId="{62D5B21E-4B77-484B-93C6-DF61685B9A26}" type="presParOf" srcId="{FF0C6B11-DA40-4E38-B360-71B61FDA1D33}" destId="{F318E9A8-5CD9-4424-8703-56377C3A0A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5D3F3-145E-4F41-9FCB-8547383A98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D30161-1DF1-47B5-B51D-0E0EA61BE844}">
      <dgm:prSet/>
      <dgm:spPr/>
      <dgm:t>
        <a:bodyPr/>
        <a:lstStyle/>
        <a:p>
          <a:r>
            <a:rPr lang="en-US"/>
            <a:t>1. Improved Accuracy</a:t>
          </a:r>
        </a:p>
      </dgm:t>
    </dgm:pt>
    <dgm:pt modelId="{BC11810E-3E88-4776-9B00-755E45D45900}" type="parTrans" cxnId="{891B4CB8-8BB9-416C-BB69-D197CB654558}">
      <dgm:prSet/>
      <dgm:spPr/>
      <dgm:t>
        <a:bodyPr/>
        <a:lstStyle/>
        <a:p>
          <a:endParaRPr lang="en-US"/>
        </a:p>
      </dgm:t>
    </dgm:pt>
    <dgm:pt modelId="{0CEF5A6D-D4B2-4B78-B03E-E4627482DE5D}" type="sibTrans" cxnId="{891B4CB8-8BB9-416C-BB69-D197CB654558}">
      <dgm:prSet/>
      <dgm:spPr/>
      <dgm:t>
        <a:bodyPr/>
        <a:lstStyle/>
        <a:p>
          <a:endParaRPr lang="en-US"/>
        </a:p>
      </dgm:t>
    </dgm:pt>
    <dgm:pt modelId="{C5AE593A-5789-4212-92CB-7C451A64F7FB}">
      <dgm:prSet/>
      <dgm:spPr/>
      <dgm:t>
        <a:bodyPr/>
        <a:lstStyle/>
        <a:p>
          <a:r>
            <a:rPr lang="en-US"/>
            <a:t>2. Robustness</a:t>
          </a:r>
        </a:p>
      </dgm:t>
    </dgm:pt>
    <dgm:pt modelId="{E129E416-501F-461E-A771-CBA7BBFA7211}" type="parTrans" cxnId="{A1B750DE-B683-46C6-9FE2-AEFB391E84D5}">
      <dgm:prSet/>
      <dgm:spPr/>
      <dgm:t>
        <a:bodyPr/>
        <a:lstStyle/>
        <a:p>
          <a:endParaRPr lang="en-US"/>
        </a:p>
      </dgm:t>
    </dgm:pt>
    <dgm:pt modelId="{994A33E9-9CCE-41A1-B7CA-54B5DFA0E1BE}" type="sibTrans" cxnId="{A1B750DE-B683-46C6-9FE2-AEFB391E84D5}">
      <dgm:prSet/>
      <dgm:spPr/>
      <dgm:t>
        <a:bodyPr/>
        <a:lstStyle/>
        <a:p>
          <a:endParaRPr lang="en-US"/>
        </a:p>
      </dgm:t>
    </dgm:pt>
    <dgm:pt modelId="{25A9F793-3206-4AAA-8541-1614D9CF254A}">
      <dgm:prSet/>
      <dgm:spPr/>
      <dgm:t>
        <a:bodyPr/>
        <a:lstStyle/>
        <a:p>
          <a:r>
            <a:rPr lang="en-US"/>
            <a:t>3. Versatility</a:t>
          </a:r>
        </a:p>
      </dgm:t>
    </dgm:pt>
    <dgm:pt modelId="{25E9C5ED-01F1-40B6-9829-20E662F1F136}" type="parTrans" cxnId="{5B843D3C-246E-4FF1-AB60-AA64798FE952}">
      <dgm:prSet/>
      <dgm:spPr/>
      <dgm:t>
        <a:bodyPr/>
        <a:lstStyle/>
        <a:p>
          <a:endParaRPr lang="en-US"/>
        </a:p>
      </dgm:t>
    </dgm:pt>
    <dgm:pt modelId="{7D0109BC-512E-4704-8613-7B91BC76660B}" type="sibTrans" cxnId="{5B843D3C-246E-4FF1-AB60-AA64798FE952}">
      <dgm:prSet/>
      <dgm:spPr/>
      <dgm:t>
        <a:bodyPr/>
        <a:lstStyle/>
        <a:p>
          <a:endParaRPr lang="en-US"/>
        </a:p>
      </dgm:t>
    </dgm:pt>
    <dgm:pt modelId="{736A15A0-CE4B-4A55-BEBE-FE5A837D4AF0}" type="pres">
      <dgm:prSet presAssocID="{67C5D3F3-145E-4F41-9FCB-8547383A9816}" presName="linear" presStyleCnt="0">
        <dgm:presLayoutVars>
          <dgm:animLvl val="lvl"/>
          <dgm:resizeHandles val="exact"/>
        </dgm:presLayoutVars>
      </dgm:prSet>
      <dgm:spPr/>
    </dgm:pt>
    <dgm:pt modelId="{CDF29BDB-B2FE-445C-9E96-800F5663BBCB}" type="pres">
      <dgm:prSet presAssocID="{5CD30161-1DF1-47B5-B51D-0E0EA61BE8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718ADA-302E-4B83-8D5E-34894E27925C}" type="pres">
      <dgm:prSet presAssocID="{0CEF5A6D-D4B2-4B78-B03E-E4627482DE5D}" presName="spacer" presStyleCnt="0"/>
      <dgm:spPr/>
    </dgm:pt>
    <dgm:pt modelId="{972DBEC5-1EA1-41E5-9659-8D95C0DCFAB7}" type="pres">
      <dgm:prSet presAssocID="{C5AE593A-5789-4212-92CB-7C451A64F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80C305-417B-42DB-9ABD-A70BEDD1550A}" type="pres">
      <dgm:prSet presAssocID="{994A33E9-9CCE-41A1-B7CA-54B5DFA0E1BE}" presName="spacer" presStyleCnt="0"/>
      <dgm:spPr/>
    </dgm:pt>
    <dgm:pt modelId="{AAB85855-65A8-456F-9D08-4F1474EBABAA}" type="pres">
      <dgm:prSet presAssocID="{25A9F793-3206-4AAA-8541-1614D9CF25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AAE811-828B-4A99-BFC0-5B20031E8E47}" type="presOf" srcId="{5CD30161-1DF1-47B5-B51D-0E0EA61BE844}" destId="{CDF29BDB-B2FE-445C-9E96-800F5663BBCB}" srcOrd="0" destOrd="0" presId="urn:microsoft.com/office/officeart/2005/8/layout/vList2"/>
    <dgm:cxn modelId="{5B843D3C-246E-4FF1-AB60-AA64798FE952}" srcId="{67C5D3F3-145E-4F41-9FCB-8547383A9816}" destId="{25A9F793-3206-4AAA-8541-1614D9CF254A}" srcOrd="2" destOrd="0" parTransId="{25E9C5ED-01F1-40B6-9829-20E662F1F136}" sibTransId="{7D0109BC-512E-4704-8613-7B91BC76660B}"/>
    <dgm:cxn modelId="{9E361877-74AC-42FA-A95B-E342E0E1B3B6}" type="presOf" srcId="{25A9F793-3206-4AAA-8541-1614D9CF254A}" destId="{AAB85855-65A8-456F-9D08-4F1474EBABAA}" srcOrd="0" destOrd="0" presId="urn:microsoft.com/office/officeart/2005/8/layout/vList2"/>
    <dgm:cxn modelId="{A9F61C7A-E63E-4710-A432-267FC3FD5EB7}" type="presOf" srcId="{67C5D3F3-145E-4F41-9FCB-8547383A9816}" destId="{736A15A0-CE4B-4A55-BEBE-FE5A837D4AF0}" srcOrd="0" destOrd="0" presId="urn:microsoft.com/office/officeart/2005/8/layout/vList2"/>
    <dgm:cxn modelId="{891B4CB8-8BB9-416C-BB69-D197CB654558}" srcId="{67C5D3F3-145E-4F41-9FCB-8547383A9816}" destId="{5CD30161-1DF1-47B5-B51D-0E0EA61BE844}" srcOrd="0" destOrd="0" parTransId="{BC11810E-3E88-4776-9B00-755E45D45900}" sibTransId="{0CEF5A6D-D4B2-4B78-B03E-E4627482DE5D}"/>
    <dgm:cxn modelId="{A1B750DE-B683-46C6-9FE2-AEFB391E84D5}" srcId="{67C5D3F3-145E-4F41-9FCB-8547383A9816}" destId="{C5AE593A-5789-4212-92CB-7C451A64F7FB}" srcOrd="1" destOrd="0" parTransId="{E129E416-501F-461E-A771-CBA7BBFA7211}" sibTransId="{994A33E9-9CCE-41A1-B7CA-54B5DFA0E1BE}"/>
    <dgm:cxn modelId="{FDAB73FD-4406-4F62-A6F1-6308904D3ABA}" type="presOf" srcId="{C5AE593A-5789-4212-92CB-7C451A64F7FB}" destId="{972DBEC5-1EA1-41E5-9659-8D95C0DCFAB7}" srcOrd="0" destOrd="0" presId="urn:microsoft.com/office/officeart/2005/8/layout/vList2"/>
    <dgm:cxn modelId="{3E5011AC-EECF-463B-BAA8-0B74DBC9F24F}" type="presParOf" srcId="{736A15A0-CE4B-4A55-BEBE-FE5A837D4AF0}" destId="{CDF29BDB-B2FE-445C-9E96-800F5663BBCB}" srcOrd="0" destOrd="0" presId="urn:microsoft.com/office/officeart/2005/8/layout/vList2"/>
    <dgm:cxn modelId="{46C8A003-5083-426A-8C91-5B5AEF3DCDC7}" type="presParOf" srcId="{736A15A0-CE4B-4A55-BEBE-FE5A837D4AF0}" destId="{4B718ADA-302E-4B83-8D5E-34894E27925C}" srcOrd="1" destOrd="0" presId="urn:microsoft.com/office/officeart/2005/8/layout/vList2"/>
    <dgm:cxn modelId="{A2445C48-B826-4D74-A663-89C89118EC2E}" type="presParOf" srcId="{736A15A0-CE4B-4A55-BEBE-FE5A837D4AF0}" destId="{972DBEC5-1EA1-41E5-9659-8D95C0DCFAB7}" srcOrd="2" destOrd="0" presId="urn:microsoft.com/office/officeart/2005/8/layout/vList2"/>
    <dgm:cxn modelId="{DC554EF8-6121-47A9-935D-643EC76C763B}" type="presParOf" srcId="{736A15A0-CE4B-4A55-BEBE-FE5A837D4AF0}" destId="{C980C305-417B-42DB-9ABD-A70BEDD1550A}" srcOrd="3" destOrd="0" presId="urn:microsoft.com/office/officeart/2005/8/layout/vList2"/>
    <dgm:cxn modelId="{AC4A4D98-5C8A-4EE5-BC44-02EBD9A2E2B4}" type="presParOf" srcId="{736A15A0-CE4B-4A55-BEBE-FE5A837D4AF0}" destId="{AAB85855-65A8-456F-9D08-4F1474EBAB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C26FA9-6063-41A6-8232-3D77A5352BE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8D409D-9F23-4DD6-969A-2AB640466E4D}">
      <dgm:prSet/>
      <dgm:spPr/>
      <dgm:t>
        <a:bodyPr/>
        <a:lstStyle/>
        <a:p>
          <a:r>
            <a:rPr lang="en-US"/>
            <a:t>1. Bagging (Bootstrap Aggregating):</a:t>
          </a:r>
        </a:p>
      </dgm:t>
    </dgm:pt>
    <dgm:pt modelId="{CC8DEED4-2369-4850-91E1-0D11877B5E5F}" type="parTrans" cxnId="{44F68006-D6DF-4159-9AAC-B4F387425D80}">
      <dgm:prSet/>
      <dgm:spPr/>
      <dgm:t>
        <a:bodyPr/>
        <a:lstStyle/>
        <a:p>
          <a:endParaRPr lang="en-US"/>
        </a:p>
      </dgm:t>
    </dgm:pt>
    <dgm:pt modelId="{3B421684-FDC1-4702-983F-E1EE7C3DEF81}" type="sibTrans" cxnId="{44F68006-D6DF-4159-9AAC-B4F387425D80}">
      <dgm:prSet/>
      <dgm:spPr/>
      <dgm:t>
        <a:bodyPr/>
        <a:lstStyle/>
        <a:p>
          <a:endParaRPr lang="en-US"/>
        </a:p>
      </dgm:t>
    </dgm:pt>
    <dgm:pt modelId="{F527C518-7E00-4200-AA1C-BB523AF2A323}">
      <dgm:prSet/>
      <dgm:spPr/>
      <dgm:t>
        <a:bodyPr/>
        <a:lstStyle/>
        <a:p>
          <a:r>
            <a:rPr lang="en-US"/>
            <a:t>Trains multiple models independently on different subsets of the data.</a:t>
          </a:r>
        </a:p>
      </dgm:t>
    </dgm:pt>
    <dgm:pt modelId="{95D6B6EE-A85A-4481-9EB1-C6400F50F61F}" type="parTrans" cxnId="{E85A7CCE-62E9-4A1F-844E-64AB3358536F}">
      <dgm:prSet/>
      <dgm:spPr/>
      <dgm:t>
        <a:bodyPr/>
        <a:lstStyle/>
        <a:p>
          <a:endParaRPr lang="en-US"/>
        </a:p>
      </dgm:t>
    </dgm:pt>
    <dgm:pt modelId="{F7512B05-C109-4926-897D-D21DC2849A5A}" type="sibTrans" cxnId="{E85A7CCE-62E9-4A1F-844E-64AB3358536F}">
      <dgm:prSet/>
      <dgm:spPr/>
      <dgm:t>
        <a:bodyPr/>
        <a:lstStyle/>
        <a:p>
          <a:endParaRPr lang="en-US"/>
        </a:p>
      </dgm:t>
    </dgm:pt>
    <dgm:pt modelId="{75EA7597-6C0F-4479-88A9-228FD217AE63}">
      <dgm:prSet/>
      <dgm:spPr/>
      <dgm:t>
        <a:bodyPr/>
        <a:lstStyle/>
        <a:p>
          <a:r>
            <a:rPr lang="en-US"/>
            <a:t>Example: Random Forest</a:t>
          </a:r>
        </a:p>
      </dgm:t>
    </dgm:pt>
    <dgm:pt modelId="{4FEC0C43-D455-4C49-B7F9-4F2B54D56313}" type="parTrans" cxnId="{2CD264EE-06A9-4A82-8E1D-1E86782E0134}">
      <dgm:prSet/>
      <dgm:spPr/>
      <dgm:t>
        <a:bodyPr/>
        <a:lstStyle/>
        <a:p>
          <a:endParaRPr lang="en-US"/>
        </a:p>
      </dgm:t>
    </dgm:pt>
    <dgm:pt modelId="{E466676A-B087-402A-8F78-726CA836D0A6}" type="sibTrans" cxnId="{2CD264EE-06A9-4A82-8E1D-1E86782E0134}">
      <dgm:prSet/>
      <dgm:spPr/>
      <dgm:t>
        <a:bodyPr/>
        <a:lstStyle/>
        <a:p>
          <a:endParaRPr lang="en-US"/>
        </a:p>
      </dgm:t>
    </dgm:pt>
    <dgm:pt modelId="{3C945166-0F75-4FAB-8797-6CAA053E1A0E}">
      <dgm:prSet/>
      <dgm:spPr/>
      <dgm:t>
        <a:bodyPr/>
        <a:lstStyle/>
        <a:p>
          <a:r>
            <a:rPr lang="en-US"/>
            <a:t>2. Boosting:</a:t>
          </a:r>
        </a:p>
      </dgm:t>
    </dgm:pt>
    <dgm:pt modelId="{6416965B-E20C-4C2B-A3C0-6645671BE790}" type="parTrans" cxnId="{AEE74863-E162-4512-9478-F27DE4FB761A}">
      <dgm:prSet/>
      <dgm:spPr/>
      <dgm:t>
        <a:bodyPr/>
        <a:lstStyle/>
        <a:p>
          <a:endParaRPr lang="en-US"/>
        </a:p>
      </dgm:t>
    </dgm:pt>
    <dgm:pt modelId="{238648E9-D784-4076-9436-11BF957BA686}" type="sibTrans" cxnId="{AEE74863-E162-4512-9478-F27DE4FB761A}">
      <dgm:prSet/>
      <dgm:spPr/>
      <dgm:t>
        <a:bodyPr/>
        <a:lstStyle/>
        <a:p>
          <a:endParaRPr lang="en-US"/>
        </a:p>
      </dgm:t>
    </dgm:pt>
    <dgm:pt modelId="{B7E1DDAC-5B02-4F7B-A936-426B7F23846B}">
      <dgm:prSet/>
      <dgm:spPr/>
      <dgm:t>
        <a:bodyPr/>
        <a:lstStyle/>
        <a:p>
          <a:r>
            <a:rPr lang="en-US"/>
            <a:t>Trains models sequentially, each focusing on correcting the errors of the previous ones.</a:t>
          </a:r>
        </a:p>
      </dgm:t>
    </dgm:pt>
    <dgm:pt modelId="{11ACC971-C86F-4903-BC18-6D6D85621128}" type="parTrans" cxnId="{93A77B2B-712B-4222-B811-D86658AA875E}">
      <dgm:prSet/>
      <dgm:spPr/>
      <dgm:t>
        <a:bodyPr/>
        <a:lstStyle/>
        <a:p>
          <a:endParaRPr lang="en-US"/>
        </a:p>
      </dgm:t>
    </dgm:pt>
    <dgm:pt modelId="{E741B20B-F9DE-463B-BAA9-5A258A731988}" type="sibTrans" cxnId="{93A77B2B-712B-4222-B811-D86658AA875E}">
      <dgm:prSet/>
      <dgm:spPr/>
      <dgm:t>
        <a:bodyPr/>
        <a:lstStyle/>
        <a:p>
          <a:endParaRPr lang="en-US"/>
        </a:p>
      </dgm:t>
    </dgm:pt>
    <dgm:pt modelId="{BB31B459-C21A-47DE-A65E-24A185007C81}">
      <dgm:prSet/>
      <dgm:spPr/>
      <dgm:t>
        <a:bodyPr/>
        <a:lstStyle/>
        <a:p>
          <a:r>
            <a:rPr lang="en-US"/>
            <a:t>Example: AdaBoost, LG Boosting, XG Boosting</a:t>
          </a:r>
        </a:p>
      </dgm:t>
    </dgm:pt>
    <dgm:pt modelId="{E05326F2-5829-490E-AEDF-1A846F86E916}" type="parTrans" cxnId="{D05D7603-6D96-41C6-A339-998D527E3434}">
      <dgm:prSet/>
      <dgm:spPr/>
      <dgm:t>
        <a:bodyPr/>
        <a:lstStyle/>
        <a:p>
          <a:endParaRPr lang="en-US"/>
        </a:p>
      </dgm:t>
    </dgm:pt>
    <dgm:pt modelId="{9E4AE151-B5C4-4E45-9B2A-BDD72D2C7046}" type="sibTrans" cxnId="{D05D7603-6D96-41C6-A339-998D527E3434}">
      <dgm:prSet/>
      <dgm:spPr/>
      <dgm:t>
        <a:bodyPr/>
        <a:lstStyle/>
        <a:p>
          <a:endParaRPr lang="en-US"/>
        </a:p>
      </dgm:t>
    </dgm:pt>
    <dgm:pt modelId="{753807EF-DA64-410E-B712-77E262B75777}">
      <dgm:prSet/>
      <dgm:spPr/>
      <dgm:t>
        <a:bodyPr/>
        <a:lstStyle/>
        <a:p>
          <a:r>
            <a:rPr lang="en-US"/>
            <a:t>3. Stacking:</a:t>
          </a:r>
        </a:p>
      </dgm:t>
    </dgm:pt>
    <dgm:pt modelId="{47D2A35F-87FF-432B-B62B-7C1F9EA04863}" type="parTrans" cxnId="{9FE1D555-F4A1-477E-AF45-4D953F453D0D}">
      <dgm:prSet/>
      <dgm:spPr/>
      <dgm:t>
        <a:bodyPr/>
        <a:lstStyle/>
        <a:p>
          <a:endParaRPr lang="en-US"/>
        </a:p>
      </dgm:t>
    </dgm:pt>
    <dgm:pt modelId="{BAF6BA3D-C575-40BE-9319-49BE487129DA}" type="sibTrans" cxnId="{9FE1D555-F4A1-477E-AF45-4D953F453D0D}">
      <dgm:prSet/>
      <dgm:spPr/>
      <dgm:t>
        <a:bodyPr/>
        <a:lstStyle/>
        <a:p>
          <a:endParaRPr lang="en-US"/>
        </a:p>
      </dgm:t>
    </dgm:pt>
    <dgm:pt modelId="{9C1D10EE-1790-4AFA-86B9-5040A201DE97}">
      <dgm:prSet/>
      <dgm:spPr/>
      <dgm:t>
        <a:bodyPr/>
        <a:lstStyle/>
        <a:p>
          <a:r>
            <a:rPr lang="en-US"/>
            <a:t>Combines predictions from multiple models using a meta-model.</a:t>
          </a:r>
        </a:p>
      </dgm:t>
    </dgm:pt>
    <dgm:pt modelId="{E426E542-07F5-4379-A2BA-1DAB2BEAF76F}" type="parTrans" cxnId="{09E9AE22-3FBB-4F47-987A-9895E4B8B4E6}">
      <dgm:prSet/>
      <dgm:spPr/>
      <dgm:t>
        <a:bodyPr/>
        <a:lstStyle/>
        <a:p>
          <a:endParaRPr lang="en-US"/>
        </a:p>
      </dgm:t>
    </dgm:pt>
    <dgm:pt modelId="{9DB0BB0C-D3F6-4BA9-9801-DA4A92C42AE7}" type="sibTrans" cxnId="{09E9AE22-3FBB-4F47-987A-9895E4B8B4E6}">
      <dgm:prSet/>
      <dgm:spPr/>
      <dgm:t>
        <a:bodyPr/>
        <a:lstStyle/>
        <a:p>
          <a:endParaRPr lang="en-US"/>
        </a:p>
      </dgm:t>
    </dgm:pt>
    <dgm:pt modelId="{660D37BC-5C29-460F-B8C4-02C677353306}" type="pres">
      <dgm:prSet presAssocID="{93C26FA9-6063-41A6-8232-3D77A5352BEF}" presName="Name0" presStyleCnt="0">
        <dgm:presLayoutVars>
          <dgm:dir/>
          <dgm:animLvl val="lvl"/>
          <dgm:resizeHandles val="exact"/>
        </dgm:presLayoutVars>
      </dgm:prSet>
      <dgm:spPr/>
    </dgm:pt>
    <dgm:pt modelId="{8AABC951-FACD-487D-82FE-24928F17C575}" type="pres">
      <dgm:prSet presAssocID="{128D409D-9F23-4DD6-969A-2AB640466E4D}" presName="composite" presStyleCnt="0"/>
      <dgm:spPr/>
    </dgm:pt>
    <dgm:pt modelId="{9589CB18-2CE7-4673-B015-1DDABB56988C}" type="pres">
      <dgm:prSet presAssocID="{128D409D-9F23-4DD6-969A-2AB640466E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B62AF5E-8CA6-477B-B44C-DE7CC3361623}" type="pres">
      <dgm:prSet presAssocID="{128D409D-9F23-4DD6-969A-2AB640466E4D}" presName="desTx" presStyleLbl="alignAccFollowNode1" presStyleIdx="0" presStyleCnt="3">
        <dgm:presLayoutVars>
          <dgm:bulletEnabled val="1"/>
        </dgm:presLayoutVars>
      </dgm:prSet>
      <dgm:spPr/>
    </dgm:pt>
    <dgm:pt modelId="{DFF3BD87-313C-4E2A-B6F7-6C43381B8563}" type="pres">
      <dgm:prSet presAssocID="{3B421684-FDC1-4702-983F-E1EE7C3DEF81}" presName="space" presStyleCnt="0"/>
      <dgm:spPr/>
    </dgm:pt>
    <dgm:pt modelId="{1803C764-CCE1-404F-988F-B6F318B988F2}" type="pres">
      <dgm:prSet presAssocID="{3C945166-0F75-4FAB-8797-6CAA053E1A0E}" presName="composite" presStyleCnt="0"/>
      <dgm:spPr/>
    </dgm:pt>
    <dgm:pt modelId="{AB9F9172-1F59-4B6E-94FF-5CE519519D2A}" type="pres">
      <dgm:prSet presAssocID="{3C945166-0F75-4FAB-8797-6CAA053E1A0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00ADF0A-98D2-4958-9BF1-B7F5DB2166DB}" type="pres">
      <dgm:prSet presAssocID="{3C945166-0F75-4FAB-8797-6CAA053E1A0E}" presName="desTx" presStyleLbl="alignAccFollowNode1" presStyleIdx="1" presStyleCnt="3">
        <dgm:presLayoutVars>
          <dgm:bulletEnabled val="1"/>
        </dgm:presLayoutVars>
      </dgm:prSet>
      <dgm:spPr/>
    </dgm:pt>
    <dgm:pt modelId="{718F1B40-D8DE-4B63-93A4-2B0581FDFB8D}" type="pres">
      <dgm:prSet presAssocID="{238648E9-D784-4076-9436-11BF957BA686}" presName="space" presStyleCnt="0"/>
      <dgm:spPr/>
    </dgm:pt>
    <dgm:pt modelId="{D87B2542-3697-4293-8627-5D95AFFC5E23}" type="pres">
      <dgm:prSet presAssocID="{753807EF-DA64-410E-B712-77E262B75777}" presName="composite" presStyleCnt="0"/>
      <dgm:spPr/>
    </dgm:pt>
    <dgm:pt modelId="{505594A4-DBE1-486F-997F-32A747E1FEE3}" type="pres">
      <dgm:prSet presAssocID="{753807EF-DA64-410E-B712-77E262B757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E79A118-3331-4AD7-8D35-97F495C903B8}" type="pres">
      <dgm:prSet presAssocID="{753807EF-DA64-410E-B712-77E262B7577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05D7603-6D96-41C6-A339-998D527E3434}" srcId="{3C945166-0F75-4FAB-8797-6CAA053E1A0E}" destId="{BB31B459-C21A-47DE-A65E-24A185007C81}" srcOrd="1" destOrd="0" parTransId="{E05326F2-5829-490E-AEDF-1A846F86E916}" sibTransId="{9E4AE151-B5C4-4E45-9B2A-BDD72D2C7046}"/>
    <dgm:cxn modelId="{44F68006-D6DF-4159-9AAC-B4F387425D80}" srcId="{93C26FA9-6063-41A6-8232-3D77A5352BEF}" destId="{128D409D-9F23-4DD6-969A-2AB640466E4D}" srcOrd="0" destOrd="0" parTransId="{CC8DEED4-2369-4850-91E1-0D11877B5E5F}" sibTransId="{3B421684-FDC1-4702-983F-E1EE7C3DEF81}"/>
    <dgm:cxn modelId="{2AFC8F08-8E71-4D90-B40D-3CC7F80B7481}" type="presOf" srcId="{128D409D-9F23-4DD6-969A-2AB640466E4D}" destId="{9589CB18-2CE7-4673-B015-1DDABB56988C}" srcOrd="0" destOrd="0" presId="urn:microsoft.com/office/officeart/2005/8/layout/hList1"/>
    <dgm:cxn modelId="{AA29410E-1F41-4A46-8BF5-51B26836FFEF}" type="presOf" srcId="{75EA7597-6C0F-4479-88A9-228FD217AE63}" destId="{6B62AF5E-8CA6-477B-B44C-DE7CC3361623}" srcOrd="0" destOrd="1" presId="urn:microsoft.com/office/officeart/2005/8/layout/hList1"/>
    <dgm:cxn modelId="{09E9AE22-3FBB-4F47-987A-9895E4B8B4E6}" srcId="{753807EF-DA64-410E-B712-77E262B75777}" destId="{9C1D10EE-1790-4AFA-86B9-5040A201DE97}" srcOrd="0" destOrd="0" parTransId="{E426E542-07F5-4379-A2BA-1DAB2BEAF76F}" sibTransId="{9DB0BB0C-D3F6-4BA9-9801-DA4A92C42AE7}"/>
    <dgm:cxn modelId="{93A77B2B-712B-4222-B811-D86658AA875E}" srcId="{3C945166-0F75-4FAB-8797-6CAA053E1A0E}" destId="{B7E1DDAC-5B02-4F7B-A936-426B7F23846B}" srcOrd="0" destOrd="0" parTransId="{11ACC971-C86F-4903-BC18-6D6D85621128}" sibTransId="{E741B20B-F9DE-463B-BAA9-5A258A731988}"/>
    <dgm:cxn modelId="{A914D831-1BB1-40EE-8290-CDE436715C15}" type="presOf" srcId="{B7E1DDAC-5B02-4F7B-A936-426B7F23846B}" destId="{600ADF0A-98D2-4958-9BF1-B7F5DB2166DB}" srcOrd="0" destOrd="0" presId="urn:microsoft.com/office/officeart/2005/8/layout/hList1"/>
    <dgm:cxn modelId="{83C7CB32-B175-4C11-BC5A-3A6C4D4E3737}" type="presOf" srcId="{BB31B459-C21A-47DE-A65E-24A185007C81}" destId="{600ADF0A-98D2-4958-9BF1-B7F5DB2166DB}" srcOrd="0" destOrd="1" presId="urn:microsoft.com/office/officeart/2005/8/layout/hList1"/>
    <dgm:cxn modelId="{AEE74863-E162-4512-9478-F27DE4FB761A}" srcId="{93C26FA9-6063-41A6-8232-3D77A5352BEF}" destId="{3C945166-0F75-4FAB-8797-6CAA053E1A0E}" srcOrd="1" destOrd="0" parTransId="{6416965B-E20C-4C2B-A3C0-6645671BE790}" sibTransId="{238648E9-D784-4076-9436-11BF957BA686}"/>
    <dgm:cxn modelId="{BDBF7B6C-D5CA-4162-BB27-05AFA2ABB93F}" type="presOf" srcId="{93C26FA9-6063-41A6-8232-3D77A5352BEF}" destId="{660D37BC-5C29-460F-B8C4-02C677353306}" srcOrd="0" destOrd="0" presId="urn:microsoft.com/office/officeart/2005/8/layout/hList1"/>
    <dgm:cxn modelId="{9FE1D555-F4A1-477E-AF45-4D953F453D0D}" srcId="{93C26FA9-6063-41A6-8232-3D77A5352BEF}" destId="{753807EF-DA64-410E-B712-77E262B75777}" srcOrd="2" destOrd="0" parTransId="{47D2A35F-87FF-432B-B62B-7C1F9EA04863}" sibTransId="{BAF6BA3D-C575-40BE-9319-49BE487129DA}"/>
    <dgm:cxn modelId="{37EF2DA6-8DD2-448B-B94D-52F08EB3B82A}" type="presOf" srcId="{9C1D10EE-1790-4AFA-86B9-5040A201DE97}" destId="{4E79A118-3331-4AD7-8D35-97F495C903B8}" srcOrd="0" destOrd="0" presId="urn:microsoft.com/office/officeart/2005/8/layout/hList1"/>
    <dgm:cxn modelId="{E85A7CCE-62E9-4A1F-844E-64AB3358536F}" srcId="{128D409D-9F23-4DD6-969A-2AB640466E4D}" destId="{F527C518-7E00-4200-AA1C-BB523AF2A323}" srcOrd="0" destOrd="0" parTransId="{95D6B6EE-A85A-4481-9EB1-C6400F50F61F}" sibTransId="{F7512B05-C109-4926-897D-D21DC2849A5A}"/>
    <dgm:cxn modelId="{40DC6CDD-F322-48E7-B500-D9337D6F834C}" type="presOf" srcId="{753807EF-DA64-410E-B712-77E262B75777}" destId="{505594A4-DBE1-486F-997F-32A747E1FEE3}" srcOrd="0" destOrd="0" presId="urn:microsoft.com/office/officeart/2005/8/layout/hList1"/>
    <dgm:cxn modelId="{7CF5BAE6-0A83-474E-8DA4-3ADEBB77E2DB}" type="presOf" srcId="{F527C518-7E00-4200-AA1C-BB523AF2A323}" destId="{6B62AF5E-8CA6-477B-B44C-DE7CC3361623}" srcOrd="0" destOrd="0" presId="urn:microsoft.com/office/officeart/2005/8/layout/hList1"/>
    <dgm:cxn modelId="{2CD264EE-06A9-4A82-8E1D-1E86782E0134}" srcId="{128D409D-9F23-4DD6-969A-2AB640466E4D}" destId="{75EA7597-6C0F-4479-88A9-228FD217AE63}" srcOrd="1" destOrd="0" parTransId="{4FEC0C43-D455-4C49-B7F9-4F2B54D56313}" sibTransId="{E466676A-B087-402A-8F78-726CA836D0A6}"/>
    <dgm:cxn modelId="{CB79AEF2-95FA-4199-868B-09A05381E8C3}" type="presOf" srcId="{3C945166-0F75-4FAB-8797-6CAA053E1A0E}" destId="{AB9F9172-1F59-4B6E-94FF-5CE519519D2A}" srcOrd="0" destOrd="0" presId="urn:microsoft.com/office/officeart/2005/8/layout/hList1"/>
    <dgm:cxn modelId="{1E38EFE9-0F22-4232-A2DF-11DFDB3209D7}" type="presParOf" srcId="{660D37BC-5C29-460F-B8C4-02C677353306}" destId="{8AABC951-FACD-487D-82FE-24928F17C575}" srcOrd="0" destOrd="0" presId="urn:microsoft.com/office/officeart/2005/8/layout/hList1"/>
    <dgm:cxn modelId="{0806159B-7466-4A2E-94F4-9101FD717D1F}" type="presParOf" srcId="{8AABC951-FACD-487D-82FE-24928F17C575}" destId="{9589CB18-2CE7-4673-B015-1DDABB56988C}" srcOrd="0" destOrd="0" presId="urn:microsoft.com/office/officeart/2005/8/layout/hList1"/>
    <dgm:cxn modelId="{CF112EEF-2BCB-4EEF-BA79-CAAE0B59A9DE}" type="presParOf" srcId="{8AABC951-FACD-487D-82FE-24928F17C575}" destId="{6B62AF5E-8CA6-477B-B44C-DE7CC3361623}" srcOrd="1" destOrd="0" presId="urn:microsoft.com/office/officeart/2005/8/layout/hList1"/>
    <dgm:cxn modelId="{32F8D614-8F47-40EB-A4EE-B9A3DA5D70C5}" type="presParOf" srcId="{660D37BC-5C29-460F-B8C4-02C677353306}" destId="{DFF3BD87-313C-4E2A-B6F7-6C43381B8563}" srcOrd="1" destOrd="0" presId="urn:microsoft.com/office/officeart/2005/8/layout/hList1"/>
    <dgm:cxn modelId="{9CD724C7-8635-4E04-8857-E095AD8B04A9}" type="presParOf" srcId="{660D37BC-5C29-460F-B8C4-02C677353306}" destId="{1803C764-CCE1-404F-988F-B6F318B988F2}" srcOrd="2" destOrd="0" presId="urn:microsoft.com/office/officeart/2005/8/layout/hList1"/>
    <dgm:cxn modelId="{49DB8D47-055C-44E5-9203-41F55B544C58}" type="presParOf" srcId="{1803C764-CCE1-404F-988F-B6F318B988F2}" destId="{AB9F9172-1F59-4B6E-94FF-5CE519519D2A}" srcOrd="0" destOrd="0" presId="urn:microsoft.com/office/officeart/2005/8/layout/hList1"/>
    <dgm:cxn modelId="{BFFBAC26-17B9-4A0A-BDF0-1375BA27A3A7}" type="presParOf" srcId="{1803C764-CCE1-404F-988F-B6F318B988F2}" destId="{600ADF0A-98D2-4958-9BF1-B7F5DB2166DB}" srcOrd="1" destOrd="0" presId="urn:microsoft.com/office/officeart/2005/8/layout/hList1"/>
    <dgm:cxn modelId="{F2D0F4A2-4791-45BF-B3A1-7F91783234D7}" type="presParOf" srcId="{660D37BC-5C29-460F-B8C4-02C677353306}" destId="{718F1B40-D8DE-4B63-93A4-2B0581FDFB8D}" srcOrd="3" destOrd="0" presId="urn:microsoft.com/office/officeart/2005/8/layout/hList1"/>
    <dgm:cxn modelId="{0F8CFC29-BFDD-440B-9F34-7E2DEE446594}" type="presParOf" srcId="{660D37BC-5C29-460F-B8C4-02C677353306}" destId="{D87B2542-3697-4293-8627-5D95AFFC5E23}" srcOrd="4" destOrd="0" presId="urn:microsoft.com/office/officeart/2005/8/layout/hList1"/>
    <dgm:cxn modelId="{EA66158B-EE56-496F-BB83-6B77011FA364}" type="presParOf" srcId="{D87B2542-3697-4293-8627-5D95AFFC5E23}" destId="{505594A4-DBE1-486F-997F-32A747E1FEE3}" srcOrd="0" destOrd="0" presId="urn:microsoft.com/office/officeart/2005/8/layout/hList1"/>
    <dgm:cxn modelId="{C38ED8C3-27B8-44BE-8C42-D1B9C1F09F08}" type="presParOf" srcId="{D87B2542-3697-4293-8627-5D95AFFC5E23}" destId="{4E79A118-3331-4AD7-8D35-97F495C903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1CFBD-46EF-4662-AF8E-6D86D04DF4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6987DCD-5C86-4F56-A014-4BC96674646F}">
      <dgm:prSet/>
      <dgm:spPr/>
      <dgm:t>
        <a:bodyPr/>
        <a:lstStyle/>
        <a:p>
          <a:r>
            <a:rPr lang="en-US"/>
            <a:t>Boosting is an ensemble learning technique that combines the predictions of several base estimators (usually weak learners) to improve robustness and accuracy.</a:t>
          </a:r>
        </a:p>
      </dgm:t>
    </dgm:pt>
    <dgm:pt modelId="{CE469569-D7FE-456F-B0FE-46930F6CEC1D}" type="parTrans" cxnId="{D02290EB-A74C-46AF-84CD-04CFA3A69DFD}">
      <dgm:prSet/>
      <dgm:spPr/>
      <dgm:t>
        <a:bodyPr/>
        <a:lstStyle/>
        <a:p>
          <a:endParaRPr lang="en-US"/>
        </a:p>
      </dgm:t>
    </dgm:pt>
    <dgm:pt modelId="{A28B1445-0647-4886-8B4B-784AB20276E2}" type="sibTrans" cxnId="{D02290EB-A74C-46AF-84CD-04CFA3A69DFD}">
      <dgm:prSet/>
      <dgm:spPr/>
      <dgm:t>
        <a:bodyPr/>
        <a:lstStyle/>
        <a:p>
          <a:endParaRPr lang="en-US"/>
        </a:p>
      </dgm:t>
    </dgm:pt>
    <dgm:pt modelId="{5D10B936-C5C2-4266-8B32-74360CF52247}">
      <dgm:prSet/>
      <dgm:spPr/>
      <dgm:t>
        <a:bodyPr/>
        <a:lstStyle/>
        <a:p>
          <a:r>
            <a:rPr lang="en-US"/>
            <a:t>Key Idea: Sequentially train models, each focusing on correcting the errors of the previous ones.</a:t>
          </a:r>
        </a:p>
      </dgm:t>
    </dgm:pt>
    <dgm:pt modelId="{E64EA079-DBE2-49B6-8603-D7E6706AED32}" type="parTrans" cxnId="{4E624A07-8412-4268-89A8-6947EF41E763}">
      <dgm:prSet/>
      <dgm:spPr/>
      <dgm:t>
        <a:bodyPr/>
        <a:lstStyle/>
        <a:p>
          <a:endParaRPr lang="en-US"/>
        </a:p>
      </dgm:t>
    </dgm:pt>
    <dgm:pt modelId="{05CC1119-560E-4FA6-B5CC-183E9101627E}" type="sibTrans" cxnId="{4E624A07-8412-4268-89A8-6947EF41E763}">
      <dgm:prSet/>
      <dgm:spPr/>
      <dgm:t>
        <a:bodyPr/>
        <a:lstStyle/>
        <a:p>
          <a:endParaRPr lang="en-US"/>
        </a:p>
      </dgm:t>
    </dgm:pt>
    <dgm:pt modelId="{44F5DCA5-F06B-4840-815E-45E72E6588E6}" type="pres">
      <dgm:prSet presAssocID="{FA41CFBD-46EF-4662-AF8E-6D86D04DF4C7}" presName="root" presStyleCnt="0">
        <dgm:presLayoutVars>
          <dgm:dir/>
          <dgm:resizeHandles val="exact"/>
        </dgm:presLayoutVars>
      </dgm:prSet>
      <dgm:spPr/>
    </dgm:pt>
    <dgm:pt modelId="{954E4579-B967-4B8F-AE9A-DCA1D5BFBB23}" type="pres">
      <dgm:prSet presAssocID="{56987DCD-5C86-4F56-A014-4BC96674646F}" presName="compNode" presStyleCnt="0"/>
      <dgm:spPr/>
    </dgm:pt>
    <dgm:pt modelId="{9456D45D-25F5-4994-A8F1-621C2516C665}" type="pres">
      <dgm:prSet presAssocID="{56987DCD-5C86-4F56-A014-4BC96674646F}" presName="bgRect" presStyleLbl="bgShp" presStyleIdx="0" presStyleCnt="2"/>
      <dgm:spPr/>
    </dgm:pt>
    <dgm:pt modelId="{FBAF5F7E-DBFD-4596-A7C9-BA2433ACBC03}" type="pres">
      <dgm:prSet presAssocID="{56987DCD-5C86-4F56-A014-4BC9667464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081BE26-C5E6-45DC-934B-FC7498706547}" type="pres">
      <dgm:prSet presAssocID="{56987DCD-5C86-4F56-A014-4BC96674646F}" presName="spaceRect" presStyleCnt="0"/>
      <dgm:spPr/>
    </dgm:pt>
    <dgm:pt modelId="{8E1C42F2-9460-4FAC-810B-096B5B642A80}" type="pres">
      <dgm:prSet presAssocID="{56987DCD-5C86-4F56-A014-4BC96674646F}" presName="parTx" presStyleLbl="revTx" presStyleIdx="0" presStyleCnt="2">
        <dgm:presLayoutVars>
          <dgm:chMax val="0"/>
          <dgm:chPref val="0"/>
        </dgm:presLayoutVars>
      </dgm:prSet>
      <dgm:spPr/>
    </dgm:pt>
    <dgm:pt modelId="{95FB76FA-F2D4-4C6C-899E-130490F4B42D}" type="pres">
      <dgm:prSet presAssocID="{A28B1445-0647-4886-8B4B-784AB20276E2}" presName="sibTrans" presStyleCnt="0"/>
      <dgm:spPr/>
    </dgm:pt>
    <dgm:pt modelId="{113926E8-96FC-43E4-941E-F4CE62F66567}" type="pres">
      <dgm:prSet presAssocID="{5D10B936-C5C2-4266-8B32-74360CF52247}" presName="compNode" presStyleCnt="0"/>
      <dgm:spPr/>
    </dgm:pt>
    <dgm:pt modelId="{0AF951B3-801A-483B-8A01-7E2B6A9C2BBF}" type="pres">
      <dgm:prSet presAssocID="{5D10B936-C5C2-4266-8B32-74360CF52247}" presName="bgRect" presStyleLbl="bgShp" presStyleIdx="1" presStyleCnt="2"/>
      <dgm:spPr/>
    </dgm:pt>
    <dgm:pt modelId="{9FC2B568-D4F5-4B9A-85D8-CDA719473E21}" type="pres">
      <dgm:prSet presAssocID="{5D10B936-C5C2-4266-8B32-74360CF522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BEBBE20-6624-4516-925B-FA556400ED33}" type="pres">
      <dgm:prSet presAssocID="{5D10B936-C5C2-4266-8B32-74360CF52247}" presName="spaceRect" presStyleCnt="0"/>
      <dgm:spPr/>
    </dgm:pt>
    <dgm:pt modelId="{10B68D9D-34CC-4619-84BF-EE00B1A25925}" type="pres">
      <dgm:prSet presAssocID="{5D10B936-C5C2-4266-8B32-74360CF5224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E624A07-8412-4268-89A8-6947EF41E763}" srcId="{FA41CFBD-46EF-4662-AF8E-6D86D04DF4C7}" destId="{5D10B936-C5C2-4266-8B32-74360CF52247}" srcOrd="1" destOrd="0" parTransId="{E64EA079-DBE2-49B6-8603-D7E6706AED32}" sibTransId="{05CC1119-560E-4FA6-B5CC-183E9101627E}"/>
    <dgm:cxn modelId="{6A338A7E-1DEA-4A60-9E64-690635DB5AFD}" type="presOf" srcId="{FA41CFBD-46EF-4662-AF8E-6D86D04DF4C7}" destId="{44F5DCA5-F06B-4840-815E-45E72E6588E6}" srcOrd="0" destOrd="0" presId="urn:microsoft.com/office/officeart/2018/2/layout/IconVerticalSolidList"/>
    <dgm:cxn modelId="{6F7B8B7E-D78B-4C32-94AF-88AB8672A824}" type="presOf" srcId="{5D10B936-C5C2-4266-8B32-74360CF52247}" destId="{10B68D9D-34CC-4619-84BF-EE00B1A25925}" srcOrd="0" destOrd="0" presId="urn:microsoft.com/office/officeart/2018/2/layout/IconVerticalSolidList"/>
    <dgm:cxn modelId="{C886FFE3-177B-4252-A5A2-EEB290EFE328}" type="presOf" srcId="{56987DCD-5C86-4F56-A014-4BC96674646F}" destId="{8E1C42F2-9460-4FAC-810B-096B5B642A80}" srcOrd="0" destOrd="0" presId="urn:microsoft.com/office/officeart/2018/2/layout/IconVerticalSolidList"/>
    <dgm:cxn modelId="{D02290EB-A74C-46AF-84CD-04CFA3A69DFD}" srcId="{FA41CFBD-46EF-4662-AF8E-6D86D04DF4C7}" destId="{56987DCD-5C86-4F56-A014-4BC96674646F}" srcOrd="0" destOrd="0" parTransId="{CE469569-D7FE-456F-B0FE-46930F6CEC1D}" sibTransId="{A28B1445-0647-4886-8B4B-784AB20276E2}"/>
    <dgm:cxn modelId="{95327B59-74F6-44D0-8C85-C84A1025A247}" type="presParOf" srcId="{44F5DCA5-F06B-4840-815E-45E72E6588E6}" destId="{954E4579-B967-4B8F-AE9A-DCA1D5BFBB23}" srcOrd="0" destOrd="0" presId="urn:microsoft.com/office/officeart/2018/2/layout/IconVerticalSolidList"/>
    <dgm:cxn modelId="{A15F7B27-39E1-4E7B-BB54-8D030E054D11}" type="presParOf" srcId="{954E4579-B967-4B8F-AE9A-DCA1D5BFBB23}" destId="{9456D45D-25F5-4994-A8F1-621C2516C665}" srcOrd="0" destOrd="0" presId="urn:microsoft.com/office/officeart/2018/2/layout/IconVerticalSolidList"/>
    <dgm:cxn modelId="{F74D2284-7ED9-4298-B5DD-691CF73151BC}" type="presParOf" srcId="{954E4579-B967-4B8F-AE9A-DCA1D5BFBB23}" destId="{FBAF5F7E-DBFD-4596-A7C9-BA2433ACBC03}" srcOrd="1" destOrd="0" presId="urn:microsoft.com/office/officeart/2018/2/layout/IconVerticalSolidList"/>
    <dgm:cxn modelId="{394A5CBF-B37E-43C2-AD13-680843B28F13}" type="presParOf" srcId="{954E4579-B967-4B8F-AE9A-DCA1D5BFBB23}" destId="{3081BE26-C5E6-45DC-934B-FC7498706547}" srcOrd="2" destOrd="0" presId="urn:microsoft.com/office/officeart/2018/2/layout/IconVerticalSolidList"/>
    <dgm:cxn modelId="{C8D94AF9-3D88-4D05-911C-AFE0730522E3}" type="presParOf" srcId="{954E4579-B967-4B8F-AE9A-DCA1D5BFBB23}" destId="{8E1C42F2-9460-4FAC-810B-096B5B642A80}" srcOrd="3" destOrd="0" presId="urn:microsoft.com/office/officeart/2018/2/layout/IconVerticalSolidList"/>
    <dgm:cxn modelId="{3132AF74-58BB-4A62-BC61-E69B4F8FBF41}" type="presParOf" srcId="{44F5DCA5-F06B-4840-815E-45E72E6588E6}" destId="{95FB76FA-F2D4-4C6C-899E-130490F4B42D}" srcOrd="1" destOrd="0" presId="urn:microsoft.com/office/officeart/2018/2/layout/IconVerticalSolidList"/>
    <dgm:cxn modelId="{91CCB67E-34EF-4486-AE58-2CBAFE719486}" type="presParOf" srcId="{44F5DCA5-F06B-4840-815E-45E72E6588E6}" destId="{113926E8-96FC-43E4-941E-F4CE62F66567}" srcOrd="2" destOrd="0" presId="urn:microsoft.com/office/officeart/2018/2/layout/IconVerticalSolidList"/>
    <dgm:cxn modelId="{22FA5FE6-88F8-4D7A-A749-A89AF3804526}" type="presParOf" srcId="{113926E8-96FC-43E4-941E-F4CE62F66567}" destId="{0AF951B3-801A-483B-8A01-7E2B6A9C2BBF}" srcOrd="0" destOrd="0" presId="urn:microsoft.com/office/officeart/2018/2/layout/IconVerticalSolidList"/>
    <dgm:cxn modelId="{EE189692-C78B-413E-844A-32A7F33FC8F6}" type="presParOf" srcId="{113926E8-96FC-43E4-941E-F4CE62F66567}" destId="{9FC2B568-D4F5-4B9A-85D8-CDA719473E21}" srcOrd="1" destOrd="0" presId="urn:microsoft.com/office/officeart/2018/2/layout/IconVerticalSolidList"/>
    <dgm:cxn modelId="{BD4268BC-F6B7-430F-8D78-2897C04E4C38}" type="presParOf" srcId="{113926E8-96FC-43E4-941E-F4CE62F66567}" destId="{6BEBBE20-6624-4516-925B-FA556400ED33}" srcOrd="2" destOrd="0" presId="urn:microsoft.com/office/officeart/2018/2/layout/IconVerticalSolidList"/>
    <dgm:cxn modelId="{8ECF7112-3B4C-495B-A583-C18ED24DEF24}" type="presParOf" srcId="{113926E8-96FC-43E4-941E-F4CE62F66567}" destId="{10B68D9D-34CC-4619-84BF-EE00B1A259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FF10CD-3FE7-4DE6-ACB3-C2F03EA8679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D57C55-86D1-43E9-8CB6-E76119AA6A8B}">
      <dgm:prSet/>
      <dgm:spPr/>
      <dgm:t>
        <a:bodyPr/>
        <a:lstStyle/>
        <a:p>
          <a:r>
            <a:rPr lang="en-US"/>
            <a:t>1. Initialize weights for all training samples.</a:t>
          </a:r>
        </a:p>
      </dgm:t>
    </dgm:pt>
    <dgm:pt modelId="{7103912E-4AAE-4371-9A9B-B733AF92CB2E}" type="parTrans" cxnId="{CA00CC20-9CD6-4AFC-97B6-1815FD09B56D}">
      <dgm:prSet/>
      <dgm:spPr/>
      <dgm:t>
        <a:bodyPr/>
        <a:lstStyle/>
        <a:p>
          <a:endParaRPr lang="en-US"/>
        </a:p>
      </dgm:t>
    </dgm:pt>
    <dgm:pt modelId="{D04E1494-BE24-4256-9017-8AF350C89DFF}" type="sibTrans" cxnId="{CA00CC20-9CD6-4AFC-97B6-1815FD09B56D}">
      <dgm:prSet/>
      <dgm:spPr/>
      <dgm:t>
        <a:bodyPr/>
        <a:lstStyle/>
        <a:p>
          <a:endParaRPr lang="en-US"/>
        </a:p>
      </dgm:t>
    </dgm:pt>
    <dgm:pt modelId="{954B42D3-51DC-414C-800C-9D9D9505E51C}">
      <dgm:prSet/>
      <dgm:spPr/>
      <dgm:t>
        <a:bodyPr/>
        <a:lstStyle/>
        <a:p>
          <a:r>
            <a:rPr lang="en-US"/>
            <a:t>2. Train a weak learner (e.g., decision stump).</a:t>
          </a:r>
        </a:p>
      </dgm:t>
    </dgm:pt>
    <dgm:pt modelId="{53B5D9DD-D020-4444-A147-68FE72D93851}" type="parTrans" cxnId="{7B18DB8E-5C55-4568-A837-CD4012FC5878}">
      <dgm:prSet/>
      <dgm:spPr/>
      <dgm:t>
        <a:bodyPr/>
        <a:lstStyle/>
        <a:p>
          <a:endParaRPr lang="en-US"/>
        </a:p>
      </dgm:t>
    </dgm:pt>
    <dgm:pt modelId="{FB31D5A2-1231-47A8-AC0A-6D394B1E7BB1}" type="sibTrans" cxnId="{7B18DB8E-5C55-4568-A837-CD4012FC5878}">
      <dgm:prSet/>
      <dgm:spPr/>
      <dgm:t>
        <a:bodyPr/>
        <a:lstStyle/>
        <a:p>
          <a:endParaRPr lang="en-US"/>
        </a:p>
      </dgm:t>
    </dgm:pt>
    <dgm:pt modelId="{7778A4B5-CB59-496A-91F6-3CF744A23C5D}">
      <dgm:prSet/>
      <dgm:spPr/>
      <dgm:t>
        <a:bodyPr/>
        <a:lstStyle/>
        <a:p>
          <a:r>
            <a:rPr lang="en-US"/>
            <a:t>3. Evaluate errors and update weights.</a:t>
          </a:r>
        </a:p>
      </dgm:t>
    </dgm:pt>
    <dgm:pt modelId="{018FE31F-7853-4397-8C3F-6BB7B510E14A}" type="parTrans" cxnId="{2E08BB30-E2BA-4BB2-9910-BE988D437287}">
      <dgm:prSet/>
      <dgm:spPr/>
      <dgm:t>
        <a:bodyPr/>
        <a:lstStyle/>
        <a:p>
          <a:endParaRPr lang="en-US"/>
        </a:p>
      </dgm:t>
    </dgm:pt>
    <dgm:pt modelId="{54507A15-C123-44BD-97C8-6D5615C54B4A}" type="sibTrans" cxnId="{2E08BB30-E2BA-4BB2-9910-BE988D437287}">
      <dgm:prSet/>
      <dgm:spPr/>
      <dgm:t>
        <a:bodyPr/>
        <a:lstStyle/>
        <a:p>
          <a:endParaRPr lang="en-US"/>
        </a:p>
      </dgm:t>
    </dgm:pt>
    <dgm:pt modelId="{27728B6D-ED23-4F9E-B4AA-17A4D363D621}">
      <dgm:prSet/>
      <dgm:spPr/>
      <dgm:t>
        <a:bodyPr/>
        <a:lstStyle/>
        <a:p>
          <a:r>
            <a:rPr lang="en-US"/>
            <a:t>4. Repeat steps 2-3 for a set number of iterations.</a:t>
          </a:r>
        </a:p>
      </dgm:t>
    </dgm:pt>
    <dgm:pt modelId="{2F05B8FB-0497-4AEC-8CF3-4FBBBB6CCECC}" type="parTrans" cxnId="{E76DFD07-F4C4-480E-AD7D-B8FCE7E3A8B3}">
      <dgm:prSet/>
      <dgm:spPr/>
      <dgm:t>
        <a:bodyPr/>
        <a:lstStyle/>
        <a:p>
          <a:endParaRPr lang="en-US"/>
        </a:p>
      </dgm:t>
    </dgm:pt>
    <dgm:pt modelId="{130743DE-43A4-496D-82D6-0D7979DFF650}" type="sibTrans" cxnId="{E76DFD07-F4C4-480E-AD7D-B8FCE7E3A8B3}">
      <dgm:prSet/>
      <dgm:spPr/>
      <dgm:t>
        <a:bodyPr/>
        <a:lstStyle/>
        <a:p>
          <a:endParaRPr lang="en-US"/>
        </a:p>
      </dgm:t>
    </dgm:pt>
    <dgm:pt modelId="{60BAD42A-1F8C-421F-8EBB-87BB7CA55D24}">
      <dgm:prSet/>
      <dgm:spPr/>
      <dgm:t>
        <a:bodyPr/>
        <a:lstStyle/>
        <a:p>
          <a:r>
            <a:rPr lang="en-US"/>
            <a:t>5. Final prediction is a weighted sum of all weak learners.</a:t>
          </a:r>
        </a:p>
      </dgm:t>
    </dgm:pt>
    <dgm:pt modelId="{F00FBED1-0185-4586-9A89-6F2E8EEA306F}" type="parTrans" cxnId="{8B57356B-27A0-4555-9EA5-2068C6227A01}">
      <dgm:prSet/>
      <dgm:spPr/>
      <dgm:t>
        <a:bodyPr/>
        <a:lstStyle/>
        <a:p>
          <a:endParaRPr lang="en-US"/>
        </a:p>
      </dgm:t>
    </dgm:pt>
    <dgm:pt modelId="{CDBAF33C-E4F0-4B08-BE72-C47701746A09}" type="sibTrans" cxnId="{8B57356B-27A0-4555-9EA5-2068C6227A01}">
      <dgm:prSet/>
      <dgm:spPr/>
      <dgm:t>
        <a:bodyPr/>
        <a:lstStyle/>
        <a:p>
          <a:endParaRPr lang="en-US"/>
        </a:p>
      </dgm:t>
    </dgm:pt>
    <dgm:pt modelId="{17DFE6FF-B929-449B-85B2-91C9E7ED58F8}" type="pres">
      <dgm:prSet presAssocID="{D0FF10CD-3FE7-4DE6-ACB3-C2F03EA8679B}" presName="cycle" presStyleCnt="0">
        <dgm:presLayoutVars>
          <dgm:dir/>
          <dgm:resizeHandles val="exact"/>
        </dgm:presLayoutVars>
      </dgm:prSet>
      <dgm:spPr/>
    </dgm:pt>
    <dgm:pt modelId="{EFBDCCCB-79D7-4EFF-AC80-6C658D3F2238}" type="pres">
      <dgm:prSet presAssocID="{90D57C55-86D1-43E9-8CB6-E76119AA6A8B}" presName="dummy" presStyleCnt="0"/>
      <dgm:spPr/>
    </dgm:pt>
    <dgm:pt modelId="{D0ACCCCC-F7C4-42FB-B2D9-FC03366C3715}" type="pres">
      <dgm:prSet presAssocID="{90D57C55-86D1-43E9-8CB6-E76119AA6A8B}" presName="node" presStyleLbl="revTx" presStyleIdx="0" presStyleCnt="5">
        <dgm:presLayoutVars>
          <dgm:bulletEnabled val="1"/>
        </dgm:presLayoutVars>
      </dgm:prSet>
      <dgm:spPr/>
    </dgm:pt>
    <dgm:pt modelId="{37AE1DAA-285F-4ADB-854C-466093E0451A}" type="pres">
      <dgm:prSet presAssocID="{D04E1494-BE24-4256-9017-8AF350C89DFF}" presName="sibTrans" presStyleLbl="node1" presStyleIdx="0" presStyleCnt="5"/>
      <dgm:spPr/>
    </dgm:pt>
    <dgm:pt modelId="{1A2DAF75-A171-4788-B3BD-34406ABE3B09}" type="pres">
      <dgm:prSet presAssocID="{954B42D3-51DC-414C-800C-9D9D9505E51C}" presName="dummy" presStyleCnt="0"/>
      <dgm:spPr/>
    </dgm:pt>
    <dgm:pt modelId="{CD0A5A29-47CB-443E-A7DB-DBACE033F2CF}" type="pres">
      <dgm:prSet presAssocID="{954B42D3-51DC-414C-800C-9D9D9505E51C}" presName="node" presStyleLbl="revTx" presStyleIdx="1" presStyleCnt="5">
        <dgm:presLayoutVars>
          <dgm:bulletEnabled val="1"/>
        </dgm:presLayoutVars>
      </dgm:prSet>
      <dgm:spPr/>
    </dgm:pt>
    <dgm:pt modelId="{78E718CB-D924-4477-A916-478BA10BBFB8}" type="pres">
      <dgm:prSet presAssocID="{FB31D5A2-1231-47A8-AC0A-6D394B1E7BB1}" presName="sibTrans" presStyleLbl="node1" presStyleIdx="1" presStyleCnt="5"/>
      <dgm:spPr/>
    </dgm:pt>
    <dgm:pt modelId="{F98ACD21-08D8-49B5-877D-20D0679130AB}" type="pres">
      <dgm:prSet presAssocID="{7778A4B5-CB59-496A-91F6-3CF744A23C5D}" presName="dummy" presStyleCnt="0"/>
      <dgm:spPr/>
    </dgm:pt>
    <dgm:pt modelId="{4618FA93-DB41-413B-B75E-1CCE92A8738A}" type="pres">
      <dgm:prSet presAssocID="{7778A4B5-CB59-496A-91F6-3CF744A23C5D}" presName="node" presStyleLbl="revTx" presStyleIdx="2" presStyleCnt="5">
        <dgm:presLayoutVars>
          <dgm:bulletEnabled val="1"/>
        </dgm:presLayoutVars>
      </dgm:prSet>
      <dgm:spPr/>
    </dgm:pt>
    <dgm:pt modelId="{1A8F0671-9532-45E6-B9D3-1571C14CC3D2}" type="pres">
      <dgm:prSet presAssocID="{54507A15-C123-44BD-97C8-6D5615C54B4A}" presName="sibTrans" presStyleLbl="node1" presStyleIdx="2" presStyleCnt="5"/>
      <dgm:spPr/>
    </dgm:pt>
    <dgm:pt modelId="{F27A24C7-EA78-4AE3-BB8A-D2D44DC32DF8}" type="pres">
      <dgm:prSet presAssocID="{27728B6D-ED23-4F9E-B4AA-17A4D363D621}" presName="dummy" presStyleCnt="0"/>
      <dgm:spPr/>
    </dgm:pt>
    <dgm:pt modelId="{4112C5B2-32A2-4FEA-836D-6ED1F5087B0F}" type="pres">
      <dgm:prSet presAssocID="{27728B6D-ED23-4F9E-B4AA-17A4D363D621}" presName="node" presStyleLbl="revTx" presStyleIdx="3" presStyleCnt="5">
        <dgm:presLayoutVars>
          <dgm:bulletEnabled val="1"/>
        </dgm:presLayoutVars>
      </dgm:prSet>
      <dgm:spPr/>
    </dgm:pt>
    <dgm:pt modelId="{E269FC28-452C-4F64-A876-80B50A96B424}" type="pres">
      <dgm:prSet presAssocID="{130743DE-43A4-496D-82D6-0D7979DFF650}" presName="sibTrans" presStyleLbl="node1" presStyleIdx="3" presStyleCnt="5"/>
      <dgm:spPr/>
    </dgm:pt>
    <dgm:pt modelId="{0A193CB4-6364-47DC-9494-6C215D493A70}" type="pres">
      <dgm:prSet presAssocID="{60BAD42A-1F8C-421F-8EBB-87BB7CA55D24}" presName="dummy" presStyleCnt="0"/>
      <dgm:spPr/>
    </dgm:pt>
    <dgm:pt modelId="{D4E8E4D3-790F-4954-9633-D346121DF994}" type="pres">
      <dgm:prSet presAssocID="{60BAD42A-1F8C-421F-8EBB-87BB7CA55D24}" presName="node" presStyleLbl="revTx" presStyleIdx="4" presStyleCnt="5">
        <dgm:presLayoutVars>
          <dgm:bulletEnabled val="1"/>
        </dgm:presLayoutVars>
      </dgm:prSet>
      <dgm:spPr/>
    </dgm:pt>
    <dgm:pt modelId="{B6A38155-CB68-4730-BC75-DB1A5A482CB8}" type="pres">
      <dgm:prSet presAssocID="{CDBAF33C-E4F0-4B08-BE72-C47701746A09}" presName="sibTrans" presStyleLbl="node1" presStyleIdx="4" presStyleCnt="5"/>
      <dgm:spPr/>
    </dgm:pt>
  </dgm:ptLst>
  <dgm:cxnLst>
    <dgm:cxn modelId="{E76DFD07-F4C4-480E-AD7D-B8FCE7E3A8B3}" srcId="{D0FF10CD-3FE7-4DE6-ACB3-C2F03EA8679B}" destId="{27728B6D-ED23-4F9E-B4AA-17A4D363D621}" srcOrd="3" destOrd="0" parTransId="{2F05B8FB-0497-4AEC-8CF3-4FBBBB6CCECC}" sibTransId="{130743DE-43A4-496D-82D6-0D7979DFF650}"/>
    <dgm:cxn modelId="{570F4509-5BD5-40DB-AC82-C1DDCB06CB00}" type="presOf" srcId="{D0FF10CD-3FE7-4DE6-ACB3-C2F03EA8679B}" destId="{17DFE6FF-B929-449B-85B2-91C9E7ED58F8}" srcOrd="0" destOrd="0" presId="urn:microsoft.com/office/officeart/2005/8/layout/cycle1"/>
    <dgm:cxn modelId="{CA00CC20-9CD6-4AFC-97B6-1815FD09B56D}" srcId="{D0FF10CD-3FE7-4DE6-ACB3-C2F03EA8679B}" destId="{90D57C55-86D1-43E9-8CB6-E76119AA6A8B}" srcOrd="0" destOrd="0" parTransId="{7103912E-4AAE-4371-9A9B-B733AF92CB2E}" sibTransId="{D04E1494-BE24-4256-9017-8AF350C89DFF}"/>
    <dgm:cxn modelId="{2E08BB30-E2BA-4BB2-9910-BE988D437287}" srcId="{D0FF10CD-3FE7-4DE6-ACB3-C2F03EA8679B}" destId="{7778A4B5-CB59-496A-91F6-3CF744A23C5D}" srcOrd="2" destOrd="0" parTransId="{018FE31F-7853-4397-8C3F-6BB7B510E14A}" sibTransId="{54507A15-C123-44BD-97C8-6D5615C54B4A}"/>
    <dgm:cxn modelId="{A95ABD3E-C983-41D8-B639-349545ADACFA}" type="presOf" srcId="{D04E1494-BE24-4256-9017-8AF350C89DFF}" destId="{37AE1DAA-285F-4ADB-854C-466093E0451A}" srcOrd="0" destOrd="0" presId="urn:microsoft.com/office/officeart/2005/8/layout/cycle1"/>
    <dgm:cxn modelId="{66F23B5D-5624-491D-8A3F-32A1F2F7ACE2}" type="presOf" srcId="{90D57C55-86D1-43E9-8CB6-E76119AA6A8B}" destId="{D0ACCCCC-F7C4-42FB-B2D9-FC03366C3715}" srcOrd="0" destOrd="0" presId="urn:microsoft.com/office/officeart/2005/8/layout/cycle1"/>
    <dgm:cxn modelId="{414A0A41-9EA1-4F69-8941-E36942FF2EC0}" type="presOf" srcId="{54507A15-C123-44BD-97C8-6D5615C54B4A}" destId="{1A8F0671-9532-45E6-B9D3-1571C14CC3D2}" srcOrd="0" destOrd="0" presId="urn:microsoft.com/office/officeart/2005/8/layout/cycle1"/>
    <dgm:cxn modelId="{8B57356B-27A0-4555-9EA5-2068C6227A01}" srcId="{D0FF10CD-3FE7-4DE6-ACB3-C2F03EA8679B}" destId="{60BAD42A-1F8C-421F-8EBB-87BB7CA55D24}" srcOrd="4" destOrd="0" parTransId="{F00FBED1-0185-4586-9A89-6F2E8EEA306F}" sibTransId="{CDBAF33C-E4F0-4B08-BE72-C47701746A09}"/>
    <dgm:cxn modelId="{3E0E9270-253C-42B6-AC39-24747813BB71}" type="presOf" srcId="{60BAD42A-1F8C-421F-8EBB-87BB7CA55D24}" destId="{D4E8E4D3-790F-4954-9633-D346121DF994}" srcOrd="0" destOrd="0" presId="urn:microsoft.com/office/officeart/2005/8/layout/cycle1"/>
    <dgm:cxn modelId="{16F2C955-2C41-43D0-B824-C8B15318F588}" type="presOf" srcId="{7778A4B5-CB59-496A-91F6-3CF744A23C5D}" destId="{4618FA93-DB41-413B-B75E-1CCE92A8738A}" srcOrd="0" destOrd="0" presId="urn:microsoft.com/office/officeart/2005/8/layout/cycle1"/>
    <dgm:cxn modelId="{80417178-61E7-44D7-9697-3FCBB4A4DECE}" type="presOf" srcId="{130743DE-43A4-496D-82D6-0D7979DFF650}" destId="{E269FC28-452C-4F64-A876-80B50A96B424}" srcOrd="0" destOrd="0" presId="urn:microsoft.com/office/officeart/2005/8/layout/cycle1"/>
    <dgm:cxn modelId="{7B18DB8E-5C55-4568-A837-CD4012FC5878}" srcId="{D0FF10CD-3FE7-4DE6-ACB3-C2F03EA8679B}" destId="{954B42D3-51DC-414C-800C-9D9D9505E51C}" srcOrd="1" destOrd="0" parTransId="{53B5D9DD-D020-4444-A147-68FE72D93851}" sibTransId="{FB31D5A2-1231-47A8-AC0A-6D394B1E7BB1}"/>
    <dgm:cxn modelId="{B19B3CA1-2D0E-4962-A7A4-75A2FD2206D5}" type="presOf" srcId="{FB31D5A2-1231-47A8-AC0A-6D394B1E7BB1}" destId="{78E718CB-D924-4477-A916-478BA10BBFB8}" srcOrd="0" destOrd="0" presId="urn:microsoft.com/office/officeart/2005/8/layout/cycle1"/>
    <dgm:cxn modelId="{ABAC8DA1-8BF3-45C7-9981-6A1C95893456}" type="presOf" srcId="{27728B6D-ED23-4F9E-B4AA-17A4D363D621}" destId="{4112C5B2-32A2-4FEA-836D-6ED1F5087B0F}" srcOrd="0" destOrd="0" presId="urn:microsoft.com/office/officeart/2005/8/layout/cycle1"/>
    <dgm:cxn modelId="{3DA18AC2-A399-42F1-86FB-268692A142BB}" type="presOf" srcId="{CDBAF33C-E4F0-4B08-BE72-C47701746A09}" destId="{B6A38155-CB68-4730-BC75-DB1A5A482CB8}" srcOrd="0" destOrd="0" presId="urn:microsoft.com/office/officeart/2005/8/layout/cycle1"/>
    <dgm:cxn modelId="{F3F46EE6-F758-4DE1-A9B5-B5FB3F5FCD56}" type="presOf" srcId="{954B42D3-51DC-414C-800C-9D9D9505E51C}" destId="{CD0A5A29-47CB-443E-A7DB-DBACE033F2CF}" srcOrd="0" destOrd="0" presId="urn:microsoft.com/office/officeart/2005/8/layout/cycle1"/>
    <dgm:cxn modelId="{D2DEA596-8D73-4F37-990F-606EF1B7501E}" type="presParOf" srcId="{17DFE6FF-B929-449B-85B2-91C9E7ED58F8}" destId="{EFBDCCCB-79D7-4EFF-AC80-6C658D3F2238}" srcOrd="0" destOrd="0" presId="urn:microsoft.com/office/officeart/2005/8/layout/cycle1"/>
    <dgm:cxn modelId="{06E7D84D-9EC8-46B0-B3B0-FC89B9EBBAA6}" type="presParOf" srcId="{17DFE6FF-B929-449B-85B2-91C9E7ED58F8}" destId="{D0ACCCCC-F7C4-42FB-B2D9-FC03366C3715}" srcOrd="1" destOrd="0" presId="urn:microsoft.com/office/officeart/2005/8/layout/cycle1"/>
    <dgm:cxn modelId="{6B55B1BA-6AB7-49FF-9A9E-7C157A92D8B5}" type="presParOf" srcId="{17DFE6FF-B929-449B-85B2-91C9E7ED58F8}" destId="{37AE1DAA-285F-4ADB-854C-466093E0451A}" srcOrd="2" destOrd="0" presId="urn:microsoft.com/office/officeart/2005/8/layout/cycle1"/>
    <dgm:cxn modelId="{951C2682-4D2B-4D63-9D99-382C0E1C5C5A}" type="presParOf" srcId="{17DFE6FF-B929-449B-85B2-91C9E7ED58F8}" destId="{1A2DAF75-A171-4788-B3BD-34406ABE3B09}" srcOrd="3" destOrd="0" presId="urn:microsoft.com/office/officeart/2005/8/layout/cycle1"/>
    <dgm:cxn modelId="{9E21A51E-4AA0-4609-BE75-76701DB1BF0C}" type="presParOf" srcId="{17DFE6FF-B929-449B-85B2-91C9E7ED58F8}" destId="{CD0A5A29-47CB-443E-A7DB-DBACE033F2CF}" srcOrd="4" destOrd="0" presId="urn:microsoft.com/office/officeart/2005/8/layout/cycle1"/>
    <dgm:cxn modelId="{350DBBAC-C6A8-4AA1-8B8C-3B39C64CE5D5}" type="presParOf" srcId="{17DFE6FF-B929-449B-85B2-91C9E7ED58F8}" destId="{78E718CB-D924-4477-A916-478BA10BBFB8}" srcOrd="5" destOrd="0" presId="urn:microsoft.com/office/officeart/2005/8/layout/cycle1"/>
    <dgm:cxn modelId="{729ABE84-86D1-49A6-AF0C-D1BE5F1F4FC9}" type="presParOf" srcId="{17DFE6FF-B929-449B-85B2-91C9E7ED58F8}" destId="{F98ACD21-08D8-49B5-877D-20D0679130AB}" srcOrd="6" destOrd="0" presId="urn:microsoft.com/office/officeart/2005/8/layout/cycle1"/>
    <dgm:cxn modelId="{921CB8B1-2DE2-4139-8D97-424BBC322441}" type="presParOf" srcId="{17DFE6FF-B929-449B-85B2-91C9E7ED58F8}" destId="{4618FA93-DB41-413B-B75E-1CCE92A8738A}" srcOrd="7" destOrd="0" presId="urn:microsoft.com/office/officeart/2005/8/layout/cycle1"/>
    <dgm:cxn modelId="{7F440DD5-B2E0-4797-A973-D03FC304902C}" type="presParOf" srcId="{17DFE6FF-B929-449B-85B2-91C9E7ED58F8}" destId="{1A8F0671-9532-45E6-B9D3-1571C14CC3D2}" srcOrd="8" destOrd="0" presId="urn:microsoft.com/office/officeart/2005/8/layout/cycle1"/>
    <dgm:cxn modelId="{02528E73-30E4-4DA0-A0C1-B40488F67BB4}" type="presParOf" srcId="{17DFE6FF-B929-449B-85B2-91C9E7ED58F8}" destId="{F27A24C7-EA78-4AE3-BB8A-D2D44DC32DF8}" srcOrd="9" destOrd="0" presId="urn:microsoft.com/office/officeart/2005/8/layout/cycle1"/>
    <dgm:cxn modelId="{6684295B-4BA1-452D-B5CE-2CE71E7EFA70}" type="presParOf" srcId="{17DFE6FF-B929-449B-85B2-91C9E7ED58F8}" destId="{4112C5B2-32A2-4FEA-836D-6ED1F5087B0F}" srcOrd="10" destOrd="0" presId="urn:microsoft.com/office/officeart/2005/8/layout/cycle1"/>
    <dgm:cxn modelId="{5A426CE6-A6C1-434A-83E0-BD484448B3BF}" type="presParOf" srcId="{17DFE6FF-B929-449B-85B2-91C9E7ED58F8}" destId="{E269FC28-452C-4F64-A876-80B50A96B424}" srcOrd="11" destOrd="0" presId="urn:microsoft.com/office/officeart/2005/8/layout/cycle1"/>
    <dgm:cxn modelId="{F4ACED94-609A-411D-9517-708305FBADC6}" type="presParOf" srcId="{17DFE6FF-B929-449B-85B2-91C9E7ED58F8}" destId="{0A193CB4-6364-47DC-9494-6C215D493A70}" srcOrd="12" destOrd="0" presId="urn:microsoft.com/office/officeart/2005/8/layout/cycle1"/>
    <dgm:cxn modelId="{65CD62CD-1465-483E-B47D-44D8D7024499}" type="presParOf" srcId="{17DFE6FF-B929-449B-85B2-91C9E7ED58F8}" destId="{D4E8E4D3-790F-4954-9633-D346121DF994}" srcOrd="13" destOrd="0" presId="urn:microsoft.com/office/officeart/2005/8/layout/cycle1"/>
    <dgm:cxn modelId="{48A0CD85-E449-4105-87F5-2B2146FD1466}" type="presParOf" srcId="{17DFE6FF-B929-449B-85B2-91C9E7ED58F8}" destId="{B6A38155-CB68-4730-BC75-DB1A5A482CB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D4169F-6A86-4B7F-A1D4-F246102641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611A3F-E737-40B8-BDB9-09729AF28A10}">
      <dgm:prSet/>
      <dgm:spPr/>
      <dgm:t>
        <a:bodyPr/>
        <a:lstStyle/>
        <a:p>
          <a:r>
            <a:rPr lang="en-US"/>
            <a:t>It is an advanced implementation of the gradient boosting algorithm, designed to be Highly efficient, Flexible, Portable</a:t>
          </a:r>
        </a:p>
      </dgm:t>
    </dgm:pt>
    <dgm:pt modelId="{8E5EE89C-58E0-41E7-8A87-2CAC2FA14092}" type="parTrans" cxnId="{D8AC33E5-47D8-49A3-85DD-775C3A26E420}">
      <dgm:prSet/>
      <dgm:spPr/>
      <dgm:t>
        <a:bodyPr/>
        <a:lstStyle/>
        <a:p>
          <a:endParaRPr lang="en-US"/>
        </a:p>
      </dgm:t>
    </dgm:pt>
    <dgm:pt modelId="{6C0A8995-13D9-4D27-94F7-F9E2FAE9D1AF}" type="sibTrans" cxnId="{D8AC33E5-47D8-49A3-85DD-775C3A26E420}">
      <dgm:prSet/>
      <dgm:spPr/>
      <dgm:t>
        <a:bodyPr/>
        <a:lstStyle/>
        <a:p>
          <a:endParaRPr lang="en-US"/>
        </a:p>
      </dgm:t>
    </dgm:pt>
    <dgm:pt modelId="{BA368DA4-941D-4A85-9D2D-4A32AD2CB858}">
      <dgm:prSet/>
      <dgm:spPr/>
      <dgm:t>
        <a:bodyPr/>
        <a:lstStyle/>
        <a:p>
          <a:r>
            <a:rPr lang="en-US"/>
            <a:t>Starts with a weak model (like a small decision tree).</a:t>
          </a:r>
        </a:p>
      </dgm:t>
    </dgm:pt>
    <dgm:pt modelId="{C585F2BA-0E88-4737-B0DD-6DDD1B4F8DB1}" type="parTrans" cxnId="{07167622-4579-4557-97A3-D70FE17F3094}">
      <dgm:prSet/>
      <dgm:spPr/>
      <dgm:t>
        <a:bodyPr/>
        <a:lstStyle/>
        <a:p>
          <a:endParaRPr lang="en-US"/>
        </a:p>
      </dgm:t>
    </dgm:pt>
    <dgm:pt modelId="{D4EBD9E7-9A93-4A6E-A531-EC0BBB0FB140}" type="sibTrans" cxnId="{07167622-4579-4557-97A3-D70FE17F3094}">
      <dgm:prSet/>
      <dgm:spPr/>
      <dgm:t>
        <a:bodyPr/>
        <a:lstStyle/>
        <a:p>
          <a:endParaRPr lang="en-US"/>
        </a:p>
      </dgm:t>
    </dgm:pt>
    <dgm:pt modelId="{D4016EAE-6352-47B6-9F2D-5C117320DB58}">
      <dgm:prSet/>
      <dgm:spPr/>
      <dgm:t>
        <a:bodyPr/>
        <a:lstStyle/>
        <a:p>
          <a:r>
            <a:rPr lang="en-US"/>
            <a:t>Calculates residuals (errors from the previous model).</a:t>
          </a:r>
        </a:p>
      </dgm:t>
    </dgm:pt>
    <dgm:pt modelId="{BED2D050-E834-4418-89A3-89B7F50CCCA9}" type="parTrans" cxnId="{A312FF2D-E6E2-4E4E-AA97-D7236E6B3702}">
      <dgm:prSet/>
      <dgm:spPr/>
      <dgm:t>
        <a:bodyPr/>
        <a:lstStyle/>
        <a:p>
          <a:endParaRPr lang="en-US"/>
        </a:p>
      </dgm:t>
    </dgm:pt>
    <dgm:pt modelId="{004EE2FC-1D87-4DD4-A2B6-7DE6E24FBBC5}" type="sibTrans" cxnId="{A312FF2D-E6E2-4E4E-AA97-D7236E6B3702}">
      <dgm:prSet/>
      <dgm:spPr/>
      <dgm:t>
        <a:bodyPr/>
        <a:lstStyle/>
        <a:p>
          <a:endParaRPr lang="en-US"/>
        </a:p>
      </dgm:t>
    </dgm:pt>
    <dgm:pt modelId="{B64B1691-7E4D-4153-8B20-CAA233CBA61F}">
      <dgm:prSet/>
      <dgm:spPr/>
      <dgm:t>
        <a:bodyPr/>
        <a:lstStyle/>
        <a:p>
          <a:r>
            <a:rPr lang="en-US"/>
            <a:t>Fits a new model to predict those residuals.</a:t>
          </a:r>
        </a:p>
      </dgm:t>
    </dgm:pt>
    <dgm:pt modelId="{F46C8B83-E133-4B7F-88D8-DB0AEDF87666}" type="parTrans" cxnId="{FADAD0DC-E1E0-471C-9B6D-BBB8EFB79FE0}">
      <dgm:prSet/>
      <dgm:spPr/>
      <dgm:t>
        <a:bodyPr/>
        <a:lstStyle/>
        <a:p>
          <a:endParaRPr lang="en-US"/>
        </a:p>
      </dgm:t>
    </dgm:pt>
    <dgm:pt modelId="{0C9BB53C-C1BC-4E2D-BEC3-DBB2697400FC}" type="sibTrans" cxnId="{FADAD0DC-E1E0-471C-9B6D-BBB8EFB79FE0}">
      <dgm:prSet/>
      <dgm:spPr/>
      <dgm:t>
        <a:bodyPr/>
        <a:lstStyle/>
        <a:p>
          <a:endParaRPr lang="en-US"/>
        </a:p>
      </dgm:t>
    </dgm:pt>
    <dgm:pt modelId="{6F80819C-45BB-44AE-ADFF-FA7ED749FABA}">
      <dgm:prSet/>
      <dgm:spPr/>
      <dgm:t>
        <a:bodyPr/>
        <a:lstStyle/>
        <a:p>
          <a:r>
            <a:rPr lang="en-US"/>
            <a:t>Adds the new model to the ensemble to improve predictions.</a:t>
          </a:r>
        </a:p>
      </dgm:t>
    </dgm:pt>
    <dgm:pt modelId="{042CEF30-AEC0-4D10-BE8B-5FB9BB439F9B}" type="parTrans" cxnId="{25B9437F-735D-466E-AE79-2B526184FCD4}">
      <dgm:prSet/>
      <dgm:spPr/>
      <dgm:t>
        <a:bodyPr/>
        <a:lstStyle/>
        <a:p>
          <a:endParaRPr lang="en-US"/>
        </a:p>
      </dgm:t>
    </dgm:pt>
    <dgm:pt modelId="{0F512D33-C2DF-4C06-BC8B-6A4C7E3B1CC4}" type="sibTrans" cxnId="{25B9437F-735D-466E-AE79-2B526184FCD4}">
      <dgm:prSet/>
      <dgm:spPr/>
      <dgm:t>
        <a:bodyPr/>
        <a:lstStyle/>
        <a:p>
          <a:endParaRPr lang="en-US"/>
        </a:p>
      </dgm:t>
    </dgm:pt>
    <dgm:pt modelId="{0245C927-F8B5-4B85-9288-4B85ADCC4238}">
      <dgm:prSet/>
      <dgm:spPr/>
      <dgm:t>
        <a:bodyPr/>
        <a:lstStyle/>
        <a:p>
          <a:r>
            <a:rPr lang="en-US"/>
            <a:t>Repeats this process for a number of iterations.</a:t>
          </a:r>
        </a:p>
      </dgm:t>
    </dgm:pt>
    <dgm:pt modelId="{09FFC943-1235-4F94-B727-32B51144F759}" type="parTrans" cxnId="{0F4CD070-03D6-45B0-A7CD-EFCCD2F541F7}">
      <dgm:prSet/>
      <dgm:spPr/>
      <dgm:t>
        <a:bodyPr/>
        <a:lstStyle/>
        <a:p>
          <a:endParaRPr lang="en-US"/>
        </a:p>
      </dgm:t>
    </dgm:pt>
    <dgm:pt modelId="{903D5E2F-5801-4941-825F-9F783B8DD91D}" type="sibTrans" cxnId="{0F4CD070-03D6-45B0-A7CD-EFCCD2F541F7}">
      <dgm:prSet/>
      <dgm:spPr/>
      <dgm:t>
        <a:bodyPr/>
        <a:lstStyle/>
        <a:p>
          <a:endParaRPr lang="en-US"/>
        </a:p>
      </dgm:t>
    </dgm:pt>
    <dgm:pt modelId="{B44D54F0-884C-4ECB-905B-8C2CAE1B579C}" type="pres">
      <dgm:prSet presAssocID="{E0D4169F-6A86-4B7F-A1D4-F2461026414A}" presName="linear" presStyleCnt="0">
        <dgm:presLayoutVars>
          <dgm:animLvl val="lvl"/>
          <dgm:resizeHandles val="exact"/>
        </dgm:presLayoutVars>
      </dgm:prSet>
      <dgm:spPr/>
    </dgm:pt>
    <dgm:pt modelId="{70F4675B-8977-4F19-B179-F2AE95BCA884}" type="pres">
      <dgm:prSet presAssocID="{C1611A3F-E737-40B8-BDB9-09729AF28A1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D2720AC-05A8-4F74-A749-390F0B66E7D7}" type="pres">
      <dgm:prSet presAssocID="{6C0A8995-13D9-4D27-94F7-F9E2FAE9D1AF}" presName="spacer" presStyleCnt="0"/>
      <dgm:spPr/>
    </dgm:pt>
    <dgm:pt modelId="{9BBB08A3-C4A9-4155-B659-D0747ACDD98C}" type="pres">
      <dgm:prSet presAssocID="{BA368DA4-941D-4A85-9D2D-4A32AD2CB85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E0B56E5-966A-423D-85FB-F0F2202C3AF6}" type="pres">
      <dgm:prSet presAssocID="{D4EBD9E7-9A93-4A6E-A531-EC0BBB0FB140}" presName="spacer" presStyleCnt="0"/>
      <dgm:spPr/>
    </dgm:pt>
    <dgm:pt modelId="{04860363-658F-45B1-9AA1-8D008D51A4A4}" type="pres">
      <dgm:prSet presAssocID="{D4016EAE-6352-47B6-9F2D-5C117320DB5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C024800-F0EA-42FE-AAC7-B4639FAA3D5F}" type="pres">
      <dgm:prSet presAssocID="{004EE2FC-1D87-4DD4-A2B6-7DE6E24FBBC5}" presName="spacer" presStyleCnt="0"/>
      <dgm:spPr/>
    </dgm:pt>
    <dgm:pt modelId="{F6F7DE28-05B6-41D8-A14E-65F375B498D6}" type="pres">
      <dgm:prSet presAssocID="{B64B1691-7E4D-4153-8B20-CAA233CBA61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96EFBE4-BF4F-47D3-A3A0-9EB9790F91C7}" type="pres">
      <dgm:prSet presAssocID="{0C9BB53C-C1BC-4E2D-BEC3-DBB2697400FC}" presName="spacer" presStyleCnt="0"/>
      <dgm:spPr/>
    </dgm:pt>
    <dgm:pt modelId="{66CC693D-CBC8-4310-A0DF-B8C76462F424}" type="pres">
      <dgm:prSet presAssocID="{6F80819C-45BB-44AE-ADFF-FA7ED749FA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202429A-1E9A-44A1-8351-6BA4E7457D5E}" type="pres">
      <dgm:prSet presAssocID="{0F512D33-C2DF-4C06-BC8B-6A4C7E3B1CC4}" presName="spacer" presStyleCnt="0"/>
      <dgm:spPr/>
    </dgm:pt>
    <dgm:pt modelId="{DE9AC99F-CF88-49E0-9B73-D3BF8AC5B7E6}" type="pres">
      <dgm:prSet presAssocID="{0245C927-F8B5-4B85-9288-4B85ADCC423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7167622-4579-4557-97A3-D70FE17F3094}" srcId="{E0D4169F-6A86-4B7F-A1D4-F2461026414A}" destId="{BA368DA4-941D-4A85-9D2D-4A32AD2CB858}" srcOrd="1" destOrd="0" parTransId="{C585F2BA-0E88-4737-B0DD-6DDD1B4F8DB1}" sibTransId="{D4EBD9E7-9A93-4A6E-A531-EC0BBB0FB140}"/>
    <dgm:cxn modelId="{A0215E23-8D3C-4EB4-9453-0B7918E42D08}" type="presOf" srcId="{E0D4169F-6A86-4B7F-A1D4-F2461026414A}" destId="{B44D54F0-884C-4ECB-905B-8C2CAE1B579C}" srcOrd="0" destOrd="0" presId="urn:microsoft.com/office/officeart/2005/8/layout/vList2"/>
    <dgm:cxn modelId="{A312FF2D-E6E2-4E4E-AA97-D7236E6B3702}" srcId="{E0D4169F-6A86-4B7F-A1D4-F2461026414A}" destId="{D4016EAE-6352-47B6-9F2D-5C117320DB58}" srcOrd="2" destOrd="0" parTransId="{BED2D050-E834-4418-89A3-89B7F50CCCA9}" sibTransId="{004EE2FC-1D87-4DD4-A2B6-7DE6E24FBBC5}"/>
    <dgm:cxn modelId="{D4A32C64-295A-4D81-997B-9C123DDCC17A}" type="presOf" srcId="{0245C927-F8B5-4B85-9288-4B85ADCC4238}" destId="{DE9AC99F-CF88-49E0-9B73-D3BF8AC5B7E6}" srcOrd="0" destOrd="0" presId="urn:microsoft.com/office/officeart/2005/8/layout/vList2"/>
    <dgm:cxn modelId="{0F4CD070-03D6-45B0-A7CD-EFCCD2F541F7}" srcId="{E0D4169F-6A86-4B7F-A1D4-F2461026414A}" destId="{0245C927-F8B5-4B85-9288-4B85ADCC4238}" srcOrd="5" destOrd="0" parTransId="{09FFC943-1235-4F94-B727-32B51144F759}" sibTransId="{903D5E2F-5801-4941-825F-9F783B8DD91D}"/>
    <dgm:cxn modelId="{19DA1458-172C-4D0A-B444-AB4D319CEE54}" type="presOf" srcId="{BA368DA4-941D-4A85-9D2D-4A32AD2CB858}" destId="{9BBB08A3-C4A9-4155-B659-D0747ACDD98C}" srcOrd="0" destOrd="0" presId="urn:microsoft.com/office/officeart/2005/8/layout/vList2"/>
    <dgm:cxn modelId="{25B9437F-735D-466E-AE79-2B526184FCD4}" srcId="{E0D4169F-6A86-4B7F-A1D4-F2461026414A}" destId="{6F80819C-45BB-44AE-ADFF-FA7ED749FABA}" srcOrd="4" destOrd="0" parTransId="{042CEF30-AEC0-4D10-BE8B-5FB9BB439F9B}" sibTransId="{0F512D33-C2DF-4C06-BC8B-6A4C7E3B1CC4}"/>
    <dgm:cxn modelId="{F18CC88B-664F-4025-BD47-8710F20C9A24}" type="presOf" srcId="{C1611A3F-E737-40B8-BDB9-09729AF28A10}" destId="{70F4675B-8977-4F19-B179-F2AE95BCA884}" srcOrd="0" destOrd="0" presId="urn:microsoft.com/office/officeart/2005/8/layout/vList2"/>
    <dgm:cxn modelId="{18CBCCB3-4B14-4BBC-818B-2A71E29DB8AC}" type="presOf" srcId="{D4016EAE-6352-47B6-9F2D-5C117320DB58}" destId="{04860363-658F-45B1-9AA1-8D008D51A4A4}" srcOrd="0" destOrd="0" presId="urn:microsoft.com/office/officeart/2005/8/layout/vList2"/>
    <dgm:cxn modelId="{F55365C9-6C98-4433-A0E4-7196C1112586}" type="presOf" srcId="{6F80819C-45BB-44AE-ADFF-FA7ED749FABA}" destId="{66CC693D-CBC8-4310-A0DF-B8C76462F424}" srcOrd="0" destOrd="0" presId="urn:microsoft.com/office/officeart/2005/8/layout/vList2"/>
    <dgm:cxn modelId="{0E4435D6-1740-4047-8BE7-F324722FFB13}" type="presOf" srcId="{B64B1691-7E4D-4153-8B20-CAA233CBA61F}" destId="{F6F7DE28-05B6-41D8-A14E-65F375B498D6}" srcOrd="0" destOrd="0" presId="urn:microsoft.com/office/officeart/2005/8/layout/vList2"/>
    <dgm:cxn modelId="{FADAD0DC-E1E0-471C-9B6D-BBB8EFB79FE0}" srcId="{E0D4169F-6A86-4B7F-A1D4-F2461026414A}" destId="{B64B1691-7E4D-4153-8B20-CAA233CBA61F}" srcOrd="3" destOrd="0" parTransId="{F46C8B83-E133-4B7F-88D8-DB0AEDF87666}" sibTransId="{0C9BB53C-C1BC-4E2D-BEC3-DBB2697400FC}"/>
    <dgm:cxn modelId="{D8AC33E5-47D8-49A3-85DD-775C3A26E420}" srcId="{E0D4169F-6A86-4B7F-A1D4-F2461026414A}" destId="{C1611A3F-E737-40B8-BDB9-09729AF28A10}" srcOrd="0" destOrd="0" parTransId="{8E5EE89C-58E0-41E7-8A87-2CAC2FA14092}" sibTransId="{6C0A8995-13D9-4D27-94F7-F9E2FAE9D1AF}"/>
    <dgm:cxn modelId="{55844645-AAFD-4B05-99AC-BE6B4C8FD67C}" type="presParOf" srcId="{B44D54F0-884C-4ECB-905B-8C2CAE1B579C}" destId="{70F4675B-8977-4F19-B179-F2AE95BCA884}" srcOrd="0" destOrd="0" presId="urn:microsoft.com/office/officeart/2005/8/layout/vList2"/>
    <dgm:cxn modelId="{A28A4EA2-8608-4094-A4DB-2A9E335D342B}" type="presParOf" srcId="{B44D54F0-884C-4ECB-905B-8C2CAE1B579C}" destId="{9D2720AC-05A8-4F74-A749-390F0B66E7D7}" srcOrd="1" destOrd="0" presId="urn:microsoft.com/office/officeart/2005/8/layout/vList2"/>
    <dgm:cxn modelId="{4CD57F7D-B434-4FFF-9CD1-7022DE2B8308}" type="presParOf" srcId="{B44D54F0-884C-4ECB-905B-8C2CAE1B579C}" destId="{9BBB08A3-C4A9-4155-B659-D0747ACDD98C}" srcOrd="2" destOrd="0" presId="urn:microsoft.com/office/officeart/2005/8/layout/vList2"/>
    <dgm:cxn modelId="{31950CDE-5DC5-4CCE-ACE8-45A672B9A57D}" type="presParOf" srcId="{B44D54F0-884C-4ECB-905B-8C2CAE1B579C}" destId="{0E0B56E5-966A-423D-85FB-F0F2202C3AF6}" srcOrd="3" destOrd="0" presId="urn:microsoft.com/office/officeart/2005/8/layout/vList2"/>
    <dgm:cxn modelId="{22669D42-8F96-4C3F-AD5E-A20F8ABD45DD}" type="presParOf" srcId="{B44D54F0-884C-4ECB-905B-8C2CAE1B579C}" destId="{04860363-658F-45B1-9AA1-8D008D51A4A4}" srcOrd="4" destOrd="0" presId="urn:microsoft.com/office/officeart/2005/8/layout/vList2"/>
    <dgm:cxn modelId="{217EE5ED-B6E4-46C3-8CE1-494C4699A683}" type="presParOf" srcId="{B44D54F0-884C-4ECB-905B-8C2CAE1B579C}" destId="{DC024800-F0EA-42FE-AAC7-B4639FAA3D5F}" srcOrd="5" destOrd="0" presId="urn:microsoft.com/office/officeart/2005/8/layout/vList2"/>
    <dgm:cxn modelId="{D0F3E6B3-FC0E-4A3F-BBC5-E369EAC99813}" type="presParOf" srcId="{B44D54F0-884C-4ECB-905B-8C2CAE1B579C}" destId="{F6F7DE28-05B6-41D8-A14E-65F375B498D6}" srcOrd="6" destOrd="0" presId="urn:microsoft.com/office/officeart/2005/8/layout/vList2"/>
    <dgm:cxn modelId="{AEC32CEF-B946-4EFC-B892-6E5973313CCA}" type="presParOf" srcId="{B44D54F0-884C-4ECB-905B-8C2CAE1B579C}" destId="{C96EFBE4-BF4F-47D3-A3A0-9EB9790F91C7}" srcOrd="7" destOrd="0" presId="urn:microsoft.com/office/officeart/2005/8/layout/vList2"/>
    <dgm:cxn modelId="{2C8FB9C3-1AC7-4885-A666-122D2FF52524}" type="presParOf" srcId="{B44D54F0-884C-4ECB-905B-8C2CAE1B579C}" destId="{66CC693D-CBC8-4310-A0DF-B8C76462F424}" srcOrd="8" destOrd="0" presId="urn:microsoft.com/office/officeart/2005/8/layout/vList2"/>
    <dgm:cxn modelId="{B317E0B3-1DB6-456A-8B7F-8712CC453815}" type="presParOf" srcId="{B44D54F0-884C-4ECB-905B-8C2CAE1B579C}" destId="{C202429A-1E9A-44A1-8351-6BA4E7457D5E}" srcOrd="9" destOrd="0" presId="urn:microsoft.com/office/officeart/2005/8/layout/vList2"/>
    <dgm:cxn modelId="{BA9ABF7F-31C8-4E4C-87DD-78BA73123CA7}" type="presParOf" srcId="{B44D54F0-884C-4ECB-905B-8C2CAE1B579C}" destId="{DE9AC99F-CF88-49E0-9B73-D3BF8AC5B7E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BD273E-A67C-479F-AD58-1D2D3FF20C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047CE3-2E61-48AB-A2EC-B33FAED36610}">
      <dgm:prSet/>
      <dgm:spPr/>
      <dgm:t>
        <a:bodyPr/>
        <a:lstStyle/>
        <a:p>
          <a:r>
            <a:rPr lang="en-US"/>
            <a:t>LightGBM is a high-performance gradient boosting framework developed by Microsoft. It’s designed to be:</a:t>
          </a:r>
        </a:p>
      </dgm:t>
    </dgm:pt>
    <dgm:pt modelId="{3F2387E2-E890-4CA1-9750-FC16FBFE3B14}" type="parTrans" cxnId="{F87FF9C3-1B8A-4979-BB3A-105DA09A79B4}">
      <dgm:prSet/>
      <dgm:spPr/>
      <dgm:t>
        <a:bodyPr/>
        <a:lstStyle/>
        <a:p>
          <a:endParaRPr lang="en-US"/>
        </a:p>
      </dgm:t>
    </dgm:pt>
    <dgm:pt modelId="{603BCFCA-E29E-4E42-80BA-A43AAC7C7115}" type="sibTrans" cxnId="{F87FF9C3-1B8A-4979-BB3A-105DA09A79B4}">
      <dgm:prSet/>
      <dgm:spPr/>
      <dgm:t>
        <a:bodyPr/>
        <a:lstStyle/>
        <a:p>
          <a:endParaRPr lang="en-US"/>
        </a:p>
      </dgm:t>
    </dgm:pt>
    <dgm:pt modelId="{2650C3FE-1A40-490A-85AF-B2D5C6B7D9CE}">
      <dgm:prSet/>
      <dgm:spPr/>
      <dgm:t>
        <a:bodyPr/>
        <a:lstStyle/>
        <a:p>
          <a:r>
            <a:rPr lang="en-US"/>
            <a:t>Fast and efficient</a:t>
          </a:r>
        </a:p>
      </dgm:t>
    </dgm:pt>
    <dgm:pt modelId="{45D47472-548C-401F-AB6F-3885ED599009}" type="parTrans" cxnId="{610A712C-92A7-4089-B691-1A8BC986FD26}">
      <dgm:prSet/>
      <dgm:spPr/>
      <dgm:t>
        <a:bodyPr/>
        <a:lstStyle/>
        <a:p>
          <a:endParaRPr lang="en-US"/>
        </a:p>
      </dgm:t>
    </dgm:pt>
    <dgm:pt modelId="{51364406-F188-467D-9088-CE9A505A7E6A}" type="sibTrans" cxnId="{610A712C-92A7-4089-B691-1A8BC986FD26}">
      <dgm:prSet/>
      <dgm:spPr/>
      <dgm:t>
        <a:bodyPr/>
        <a:lstStyle/>
        <a:p>
          <a:endParaRPr lang="en-US"/>
        </a:p>
      </dgm:t>
    </dgm:pt>
    <dgm:pt modelId="{D2830BA7-7B1D-499B-856B-E60B2F053243}">
      <dgm:prSet/>
      <dgm:spPr/>
      <dgm:t>
        <a:bodyPr/>
        <a:lstStyle/>
        <a:p>
          <a:r>
            <a:rPr lang="en-US"/>
            <a:t>Accurate and scalable</a:t>
          </a:r>
        </a:p>
      </dgm:t>
    </dgm:pt>
    <dgm:pt modelId="{558B545B-42FE-45E3-927D-99A15B375443}" type="parTrans" cxnId="{217ECC00-C810-40DD-809A-9290B5DC1671}">
      <dgm:prSet/>
      <dgm:spPr/>
      <dgm:t>
        <a:bodyPr/>
        <a:lstStyle/>
        <a:p>
          <a:endParaRPr lang="en-US"/>
        </a:p>
      </dgm:t>
    </dgm:pt>
    <dgm:pt modelId="{D9CA1873-C2D1-49DE-BB79-7E7B82FC7AE3}" type="sibTrans" cxnId="{217ECC00-C810-40DD-809A-9290B5DC1671}">
      <dgm:prSet/>
      <dgm:spPr/>
      <dgm:t>
        <a:bodyPr/>
        <a:lstStyle/>
        <a:p>
          <a:endParaRPr lang="en-US"/>
        </a:p>
      </dgm:t>
    </dgm:pt>
    <dgm:pt modelId="{BC45FBB5-9CC5-428F-9D2E-EC7B180C167A}">
      <dgm:prSet/>
      <dgm:spPr/>
      <dgm:t>
        <a:bodyPr/>
        <a:lstStyle/>
        <a:p>
          <a:r>
            <a:rPr lang="en-US"/>
            <a:t>Memory-optimized</a:t>
          </a:r>
        </a:p>
      </dgm:t>
    </dgm:pt>
    <dgm:pt modelId="{F20CC84E-B28F-40E2-914E-59FB8B04862B}" type="parTrans" cxnId="{D24406CC-9B27-473B-B12E-6B28A807D614}">
      <dgm:prSet/>
      <dgm:spPr/>
      <dgm:t>
        <a:bodyPr/>
        <a:lstStyle/>
        <a:p>
          <a:endParaRPr lang="en-US"/>
        </a:p>
      </dgm:t>
    </dgm:pt>
    <dgm:pt modelId="{49EC2B04-08DA-4547-9005-A09C0AB85D59}" type="sibTrans" cxnId="{D24406CC-9B27-473B-B12E-6B28A807D614}">
      <dgm:prSet/>
      <dgm:spPr/>
      <dgm:t>
        <a:bodyPr/>
        <a:lstStyle/>
        <a:p>
          <a:endParaRPr lang="en-US"/>
        </a:p>
      </dgm:t>
    </dgm:pt>
    <dgm:pt modelId="{4BB13A1F-BE40-4D7F-9A7D-59418284EACF}">
      <dgm:prSet/>
      <dgm:spPr/>
      <dgm:t>
        <a:bodyPr/>
        <a:lstStyle/>
        <a:p>
          <a:r>
            <a:rPr lang="en-US"/>
            <a:t>Capable of handling large datasets</a:t>
          </a:r>
        </a:p>
      </dgm:t>
    </dgm:pt>
    <dgm:pt modelId="{02767784-72E5-4583-8DF6-483535EF1A77}" type="parTrans" cxnId="{08448243-7A0F-4A4D-ABA1-5F32BF92C76E}">
      <dgm:prSet/>
      <dgm:spPr/>
      <dgm:t>
        <a:bodyPr/>
        <a:lstStyle/>
        <a:p>
          <a:endParaRPr lang="en-US"/>
        </a:p>
      </dgm:t>
    </dgm:pt>
    <dgm:pt modelId="{0EC152DB-30E8-46FF-9538-594FD5B6E197}" type="sibTrans" cxnId="{08448243-7A0F-4A4D-ABA1-5F32BF92C76E}">
      <dgm:prSet/>
      <dgm:spPr/>
      <dgm:t>
        <a:bodyPr/>
        <a:lstStyle/>
        <a:p>
          <a:endParaRPr lang="en-US"/>
        </a:p>
      </dgm:t>
    </dgm:pt>
    <dgm:pt modelId="{888F35A3-AADA-49B0-A767-A4CE66BFB256}" type="pres">
      <dgm:prSet presAssocID="{BFBD273E-A67C-479F-AD58-1D2D3FF20C81}" presName="vert0" presStyleCnt="0">
        <dgm:presLayoutVars>
          <dgm:dir/>
          <dgm:animOne val="branch"/>
          <dgm:animLvl val="lvl"/>
        </dgm:presLayoutVars>
      </dgm:prSet>
      <dgm:spPr/>
    </dgm:pt>
    <dgm:pt modelId="{CAA4FB84-B8E0-4270-B989-AB61D9CB7C4E}" type="pres">
      <dgm:prSet presAssocID="{08047CE3-2E61-48AB-A2EC-B33FAED36610}" presName="thickLine" presStyleLbl="alignNode1" presStyleIdx="0" presStyleCnt="5"/>
      <dgm:spPr/>
    </dgm:pt>
    <dgm:pt modelId="{935E3F15-7AF5-4A84-8961-F909EBF60ECB}" type="pres">
      <dgm:prSet presAssocID="{08047CE3-2E61-48AB-A2EC-B33FAED36610}" presName="horz1" presStyleCnt="0"/>
      <dgm:spPr/>
    </dgm:pt>
    <dgm:pt modelId="{0F1A0140-6393-48DD-A0DD-7A4CED7FD26B}" type="pres">
      <dgm:prSet presAssocID="{08047CE3-2E61-48AB-A2EC-B33FAED36610}" presName="tx1" presStyleLbl="revTx" presStyleIdx="0" presStyleCnt="5"/>
      <dgm:spPr/>
    </dgm:pt>
    <dgm:pt modelId="{B97ED5E4-35BE-4278-986E-7D131E093973}" type="pres">
      <dgm:prSet presAssocID="{08047CE3-2E61-48AB-A2EC-B33FAED36610}" presName="vert1" presStyleCnt="0"/>
      <dgm:spPr/>
    </dgm:pt>
    <dgm:pt modelId="{4B43E956-1EFC-4A5B-8CC0-929B360BF19E}" type="pres">
      <dgm:prSet presAssocID="{2650C3FE-1A40-490A-85AF-B2D5C6B7D9CE}" presName="thickLine" presStyleLbl="alignNode1" presStyleIdx="1" presStyleCnt="5"/>
      <dgm:spPr/>
    </dgm:pt>
    <dgm:pt modelId="{7ADA28A9-C9D5-46FB-B9B1-5C26B8607CA3}" type="pres">
      <dgm:prSet presAssocID="{2650C3FE-1A40-490A-85AF-B2D5C6B7D9CE}" presName="horz1" presStyleCnt="0"/>
      <dgm:spPr/>
    </dgm:pt>
    <dgm:pt modelId="{E847A279-0FBD-4F6D-8E61-F1FFC13F99AD}" type="pres">
      <dgm:prSet presAssocID="{2650C3FE-1A40-490A-85AF-B2D5C6B7D9CE}" presName="tx1" presStyleLbl="revTx" presStyleIdx="1" presStyleCnt="5"/>
      <dgm:spPr/>
    </dgm:pt>
    <dgm:pt modelId="{067EA8E7-98D5-46C7-8567-D02464252082}" type="pres">
      <dgm:prSet presAssocID="{2650C3FE-1A40-490A-85AF-B2D5C6B7D9CE}" presName="vert1" presStyleCnt="0"/>
      <dgm:spPr/>
    </dgm:pt>
    <dgm:pt modelId="{11B5AB69-F04D-40BC-BB15-625AEB1A4957}" type="pres">
      <dgm:prSet presAssocID="{D2830BA7-7B1D-499B-856B-E60B2F053243}" presName="thickLine" presStyleLbl="alignNode1" presStyleIdx="2" presStyleCnt="5"/>
      <dgm:spPr/>
    </dgm:pt>
    <dgm:pt modelId="{F734020F-469B-4937-A9F2-26EB6B764A78}" type="pres">
      <dgm:prSet presAssocID="{D2830BA7-7B1D-499B-856B-E60B2F053243}" presName="horz1" presStyleCnt="0"/>
      <dgm:spPr/>
    </dgm:pt>
    <dgm:pt modelId="{872E24EA-40BB-4D8F-9019-569A8805C6E0}" type="pres">
      <dgm:prSet presAssocID="{D2830BA7-7B1D-499B-856B-E60B2F053243}" presName="tx1" presStyleLbl="revTx" presStyleIdx="2" presStyleCnt="5"/>
      <dgm:spPr/>
    </dgm:pt>
    <dgm:pt modelId="{8FE4EF83-8F88-4889-8EFF-84FE9417BD8A}" type="pres">
      <dgm:prSet presAssocID="{D2830BA7-7B1D-499B-856B-E60B2F053243}" presName="vert1" presStyleCnt="0"/>
      <dgm:spPr/>
    </dgm:pt>
    <dgm:pt modelId="{20FA356F-D600-4F16-AF99-4BF23AEDEF5B}" type="pres">
      <dgm:prSet presAssocID="{BC45FBB5-9CC5-428F-9D2E-EC7B180C167A}" presName="thickLine" presStyleLbl="alignNode1" presStyleIdx="3" presStyleCnt="5"/>
      <dgm:spPr/>
    </dgm:pt>
    <dgm:pt modelId="{741250F6-DAC3-48F3-BE9E-111A8E8F6B2D}" type="pres">
      <dgm:prSet presAssocID="{BC45FBB5-9CC5-428F-9D2E-EC7B180C167A}" presName="horz1" presStyleCnt="0"/>
      <dgm:spPr/>
    </dgm:pt>
    <dgm:pt modelId="{40CD0748-E098-45FA-AF70-4A41AABBCCF3}" type="pres">
      <dgm:prSet presAssocID="{BC45FBB5-9CC5-428F-9D2E-EC7B180C167A}" presName="tx1" presStyleLbl="revTx" presStyleIdx="3" presStyleCnt="5"/>
      <dgm:spPr/>
    </dgm:pt>
    <dgm:pt modelId="{90B23D31-FD8E-4B1F-9F49-236214D4B3FB}" type="pres">
      <dgm:prSet presAssocID="{BC45FBB5-9CC5-428F-9D2E-EC7B180C167A}" presName="vert1" presStyleCnt="0"/>
      <dgm:spPr/>
    </dgm:pt>
    <dgm:pt modelId="{FA2649E8-CDB0-4773-8A1B-953C64EC6FC5}" type="pres">
      <dgm:prSet presAssocID="{4BB13A1F-BE40-4D7F-9A7D-59418284EACF}" presName="thickLine" presStyleLbl="alignNode1" presStyleIdx="4" presStyleCnt="5"/>
      <dgm:spPr/>
    </dgm:pt>
    <dgm:pt modelId="{1144CCD7-4AC9-489A-9F94-189DB4EC9BE8}" type="pres">
      <dgm:prSet presAssocID="{4BB13A1F-BE40-4D7F-9A7D-59418284EACF}" presName="horz1" presStyleCnt="0"/>
      <dgm:spPr/>
    </dgm:pt>
    <dgm:pt modelId="{DA10CA2F-D6EF-4C3B-B70B-793B2FE21B75}" type="pres">
      <dgm:prSet presAssocID="{4BB13A1F-BE40-4D7F-9A7D-59418284EACF}" presName="tx1" presStyleLbl="revTx" presStyleIdx="4" presStyleCnt="5"/>
      <dgm:spPr/>
    </dgm:pt>
    <dgm:pt modelId="{22CC5F25-A4D7-4DA3-8766-7CFD593D2161}" type="pres">
      <dgm:prSet presAssocID="{4BB13A1F-BE40-4D7F-9A7D-59418284EACF}" presName="vert1" presStyleCnt="0"/>
      <dgm:spPr/>
    </dgm:pt>
  </dgm:ptLst>
  <dgm:cxnLst>
    <dgm:cxn modelId="{217ECC00-C810-40DD-809A-9290B5DC1671}" srcId="{BFBD273E-A67C-479F-AD58-1D2D3FF20C81}" destId="{D2830BA7-7B1D-499B-856B-E60B2F053243}" srcOrd="2" destOrd="0" parTransId="{558B545B-42FE-45E3-927D-99A15B375443}" sibTransId="{D9CA1873-C2D1-49DE-BB79-7E7B82FC7AE3}"/>
    <dgm:cxn modelId="{F01E720D-1442-473C-8BE5-62BB214E9025}" type="presOf" srcId="{2650C3FE-1A40-490A-85AF-B2D5C6B7D9CE}" destId="{E847A279-0FBD-4F6D-8E61-F1FFC13F99AD}" srcOrd="0" destOrd="0" presId="urn:microsoft.com/office/officeart/2008/layout/LinedList"/>
    <dgm:cxn modelId="{610A712C-92A7-4089-B691-1A8BC986FD26}" srcId="{BFBD273E-A67C-479F-AD58-1D2D3FF20C81}" destId="{2650C3FE-1A40-490A-85AF-B2D5C6B7D9CE}" srcOrd="1" destOrd="0" parTransId="{45D47472-548C-401F-AB6F-3885ED599009}" sibTransId="{51364406-F188-467D-9088-CE9A505A7E6A}"/>
    <dgm:cxn modelId="{08448243-7A0F-4A4D-ABA1-5F32BF92C76E}" srcId="{BFBD273E-A67C-479F-AD58-1D2D3FF20C81}" destId="{4BB13A1F-BE40-4D7F-9A7D-59418284EACF}" srcOrd="4" destOrd="0" parTransId="{02767784-72E5-4583-8DF6-483535EF1A77}" sibTransId="{0EC152DB-30E8-46FF-9538-594FD5B6E197}"/>
    <dgm:cxn modelId="{D6FE2665-7A17-490F-94CC-E09F4607E5D4}" type="presOf" srcId="{08047CE3-2E61-48AB-A2EC-B33FAED36610}" destId="{0F1A0140-6393-48DD-A0DD-7A4CED7FD26B}" srcOrd="0" destOrd="0" presId="urn:microsoft.com/office/officeart/2008/layout/LinedList"/>
    <dgm:cxn modelId="{71C9AF69-3A84-4964-AC55-D572822DB5B9}" type="presOf" srcId="{D2830BA7-7B1D-499B-856B-E60B2F053243}" destId="{872E24EA-40BB-4D8F-9019-569A8805C6E0}" srcOrd="0" destOrd="0" presId="urn:microsoft.com/office/officeart/2008/layout/LinedList"/>
    <dgm:cxn modelId="{F87FF9C3-1B8A-4979-BB3A-105DA09A79B4}" srcId="{BFBD273E-A67C-479F-AD58-1D2D3FF20C81}" destId="{08047CE3-2E61-48AB-A2EC-B33FAED36610}" srcOrd="0" destOrd="0" parTransId="{3F2387E2-E890-4CA1-9750-FC16FBFE3B14}" sibTransId="{603BCFCA-E29E-4E42-80BA-A43AAC7C7115}"/>
    <dgm:cxn modelId="{7E53B9CA-11D8-4DE9-B5DB-D89ACD432956}" type="presOf" srcId="{4BB13A1F-BE40-4D7F-9A7D-59418284EACF}" destId="{DA10CA2F-D6EF-4C3B-B70B-793B2FE21B75}" srcOrd="0" destOrd="0" presId="urn:microsoft.com/office/officeart/2008/layout/LinedList"/>
    <dgm:cxn modelId="{D24406CC-9B27-473B-B12E-6B28A807D614}" srcId="{BFBD273E-A67C-479F-AD58-1D2D3FF20C81}" destId="{BC45FBB5-9CC5-428F-9D2E-EC7B180C167A}" srcOrd="3" destOrd="0" parTransId="{F20CC84E-B28F-40E2-914E-59FB8B04862B}" sibTransId="{49EC2B04-08DA-4547-9005-A09C0AB85D59}"/>
    <dgm:cxn modelId="{3236F8F1-1876-41AE-8467-B31EDDD6490C}" type="presOf" srcId="{BFBD273E-A67C-479F-AD58-1D2D3FF20C81}" destId="{888F35A3-AADA-49B0-A767-A4CE66BFB256}" srcOrd="0" destOrd="0" presId="urn:microsoft.com/office/officeart/2008/layout/LinedList"/>
    <dgm:cxn modelId="{F59255F2-BCE3-4853-88D7-E2D6B67CC8D1}" type="presOf" srcId="{BC45FBB5-9CC5-428F-9D2E-EC7B180C167A}" destId="{40CD0748-E098-45FA-AF70-4A41AABBCCF3}" srcOrd="0" destOrd="0" presId="urn:microsoft.com/office/officeart/2008/layout/LinedList"/>
    <dgm:cxn modelId="{6CC7E00D-E345-40C0-8C9A-51E5A02F055D}" type="presParOf" srcId="{888F35A3-AADA-49B0-A767-A4CE66BFB256}" destId="{CAA4FB84-B8E0-4270-B989-AB61D9CB7C4E}" srcOrd="0" destOrd="0" presId="urn:microsoft.com/office/officeart/2008/layout/LinedList"/>
    <dgm:cxn modelId="{D6D9E336-2B26-476B-BAD7-4F90A6A57F28}" type="presParOf" srcId="{888F35A3-AADA-49B0-A767-A4CE66BFB256}" destId="{935E3F15-7AF5-4A84-8961-F909EBF60ECB}" srcOrd="1" destOrd="0" presId="urn:microsoft.com/office/officeart/2008/layout/LinedList"/>
    <dgm:cxn modelId="{CF04B733-9D47-4133-AF1B-169260854AC0}" type="presParOf" srcId="{935E3F15-7AF5-4A84-8961-F909EBF60ECB}" destId="{0F1A0140-6393-48DD-A0DD-7A4CED7FD26B}" srcOrd="0" destOrd="0" presId="urn:microsoft.com/office/officeart/2008/layout/LinedList"/>
    <dgm:cxn modelId="{1F588504-3626-4409-8610-B6AE93C4ED20}" type="presParOf" srcId="{935E3F15-7AF5-4A84-8961-F909EBF60ECB}" destId="{B97ED5E4-35BE-4278-986E-7D131E093973}" srcOrd="1" destOrd="0" presId="urn:microsoft.com/office/officeart/2008/layout/LinedList"/>
    <dgm:cxn modelId="{C01D7CA5-58AD-43E1-83CF-9FCA054AB992}" type="presParOf" srcId="{888F35A3-AADA-49B0-A767-A4CE66BFB256}" destId="{4B43E956-1EFC-4A5B-8CC0-929B360BF19E}" srcOrd="2" destOrd="0" presId="urn:microsoft.com/office/officeart/2008/layout/LinedList"/>
    <dgm:cxn modelId="{F0E16E68-32E1-4D70-B27A-220E75ED396D}" type="presParOf" srcId="{888F35A3-AADA-49B0-A767-A4CE66BFB256}" destId="{7ADA28A9-C9D5-46FB-B9B1-5C26B8607CA3}" srcOrd="3" destOrd="0" presId="urn:microsoft.com/office/officeart/2008/layout/LinedList"/>
    <dgm:cxn modelId="{E6EF0D56-664B-4F2D-B5C4-2F022227B75B}" type="presParOf" srcId="{7ADA28A9-C9D5-46FB-B9B1-5C26B8607CA3}" destId="{E847A279-0FBD-4F6D-8E61-F1FFC13F99AD}" srcOrd="0" destOrd="0" presId="urn:microsoft.com/office/officeart/2008/layout/LinedList"/>
    <dgm:cxn modelId="{6C5C974D-896C-4907-A40F-9F9A4E991729}" type="presParOf" srcId="{7ADA28A9-C9D5-46FB-B9B1-5C26B8607CA3}" destId="{067EA8E7-98D5-46C7-8567-D02464252082}" srcOrd="1" destOrd="0" presId="urn:microsoft.com/office/officeart/2008/layout/LinedList"/>
    <dgm:cxn modelId="{7F28A550-0F59-48D9-A596-DF0D0D6C218C}" type="presParOf" srcId="{888F35A3-AADA-49B0-A767-A4CE66BFB256}" destId="{11B5AB69-F04D-40BC-BB15-625AEB1A4957}" srcOrd="4" destOrd="0" presId="urn:microsoft.com/office/officeart/2008/layout/LinedList"/>
    <dgm:cxn modelId="{C8E894B6-2842-4195-B6F7-6E2991AC7BD8}" type="presParOf" srcId="{888F35A3-AADA-49B0-A767-A4CE66BFB256}" destId="{F734020F-469B-4937-A9F2-26EB6B764A78}" srcOrd="5" destOrd="0" presId="urn:microsoft.com/office/officeart/2008/layout/LinedList"/>
    <dgm:cxn modelId="{98A0E395-2A4B-418C-AA78-F53A17A0E306}" type="presParOf" srcId="{F734020F-469B-4937-A9F2-26EB6B764A78}" destId="{872E24EA-40BB-4D8F-9019-569A8805C6E0}" srcOrd="0" destOrd="0" presId="urn:microsoft.com/office/officeart/2008/layout/LinedList"/>
    <dgm:cxn modelId="{D253FEF9-4121-4D10-9A41-653D2C52254C}" type="presParOf" srcId="{F734020F-469B-4937-A9F2-26EB6B764A78}" destId="{8FE4EF83-8F88-4889-8EFF-84FE9417BD8A}" srcOrd="1" destOrd="0" presId="urn:microsoft.com/office/officeart/2008/layout/LinedList"/>
    <dgm:cxn modelId="{262CE200-A079-4258-9604-2683603A5204}" type="presParOf" srcId="{888F35A3-AADA-49B0-A767-A4CE66BFB256}" destId="{20FA356F-D600-4F16-AF99-4BF23AEDEF5B}" srcOrd="6" destOrd="0" presId="urn:microsoft.com/office/officeart/2008/layout/LinedList"/>
    <dgm:cxn modelId="{F2514E95-1278-414D-B655-97FEFAFB41D3}" type="presParOf" srcId="{888F35A3-AADA-49B0-A767-A4CE66BFB256}" destId="{741250F6-DAC3-48F3-BE9E-111A8E8F6B2D}" srcOrd="7" destOrd="0" presId="urn:microsoft.com/office/officeart/2008/layout/LinedList"/>
    <dgm:cxn modelId="{912C2324-5BC8-469C-B2AD-78D09E3AAFE5}" type="presParOf" srcId="{741250F6-DAC3-48F3-BE9E-111A8E8F6B2D}" destId="{40CD0748-E098-45FA-AF70-4A41AABBCCF3}" srcOrd="0" destOrd="0" presId="urn:microsoft.com/office/officeart/2008/layout/LinedList"/>
    <dgm:cxn modelId="{7CA09583-26A4-41D9-A134-0864C82007E6}" type="presParOf" srcId="{741250F6-DAC3-48F3-BE9E-111A8E8F6B2D}" destId="{90B23D31-FD8E-4B1F-9F49-236214D4B3FB}" srcOrd="1" destOrd="0" presId="urn:microsoft.com/office/officeart/2008/layout/LinedList"/>
    <dgm:cxn modelId="{3CC05AE5-F394-46A4-86DC-E69CA5E7DDC2}" type="presParOf" srcId="{888F35A3-AADA-49B0-A767-A4CE66BFB256}" destId="{FA2649E8-CDB0-4773-8A1B-953C64EC6FC5}" srcOrd="8" destOrd="0" presId="urn:microsoft.com/office/officeart/2008/layout/LinedList"/>
    <dgm:cxn modelId="{B5F9BB40-1B2A-4C62-A07E-F279DE32ED66}" type="presParOf" srcId="{888F35A3-AADA-49B0-A767-A4CE66BFB256}" destId="{1144CCD7-4AC9-489A-9F94-189DB4EC9BE8}" srcOrd="9" destOrd="0" presId="urn:microsoft.com/office/officeart/2008/layout/LinedList"/>
    <dgm:cxn modelId="{D154FB11-D13A-47D3-A7A3-BA6197D718C3}" type="presParOf" srcId="{1144CCD7-4AC9-489A-9F94-189DB4EC9BE8}" destId="{DA10CA2F-D6EF-4C3B-B70B-793B2FE21B75}" srcOrd="0" destOrd="0" presId="urn:microsoft.com/office/officeart/2008/layout/LinedList"/>
    <dgm:cxn modelId="{02DCFCA1-C084-4291-8285-24DC08148247}" type="presParOf" srcId="{1144CCD7-4AC9-489A-9F94-189DB4EC9BE8}" destId="{22CC5F25-A4D7-4DA3-8766-7CFD593D2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F92F0-CDE1-4923-B966-5EADD02233A6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FBA92-E6DB-4C86-A48C-B036566FCBA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527B3-E766-464B-8085-56441BE73699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Ensemble learning is a machine learning technique where multiple models (learners) are combined to solve a problem and improve performance compared to a single model.</a:t>
          </a:r>
        </a:p>
      </dsp:txBody>
      <dsp:txXfrm>
        <a:off x="1509882" y="708097"/>
        <a:ext cx="6376817" cy="1307257"/>
      </dsp:txXfrm>
    </dsp:sp>
    <dsp:sp modelId="{F4B4B258-3C0B-4495-A8C0-595CC9F898FC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BD504-540F-487F-9E67-85A98ECB9A3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8E9A8-5CD9-4424-8703-56377C3A0AF4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Idea: 'Many weak models together can make a strong model.'</a:t>
          </a:r>
        </a:p>
      </dsp:txBody>
      <dsp:txXfrm>
        <a:off x="1509882" y="2342169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29BDB-B2FE-445C-9E96-800F5663BBCB}">
      <dsp:nvSpPr>
        <dsp:cNvPr id="0" name=""/>
        <dsp:cNvSpPr/>
      </dsp:nvSpPr>
      <dsp:spPr>
        <a:xfrm>
          <a:off x="0" y="15870"/>
          <a:ext cx="5175384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1. Improved Accuracy</a:t>
          </a:r>
        </a:p>
      </dsp:txBody>
      <dsp:txXfrm>
        <a:off x="85444" y="101314"/>
        <a:ext cx="5004496" cy="1579432"/>
      </dsp:txXfrm>
    </dsp:sp>
    <dsp:sp modelId="{972DBEC5-1EA1-41E5-9659-8D95C0DCFAB7}">
      <dsp:nvSpPr>
        <dsp:cNvPr id="0" name=""/>
        <dsp:cNvSpPr/>
      </dsp:nvSpPr>
      <dsp:spPr>
        <a:xfrm>
          <a:off x="0" y="1892910"/>
          <a:ext cx="5175384" cy="17503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2. Robustness</a:t>
          </a:r>
        </a:p>
      </dsp:txBody>
      <dsp:txXfrm>
        <a:off x="85444" y="1978354"/>
        <a:ext cx="5004496" cy="1579432"/>
      </dsp:txXfrm>
    </dsp:sp>
    <dsp:sp modelId="{AAB85855-65A8-456F-9D08-4F1474EBABAA}">
      <dsp:nvSpPr>
        <dsp:cNvPr id="0" name=""/>
        <dsp:cNvSpPr/>
      </dsp:nvSpPr>
      <dsp:spPr>
        <a:xfrm>
          <a:off x="0" y="3769950"/>
          <a:ext cx="5175384" cy="17503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3. Versatility</a:t>
          </a:r>
        </a:p>
      </dsp:txBody>
      <dsp:txXfrm>
        <a:off x="85444" y="3855394"/>
        <a:ext cx="5004496" cy="1579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9CB18-2CE7-4673-B015-1DDABB56988C}">
      <dsp:nvSpPr>
        <dsp:cNvPr id="0" name=""/>
        <dsp:cNvSpPr/>
      </dsp:nvSpPr>
      <dsp:spPr>
        <a:xfrm>
          <a:off x="2464" y="461845"/>
          <a:ext cx="2402978" cy="6895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Bagging (Bootstrap Aggregating):</a:t>
          </a:r>
        </a:p>
      </dsp:txBody>
      <dsp:txXfrm>
        <a:off x="2464" y="461845"/>
        <a:ext cx="2402978" cy="689509"/>
      </dsp:txXfrm>
    </dsp:sp>
    <dsp:sp modelId="{6B62AF5E-8CA6-477B-B44C-DE7CC3361623}">
      <dsp:nvSpPr>
        <dsp:cNvPr id="0" name=""/>
        <dsp:cNvSpPr/>
      </dsp:nvSpPr>
      <dsp:spPr>
        <a:xfrm>
          <a:off x="2464" y="1151355"/>
          <a:ext cx="2402978" cy="27381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Trains multiple models independently on different subsets of the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Example: Random Forest</a:t>
          </a:r>
        </a:p>
      </dsp:txBody>
      <dsp:txXfrm>
        <a:off x="2464" y="1151355"/>
        <a:ext cx="2402978" cy="2738137"/>
      </dsp:txXfrm>
    </dsp:sp>
    <dsp:sp modelId="{AB9F9172-1F59-4B6E-94FF-5CE519519D2A}">
      <dsp:nvSpPr>
        <dsp:cNvPr id="0" name=""/>
        <dsp:cNvSpPr/>
      </dsp:nvSpPr>
      <dsp:spPr>
        <a:xfrm>
          <a:off x="2741860" y="461845"/>
          <a:ext cx="2402978" cy="68950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Boosting:</a:t>
          </a:r>
        </a:p>
      </dsp:txBody>
      <dsp:txXfrm>
        <a:off x="2741860" y="461845"/>
        <a:ext cx="2402978" cy="689509"/>
      </dsp:txXfrm>
    </dsp:sp>
    <dsp:sp modelId="{600ADF0A-98D2-4958-9BF1-B7F5DB2166DB}">
      <dsp:nvSpPr>
        <dsp:cNvPr id="0" name=""/>
        <dsp:cNvSpPr/>
      </dsp:nvSpPr>
      <dsp:spPr>
        <a:xfrm>
          <a:off x="2741860" y="1151355"/>
          <a:ext cx="2402978" cy="2738137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Trains models sequentially, each focusing on correcting the errors of the previous ones.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Example: AdaBoost, LG Boosting, XG Boosting</a:t>
          </a:r>
        </a:p>
      </dsp:txBody>
      <dsp:txXfrm>
        <a:off x="2741860" y="1151355"/>
        <a:ext cx="2402978" cy="2738137"/>
      </dsp:txXfrm>
    </dsp:sp>
    <dsp:sp modelId="{505594A4-DBE1-486F-997F-32A747E1FEE3}">
      <dsp:nvSpPr>
        <dsp:cNvPr id="0" name=""/>
        <dsp:cNvSpPr/>
      </dsp:nvSpPr>
      <dsp:spPr>
        <a:xfrm>
          <a:off x="5481256" y="461845"/>
          <a:ext cx="2402978" cy="68950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Stacking:</a:t>
          </a:r>
        </a:p>
      </dsp:txBody>
      <dsp:txXfrm>
        <a:off x="5481256" y="461845"/>
        <a:ext cx="2402978" cy="689509"/>
      </dsp:txXfrm>
    </dsp:sp>
    <dsp:sp modelId="{4E79A118-3331-4AD7-8D35-97F495C903B8}">
      <dsp:nvSpPr>
        <dsp:cNvPr id="0" name=""/>
        <dsp:cNvSpPr/>
      </dsp:nvSpPr>
      <dsp:spPr>
        <a:xfrm>
          <a:off x="5481256" y="1151355"/>
          <a:ext cx="2402978" cy="2738137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Combines predictions from multiple models using a meta-model.</a:t>
          </a:r>
        </a:p>
      </dsp:txBody>
      <dsp:txXfrm>
        <a:off x="5481256" y="1151355"/>
        <a:ext cx="2402978" cy="2738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6D45D-25F5-4994-A8F1-621C2516C665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F5F7E-DBFD-4596-A7C9-BA2433ACBC03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C42F2-9460-4FAC-810B-096B5B642A80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Boosting is an ensemble learning technique that combines the predictions of several base estimators (usually weak learners) to improve robustness and accuracy.</a:t>
          </a:r>
        </a:p>
      </dsp:txBody>
      <dsp:txXfrm>
        <a:off x="1509882" y="708097"/>
        <a:ext cx="6376817" cy="1307257"/>
      </dsp:txXfrm>
    </dsp:sp>
    <dsp:sp modelId="{0AF951B3-801A-483B-8A01-7E2B6A9C2BBF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2B568-D4F5-4B9A-85D8-CDA719473E21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8D9D-34CC-4619-84BF-EE00B1A25925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Idea: Sequentially train models, each focusing on correcting the errors of the previous ones.</a:t>
          </a:r>
        </a:p>
      </dsp:txBody>
      <dsp:txXfrm>
        <a:off x="1509882" y="2342169"/>
        <a:ext cx="6376817" cy="1307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CCCCC-F7C4-42FB-B2D9-FC03366C3715}">
      <dsp:nvSpPr>
        <dsp:cNvPr id="0" name=""/>
        <dsp:cNvSpPr/>
      </dsp:nvSpPr>
      <dsp:spPr>
        <a:xfrm>
          <a:off x="2484058" y="365577"/>
          <a:ext cx="968619" cy="96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Initialize weights for all training samples.</a:t>
          </a:r>
        </a:p>
      </dsp:txBody>
      <dsp:txXfrm>
        <a:off x="2484058" y="365577"/>
        <a:ext cx="968619" cy="968619"/>
      </dsp:txXfrm>
    </dsp:sp>
    <dsp:sp modelId="{37AE1DAA-285F-4ADB-854C-466093E0451A}">
      <dsp:nvSpPr>
        <dsp:cNvPr id="0" name=""/>
        <dsp:cNvSpPr/>
      </dsp:nvSpPr>
      <dsp:spPr>
        <a:xfrm>
          <a:off x="202172" y="337153"/>
          <a:ext cx="3635843" cy="3635843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A5A29-47CB-443E-A7DB-DBACE033F2CF}">
      <dsp:nvSpPr>
        <dsp:cNvPr id="0" name=""/>
        <dsp:cNvSpPr/>
      </dsp:nvSpPr>
      <dsp:spPr>
        <a:xfrm>
          <a:off x="3070124" y="2169302"/>
          <a:ext cx="968619" cy="96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Train a weak learner (e.g., decision stump).</a:t>
          </a:r>
        </a:p>
      </dsp:txBody>
      <dsp:txXfrm>
        <a:off x="3070124" y="2169302"/>
        <a:ext cx="968619" cy="968619"/>
      </dsp:txXfrm>
    </dsp:sp>
    <dsp:sp modelId="{78E718CB-D924-4477-A916-478BA10BBFB8}">
      <dsp:nvSpPr>
        <dsp:cNvPr id="0" name=""/>
        <dsp:cNvSpPr/>
      </dsp:nvSpPr>
      <dsp:spPr>
        <a:xfrm>
          <a:off x="202172" y="337153"/>
          <a:ext cx="3635843" cy="3635843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8FA93-DB41-413B-B75E-1CCE92A8738A}">
      <dsp:nvSpPr>
        <dsp:cNvPr id="0" name=""/>
        <dsp:cNvSpPr/>
      </dsp:nvSpPr>
      <dsp:spPr>
        <a:xfrm>
          <a:off x="1535784" y="3284066"/>
          <a:ext cx="968619" cy="96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Evaluate errors and update weights.</a:t>
          </a:r>
        </a:p>
      </dsp:txBody>
      <dsp:txXfrm>
        <a:off x="1535784" y="3284066"/>
        <a:ext cx="968619" cy="968619"/>
      </dsp:txXfrm>
    </dsp:sp>
    <dsp:sp modelId="{1A8F0671-9532-45E6-B9D3-1571C14CC3D2}">
      <dsp:nvSpPr>
        <dsp:cNvPr id="0" name=""/>
        <dsp:cNvSpPr/>
      </dsp:nvSpPr>
      <dsp:spPr>
        <a:xfrm>
          <a:off x="202172" y="337153"/>
          <a:ext cx="3635843" cy="3635843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2C5B2-32A2-4FEA-836D-6ED1F5087B0F}">
      <dsp:nvSpPr>
        <dsp:cNvPr id="0" name=""/>
        <dsp:cNvSpPr/>
      </dsp:nvSpPr>
      <dsp:spPr>
        <a:xfrm>
          <a:off x="1444" y="2169302"/>
          <a:ext cx="968619" cy="96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Repeat steps 2-3 for a set number of iterations.</a:t>
          </a:r>
        </a:p>
      </dsp:txBody>
      <dsp:txXfrm>
        <a:off x="1444" y="2169302"/>
        <a:ext cx="968619" cy="968619"/>
      </dsp:txXfrm>
    </dsp:sp>
    <dsp:sp modelId="{E269FC28-452C-4F64-A876-80B50A96B424}">
      <dsp:nvSpPr>
        <dsp:cNvPr id="0" name=""/>
        <dsp:cNvSpPr/>
      </dsp:nvSpPr>
      <dsp:spPr>
        <a:xfrm>
          <a:off x="202172" y="337153"/>
          <a:ext cx="3635843" cy="3635843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E4D3-790F-4954-9633-D346121DF994}">
      <dsp:nvSpPr>
        <dsp:cNvPr id="0" name=""/>
        <dsp:cNvSpPr/>
      </dsp:nvSpPr>
      <dsp:spPr>
        <a:xfrm>
          <a:off x="587509" y="365577"/>
          <a:ext cx="968619" cy="96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Final prediction is a weighted sum of all weak learners.</a:t>
          </a:r>
        </a:p>
      </dsp:txBody>
      <dsp:txXfrm>
        <a:off x="587509" y="365577"/>
        <a:ext cx="968619" cy="968619"/>
      </dsp:txXfrm>
    </dsp:sp>
    <dsp:sp modelId="{B6A38155-CB68-4730-BC75-DB1A5A482CB8}">
      <dsp:nvSpPr>
        <dsp:cNvPr id="0" name=""/>
        <dsp:cNvSpPr/>
      </dsp:nvSpPr>
      <dsp:spPr>
        <a:xfrm>
          <a:off x="202172" y="337153"/>
          <a:ext cx="3635843" cy="3635843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4675B-8977-4F19-B179-F2AE95BCA884}">
      <dsp:nvSpPr>
        <dsp:cNvPr id="0" name=""/>
        <dsp:cNvSpPr/>
      </dsp:nvSpPr>
      <dsp:spPr>
        <a:xfrm>
          <a:off x="0" y="57314"/>
          <a:ext cx="4040188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an advanced implementation of the gradient boosting algorithm, designed to be Highly efficient, Flexible, Portable</a:t>
          </a:r>
        </a:p>
      </dsp:txBody>
      <dsp:txXfrm>
        <a:off x="34897" y="92211"/>
        <a:ext cx="3970394" cy="645076"/>
      </dsp:txXfrm>
    </dsp:sp>
    <dsp:sp modelId="{9BBB08A3-C4A9-4155-B659-D0747ACDD98C}">
      <dsp:nvSpPr>
        <dsp:cNvPr id="0" name=""/>
        <dsp:cNvSpPr/>
      </dsp:nvSpPr>
      <dsp:spPr>
        <a:xfrm>
          <a:off x="0" y="809624"/>
          <a:ext cx="4040188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Starts with a weak model (like a small decision tree).</a:t>
          </a:r>
        </a:p>
      </dsp:txBody>
      <dsp:txXfrm>
        <a:off x="34897" y="844521"/>
        <a:ext cx="3970394" cy="645076"/>
      </dsp:txXfrm>
    </dsp:sp>
    <dsp:sp modelId="{04860363-658F-45B1-9AA1-8D008D51A4A4}">
      <dsp:nvSpPr>
        <dsp:cNvPr id="0" name=""/>
        <dsp:cNvSpPr/>
      </dsp:nvSpPr>
      <dsp:spPr>
        <a:xfrm>
          <a:off x="0" y="1561934"/>
          <a:ext cx="4040188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Calculates residuals (errors from the previous model).</a:t>
          </a:r>
        </a:p>
      </dsp:txBody>
      <dsp:txXfrm>
        <a:off x="34897" y="1596831"/>
        <a:ext cx="3970394" cy="645076"/>
      </dsp:txXfrm>
    </dsp:sp>
    <dsp:sp modelId="{F6F7DE28-05B6-41D8-A14E-65F375B498D6}">
      <dsp:nvSpPr>
        <dsp:cNvPr id="0" name=""/>
        <dsp:cNvSpPr/>
      </dsp:nvSpPr>
      <dsp:spPr>
        <a:xfrm>
          <a:off x="0" y="2314245"/>
          <a:ext cx="4040188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Fits a new model to predict those residuals.</a:t>
          </a:r>
        </a:p>
      </dsp:txBody>
      <dsp:txXfrm>
        <a:off x="34897" y="2349142"/>
        <a:ext cx="3970394" cy="645076"/>
      </dsp:txXfrm>
    </dsp:sp>
    <dsp:sp modelId="{66CC693D-CBC8-4310-A0DF-B8C76462F424}">
      <dsp:nvSpPr>
        <dsp:cNvPr id="0" name=""/>
        <dsp:cNvSpPr/>
      </dsp:nvSpPr>
      <dsp:spPr>
        <a:xfrm>
          <a:off x="0" y="3066555"/>
          <a:ext cx="4040188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Adds the new model to the ensemble to improve predictions.</a:t>
          </a:r>
        </a:p>
      </dsp:txBody>
      <dsp:txXfrm>
        <a:off x="34897" y="3101452"/>
        <a:ext cx="3970394" cy="645076"/>
      </dsp:txXfrm>
    </dsp:sp>
    <dsp:sp modelId="{DE9AC99F-CF88-49E0-9B73-D3BF8AC5B7E6}">
      <dsp:nvSpPr>
        <dsp:cNvPr id="0" name=""/>
        <dsp:cNvSpPr/>
      </dsp:nvSpPr>
      <dsp:spPr>
        <a:xfrm>
          <a:off x="0" y="3818865"/>
          <a:ext cx="4040188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Repeats this process for a number of iterations.</a:t>
          </a:r>
        </a:p>
      </dsp:txBody>
      <dsp:txXfrm>
        <a:off x="34897" y="3853762"/>
        <a:ext cx="3970394" cy="645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4FB84-B8E0-4270-B989-AB61D9CB7C4E}">
      <dsp:nvSpPr>
        <dsp:cNvPr id="0" name=""/>
        <dsp:cNvSpPr/>
      </dsp:nvSpPr>
      <dsp:spPr>
        <a:xfrm>
          <a:off x="0" y="560"/>
          <a:ext cx="4040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A0140-6393-48DD-A0DD-7A4CED7FD26B}">
      <dsp:nvSpPr>
        <dsp:cNvPr id="0" name=""/>
        <dsp:cNvSpPr/>
      </dsp:nvSpPr>
      <dsp:spPr>
        <a:xfrm>
          <a:off x="0" y="560"/>
          <a:ext cx="4040188" cy="91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LightGBM is a high-performance gradient boosting framework developed by Microsoft. It’s designed to be:</a:t>
          </a:r>
        </a:p>
      </dsp:txBody>
      <dsp:txXfrm>
        <a:off x="0" y="560"/>
        <a:ext cx="4040188" cy="917985"/>
      </dsp:txXfrm>
    </dsp:sp>
    <dsp:sp modelId="{4B43E956-1EFC-4A5B-8CC0-929B360BF19E}">
      <dsp:nvSpPr>
        <dsp:cNvPr id="0" name=""/>
        <dsp:cNvSpPr/>
      </dsp:nvSpPr>
      <dsp:spPr>
        <a:xfrm>
          <a:off x="0" y="918546"/>
          <a:ext cx="4040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7A279-0FBD-4F6D-8E61-F1FFC13F99AD}">
      <dsp:nvSpPr>
        <dsp:cNvPr id="0" name=""/>
        <dsp:cNvSpPr/>
      </dsp:nvSpPr>
      <dsp:spPr>
        <a:xfrm>
          <a:off x="0" y="918546"/>
          <a:ext cx="4040188" cy="91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 and efficient</a:t>
          </a:r>
        </a:p>
      </dsp:txBody>
      <dsp:txXfrm>
        <a:off x="0" y="918546"/>
        <a:ext cx="4040188" cy="917985"/>
      </dsp:txXfrm>
    </dsp:sp>
    <dsp:sp modelId="{11B5AB69-F04D-40BC-BB15-625AEB1A4957}">
      <dsp:nvSpPr>
        <dsp:cNvPr id="0" name=""/>
        <dsp:cNvSpPr/>
      </dsp:nvSpPr>
      <dsp:spPr>
        <a:xfrm>
          <a:off x="0" y="1836532"/>
          <a:ext cx="4040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E24EA-40BB-4D8F-9019-569A8805C6E0}">
      <dsp:nvSpPr>
        <dsp:cNvPr id="0" name=""/>
        <dsp:cNvSpPr/>
      </dsp:nvSpPr>
      <dsp:spPr>
        <a:xfrm>
          <a:off x="0" y="1836532"/>
          <a:ext cx="4040188" cy="91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Accurate and scalable</a:t>
          </a:r>
        </a:p>
      </dsp:txBody>
      <dsp:txXfrm>
        <a:off x="0" y="1836532"/>
        <a:ext cx="4040188" cy="917985"/>
      </dsp:txXfrm>
    </dsp:sp>
    <dsp:sp modelId="{20FA356F-D600-4F16-AF99-4BF23AEDEF5B}">
      <dsp:nvSpPr>
        <dsp:cNvPr id="0" name=""/>
        <dsp:cNvSpPr/>
      </dsp:nvSpPr>
      <dsp:spPr>
        <a:xfrm>
          <a:off x="0" y="2754517"/>
          <a:ext cx="4040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D0748-E098-45FA-AF70-4A41AABBCCF3}">
      <dsp:nvSpPr>
        <dsp:cNvPr id="0" name=""/>
        <dsp:cNvSpPr/>
      </dsp:nvSpPr>
      <dsp:spPr>
        <a:xfrm>
          <a:off x="0" y="2754517"/>
          <a:ext cx="4040188" cy="91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Memory-optimized</a:t>
          </a:r>
        </a:p>
      </dsp:txBody>
      <dsp:txXfrm>
        <a:off x="0" y="2754517"/>
        <a:ext cx="4040188" cy="917985"/>
      </dsp:txXfrm>
    </dsp:sp>
    <dsp:sp modelId="{FA2649E8-CDB0-4773-8A1B-953C64EC6FC5}">
      <dsp:nvSpPr>
        <dsp:cNvPr id="0" name=""/>
        <dsp:cNvSpPr/>
      </dsp:nvSpPr>
      <dsp:spPr>
        <a:xfrm>
          <a:off x="0" y="3672503"/>
          <a:ext cx="4040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0CA2F-D6EF-4C3B-B70B-793B2FE21B75}">
      <dsp:nvSpPr>
        <dsp:cNvPr id="0" name=""/>
        <dsp:cNvSpPr/>
      </dsp:nvSpPr>
      <dsp:spPr>
        <a:xfrm>
          <a:off x="0" y="3672503"/>
          <a:ext cx="4040188" cy="91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Capable of handling large datasets</a:t>
          </a:r>
        </a:p>
      </dsp:txBody>
      <dsp:txXfrm>
        <a:off x="0" y="3672503"/>
        <a:ext cx="4040188" cy="91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What is Ensemble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834631-2F44-10C3-C714-ADEFED8DC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1619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Why Use Ensemble Learning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65BA6F-7574-62F6-08A0-44A6292F3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1683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28B037-3813-440F-9B3E-DA4A2DC6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667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Types of Ensemble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2BA18-A247-876C-2F2E-73ED7D66B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7383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What is Boosting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D091F8-9DB2-1A13-830F-13C115FD8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0531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AdaBoost</a:t>
            </a:r>
            <a:r>
              <a:rPr lang="en-US" dirty="0"/>
              <a:t>(Adaptive Boosting)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35B6A-3B32-11BC-A35B-496BC75A9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E139CDA-675E-C406-B551-53CF85344F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1535113"/>
          <a:ext cx="4040188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58316-D0CD-CB1D-B0E2-3E07ABC4C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AC35D-8646-0DE8-A4D1-21AC18D076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C3B1B-F3E2-A639-0DA1-4BA68957A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535113"/>
            <a:ext cx="4244708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F0CCB-6734-695F-84BC-A7B237318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ADED-00E7-F7A5-7923-A2EB481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(Extreme Gradient)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613CE-C4E8-B810-BC38-53B589190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CC84084-805F-18AD-A603-A8806EDEA41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1535113"/>
          <a:ext cx="4040188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84217-777E-EB4B-D51C-3B7DC9957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3C802-758D-0B79-81F7-4E7BEB01AA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7" name="Picture 6" descr="A graph of a step-by-step process&#10;&#10;AI-generated content may be incorrect.">
            <a:extLst>
              <a:ext uri="{FF2B5EF4-FFF2-40B4-BE49-F238E27FC236}">
                <a16:creationId xmlns:a16="http://schemas.microsoft.com/office/drawing/2014/main" id="{B59E5EDD-387F-034F-66C0-58B3836F8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069" y="1417637"/>
            <a:ext cx="4389549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6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0961C-42B1-3F20-819D-B3D0FA02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6E2A-A785-2111-F535-8A4F0755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</a:t>
            </a:r>
            <a:r>
              <a:rPr dirty="0"/>
              <a:t>Boost</a:t>
            </a:r>
            <a:r>
              <a:rPr lang="en-US" dirty="0"/>
              <a:t>(Light Gradient model)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AFBBD-DCC2-E833-33E0-1C466B3BC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D1B7244-6991-F5A9-FAE2-E6EF0D33D19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1535113"/>
          <a:ext cx="4040188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068A4-AF96-9F7C-6597-98F5D05E0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ABAF5E-19BF-A9C8-6A75-23398B5F98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4645025" y="2003966"/>
            <a:ext cx="4041775" cy="36533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7222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347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What is Ensemble Learning</vt:lpstr>
      <vt:lpstr>Why Use Ensemble Learning</vt:lpstr>
      <vt:lpstr>Types of Ensemble Learning</vt:lpstr>
      <vt:lpstr>What is Boosting</vt:lpstr>
      <vt:lpstr>AdaBoost(Adaptive Boosting)</vt:lpstr>
      <vt:lpstr>XGBoost(Extreme Gradient)</vt:lpstr>
      <vt:lpstr>LG Boost(Light Gradient model)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Anbu Aravazhi, Anitha</dc:creator>
  <cp:keywords/>
  <dc:description>generated using python-pptx</dc:description>
  <cp:lastModifiedBy>Anbu Aravazhi, Anitha</cp:lastModifiedBy>
  <cp:revision>6</cp:revision>
  <dcterms:created xsi:type="dcterms:W3CDTF">2013-01-27T09:14:16Z</dcterms:created>
  <dcterms:modified xsi:type="dcterms:W3CDTF">2025-06-12T17:14:06Z</dcterms:modified>
  <cp:category/>
</cp:coreProperties>
</file>