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ACCBFF-1F23-4598-BA43-84A02BD99F2F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F03C414-4316-4C1A-B1C7-7CAC62CF0C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Prokaryotic Showdown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Heidi </a:t>
            </a:r>
            <a:r>
              <a:rPr lang="en-US" dirty="0" err="1" smtClean="0"/>
              <a:t>Haack</a:t>
            </a:r>
            <a:endParaRPr lang="en-US" dirty="0" smtClean="0"/>
          </a:p>
          <a:p>
            <a:r>
              <a:rPr lang="en-US" dirty="0" smtClean="0"/>
              <a:t>John Taylor</a:t>
            </a:r>
          </a:p>
          <a:p>
            <a:r>
              <a:rPr lang="en-US" dirty="0" smtClean="0"/>
              <a:t>Sri Ram </a:t>
            </a:r>
            <a:r>
              <a:rPr lang="en-US" dirty="0" err="1" smtClean="0"/>
              <a:t>Padavala</a:t>
            </a:r>
            <a:endParaRPr lang="en-US" dirty="0" smtClean="0"/>
          </a:p>
          <a:p>
            <a:r>
              <a:rPr lang="en-US" dirty="0" smtClean="0"/>
              <a:t>Abdul </a:t>
            </a:r>
            <a:r>
              <a:rPr lang="en-US" dirty="0" err="1" smtClean="0"/>
              <a:t>Aaquib</a:t>
            </a:r>
            <a:endParaRPr lang="en-US" dirty="0" smtClean="0"/>
          </a:p>
          <a:p>
            <a:r>
              <a:rPr lang="en-US" dirty="0" smtClean="0"/>
              <a:t>Mitchell </a:t>
            </a:r>
            <a:r>
              <a:rPr lang="en-US" dirty="0" err="1" smtClean="0"/>
              <a:t>McClish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proud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Combat</a:t>
            </a:r>
          </a:p>
          <a:p>
            <a:r>
              <a:rPr lang="en-US" dirty="0" smtClean="0"/>
              <a:t>Two engines</a:t>
            </a:r>
          </a:p>
          <a:p>
            <a:r>
              <a:rPr lang="en-US" dirty="0" smtClean="0"/>
              <a:t>Design of Sprites</a:t>
            </a:r>
          </a:p>
          <a:p>
            <a:r>
              <a:rPr lang="en-US" dirty="0" smtClean="0"/>
              <a:t>Camera work</a:t>
            </a:r>
          </a:p>
          <a:p>
            <a:r>
              <a:rPr lang="en-US" dirty="0" smtClean="0"/>
              <a:t>Game AI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Progress/layers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minimum: Complete</a:t>
            </a:r>
          </a:p>
          <a:p>
            <a:r>
              <a:rPr lang="en-US" dirty="0" smtClean="0"/>
              <a:t>Low target: Attack and defense; not multiplayer</a:t>
            </a:r>
          </a:p>
          <a:p>
            <a:r>
              <a:rPr lang="en-US" dirty="0" smtClean="0"/>
              <a:t>Desired target: Multiple races; not multiple levels</a:t>
            </a:r>
          </a:p>
          <a:p>
            <a:r>
              <a:rPr lang="en-US" dirty="0" smtClean="0"/>
              <a:t>High target: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due to technical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multiplayer</a:t>
            </a:r>
          </a:p>
          <a:p>
            <a:r>
              <a:rPr lang="en-US" dirty="0" smtClean="0"/>
              <a:t>Not turn based</a:t>
            </a:r>
          </a:p>
          <a:p>
            <a:r>
              <a:rPr lang="en-US" dirty="0" smtClean="0"/>
              <a:t>New bacteria are manually spawned by the player when resources are available, not automatic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due to playability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number of enemies</a:t>
            </a:r>
          </a:p>
          <a:p>
            <a:r>
              <a:rPr lang="en-US" dirty="0" smtClean="0"/>
              <a:t>Allow all units to be moved around, not just spreading based on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Fewer enemies</a:t>
            </a:r>
          </a:p>
          <a:p>
            <a:r>
              <a:rPr lang="en-US" dirty="0" smtClean="0"/>
              <a:t>Higher resources</a:t>
            </a:r>
          </a:p>
          <a:p>
            <a:r>
              <a:rPr lang="en-US" dirty="0" smtClean="0"/>
              <a:t>Selection was wonky</a:t>
            </a:r>
          </a:p>
          <a:p>
            <a:r>
              <a:rPr lang="en-US" dirty="0" smtClean="0"/>
              <a:t>Sprites overlapped</a:t>
            </a:r>
          </a:p>
          <a:p>
            <a:r>
              <a:rPr lang="en-US" dirty="0" smtClean="0"/>
              <a:t>Units would stop moving when off camera in only two directions</a:t>
            </a:r>
          </a:p>
        </p:txBody>
      </p:sp>
    </p:spTree>
    <p:extLst>
      <p:ext uri="{BB962C8B-B14F-4D97-AF65-F5344CB8AC3E}">
        <p14:creationId xmlns:p14="http://schemas.microsoft.com/office/powerpoint/2010/main" val="403552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 more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Fog of war</a:t>
            </a:r>
          </a:p>
          <a:p>
            <a:r>
              <a:rPr lang="en-US" smtClean="0"/>
              <a:t>Popups</a:t>
            </a:r>
            <a:endParaRPr lang="en-US" dirty="0" smtClean="0"/>
          </a:p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Power Ups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Different levels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decide what we wanted from the start, not think about new features partway through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1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161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Prokaryotic Showdown</vt:lpstr>
      <vt:lpstr>What we’re proud of</vt:lpstr>
      <vt:lpstr>Progress/layers</vt:lpstr>
      <vt:lpstr>Changes due to technical reasons</vt:lpstr>
      <vt:lpstr>Changes due to playability</vt:lpstr>
      <vt:lpstr>Playtesting</vt:lpstr>
      <vt:lpstr>If we had more time…</vt:lpstr>
      <vt:lpstr>What we would do differently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Prokaryotic Showdown</dc:title>
  <dc:creator>Heidi</dc:creator>
  <cp:lastModifiedBy>SRI RAM</cp:lastModifiedBy>
  <cp:revision>6</cp:revision>
  <dcterms:created xsi:type="dcterms:W3CDTF">2012-12-13T19:06:52Z</dcterms:created>
  <dcterms:modified xsi:type="dcterms:W3CDTF">2012-12-13T19:41:54Z</dcterms:modified>
</cp:coreProperties>
</file>