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D6D9-15D6-4D75-B4DB-874BFEF6E3B4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D3FE-D62C-4ECB-B063-30A6374D7F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D6D9-15D6-4D75-B4DB-874BFEF6E3B4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D3FE-D62C-4ECB-B063-30A6374D7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D6D9-15D6-4D75-B4DB-874BFEF6E3B4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D3FE-D62C-4ECB-B063-30A6374D7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D6D9-15D6-4D75-B4DB-874BFEF6E3B4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D3FE-D62C-4ECB-B063-30A6374D7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D6D9-15D6-4D75-B4DB-874BFEF6E3B4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D3FE-D62C-4ECB-B063-30A6374D7F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D6D9-15D6-4D75-B4DB-874BFEF6E3B4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D3FE-D62C-4ECB-B063-30A6374D7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D6D9-15D6-4D75-B4DB-874BFEF6E3B4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D3FE-D62C-4ECB-B063-30A6374D7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D6D9-15D6-4D75-B4DB-874BFEF6E3B4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D3FE-D62C-4ECB-B063-30A6374D7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D6D9-15D6-4D75-B4DB-874BFEF6E3B4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D3FE-D62C-4ECB-B063-30A6374D7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D6D9-15D6-4D75-B4DB-874BFEF6E3B4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D3FE-D62C-4ECB-B063-30A6374D7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D6D9-15D6-4D75-B4DB-874BFEF6E3B4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02D3FE-D62C-4ECB-B063-30A6374D7F0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DFD6D9-15D6-4D75-B4DB-874BFEF6E3B4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02D3FE-D62C-4ECB-B063-30A6374D7F0E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Prokaryotic Showdown</a:t>
            </a:r>
            <a:br>
              <a:rPr lang="en-US" dirty="0" smtClean="0"/>
            </a:br>
            <a:r>
              <a:rPr lang="en-US" dirty="0" smtClean="0"/>
              <a:t>Faulty Complex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76600"/>
            <a:ext cx="7854696" cy="1752600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pPr algn="l"/>
            <a:r>
              <a:rPr lang="en-US" dirty="0" smtClean="0"/>
              <a:t>Abdul </a:t>
            </a:r>
            <a:r>
              <a:rPr lang="en-US" dirty="0" err="1" smtClean="0"/>
              <a:t>Aaquib</a:t>
            </a:r>
            <a:r>
              <a:rPr lang="en-US" dirty="0" smtClean="0"/>
              <a:t> – Team Leader</a:t>
            </a:r>
          </a:p>
          <a:p>
            <a:pPr algn="l"/>
            <a:r>
              <a:rPr lang="en-US" dirty="0" smtClean="0"/>
              <a:t>Heidi </a:t>
            </a:r>
            <a:r>
              <a:rPr lang="en-US" dirty="0" err="1" smtClean="0"/>
              <a:t>Haack</a:t>
            </a:r>
            <a:r>
              <a:rPr lang="en-US" dirty="0" smtClean="0"/>
              <a:t> – Documentation and Presentation</a:t>
            </a:r>
          </a:p>
          <a:p>
            <a:pPr algn="l"/>
            <a:r>
              <a:rPr lang="en-US" dirty="0" smtClean="0"/>
              <a:t>John Taylor - Coding</a:t>
            </a:r>
          </a:p>
          <a:p>
            <a:pPr algn="l"/>
            <a:r>
              <a:rPr lang="en-US" dirty="0" smtClean="0"/>
              <a:t>Mitchell </a:t>
            </a:r>
            <a:r>
              <a:rPr lang="en-US" dirty="0" err="1" smtClean="0"/>
              <a:t>McClish</a:t>
            </a:r>
            <a:r>
              <a:rPr lang="en-US" dirty="0" smtClean="0"/>
              <a:t> - Testing</a:t>
            </a:r>
          </a:p>
          <a:p>
            <a:pPr algn="l"/>
            <a:r>
              <a:rPr lang="en-US" dirty="0" smtClean="0"/>
              <a:t>Sri Ram </a:t>
            </a:r>
            <a:r>
              <a:rPr lang="en-US" dirty="0" err="1" smtClean="0"/>
              <a:t>Padavala</a:t>
            </a:r>
            <a:r>
              <a:rPr lang="en-US" dirty="0" smtClean="0"/>
              <a:t> – Art and Audio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2-4 players</a:t>
            </a:r>
          </a:p>
          <a:p>
            <a:r>
              <a:rPr lang="en-US" dirty="0" smtClean="0"/>
              <a:t>Play as bacteria, expand and reproduce</a:t>
            </a:r>
          </a:p>
          <a:p>
            <a:r>
              <a:rPr lang="en-US" dirty="0" smtClean="0"/>
              <a:t>Purchase items to boost your growth or hamper your opponents</a:t>
            </a:r>
          </a:p>
          <a:p>
            <a:r>
              <a:rPr lang="en-US" dirty="0" smtClean="0"/>
              <a:t>Turn-based growth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15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Minimum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level</a:t>
            </a:r>
          </a:p>
          <a:p>
            <a:r>
              <a:rPr lang="en-US" dirty="0" smtClean="0"/>
              <a:t>One bacterium race</a:t>
            </a:r>
          </a:p>
          <a:p>
            <a:r>
              <a:rPr lang="en-US" dirty="0" smtClean="0"/>
              <a:t>Multiplayer</a:t>
            </a:r>
          </a:p>
          <a:p>
            <a:r>
              <a:rPr lang="en-US" dirty="0" smtClean="0"/>
              <a:t>Items that can be purchased and used</a:t>
            </a:r>
          </a:p>
          <a:p>
            <a:r>
              <a:rPr lang="en-US" dirty="0" smtClean="0"/>
              <a:t>Point increase based on growth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8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levels that can be chosen or randomized</a:t>
            </a:r>
          </a:p>
          <a:p>
            <a:r>
              <a:rPr lang="en-US" dirty="0" smtClean="0"/>
              <a:t>Multiple bacterium races that can be chosen or randomized</a:t>
            </a:r>
          </a:p>
          <a:p>
            <a:r>
              <a:rPr lang="en-US" dirty="0" smtClean="0"/>
              <a:t>Functional store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41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Target/Extras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Can’t see enemy movement or growth outside of a certain range of the closest unit</a:t>
            </a:r>
          </a:p>
          <a:p>
            <a:r>
              <a:rPr lang="en-US" dirty="0" smtClean="0"/>
              <a:t>Have an interesting backdrop</a:t>
            </a:r>
          </a:p>
          <a:p>
            <a:r>
              <a:rPr lang="en-US" dirty="0" smtClean="0"/>
              <a:t>Persistent profiles with levels/minor upgrades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6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 – PC</a:t>
            </a:r>
          </a:p>
          <a:p>
            <a:r>
              <a:rPr lang="en-US" dirty="0" smtClean="0"/>
              <a:t>ESRB – E</a:t>
            </a:r>
          </a:p>
          <a:p>
            <a:r>
              <a:rPr lang="en-US" dirty="0" smtClean="0"/>
              <a:t>Target Audience – Age 13+</a:t>
            </a:r>
          </a:p>
        </p:txBody>
      </p:sp>
    </p:spTree>
    <p:extLst>
      <p:ext uri="{BB962C8B-B14F-4D97-AF65-F5344CB8AC3E}">
        <p14:creationId xmlns:p14="http://schemas.microsoft.com/office/powerpoint/2010/main" val="1967434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718185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8662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43</TotalTime>
  <Words>134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Prokaryotic Showdown Faulty Complex</vt:lpstr>
      <vt:lpstr>Game Concept</vt:lpstr>
      <vt:lpstr>Functional Minimum</vt:lpstr>
      <vt:lpstr>Desired Target</vt:lpstr>
      <vt:lpstr>High Target/Extras</vt:lpstr>
      <vt:lpstr>Audience</vt:lpstr>
      <vt:lpstr>Controller Schema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Prokaryotic Showdown</dc:title>
  <dc:creator>Aaquib</dc:creator>
  <cp:lastModifiedBy>Heidi</cp:lastModifiedBy>
  <cp:revision>5</cp:revision>
  <dcterms:created xsi:type="dcterms:W3CDTF">2012-10-10T17:04:41Z</dcterms:created>
  <dcterms:modified xsi:type="dcterms:W3CDTF">2012-10-11T18:16:52Z</dcterms:modified>
</cp:coreProperties>
</file>