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DFD6D9-15D6-4D75-B4DB-874BFEF6E3B4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02D3FE-D62C-4ECB-B063-30A6374D7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Prokaryotic Showdown</a:t>
            </a:r>
            <a:br>
              <a:rPr lang="en-US" dirty="0" smtClean="0"/>
            </a:br>
            <a:r>
              <a:rPr lang="en-US" sz="2800" dirty="0" smtClean="0"/>
              <a:t>Faulty Complex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7854696" cy="1752600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Abdul </a:t>
            </a:r>
            <a:r>
              <a:rPr lang="en-US" dirty="0" err="1" smtClean="0"/>
              <a:t>Aaquib</a:t>
            </a:r>
            <a:r>
              <a:rPr lang="en-US" dirty="0" smtClean="0"/>
              <a:t> </a:t>
            </a:r>
          </a:p>
          <a:p>
            <a:r>
              <a:rPr lang="en-US" dirty="0"/>
              <a:t>Sri Ram </a:t>
            </a:r>
            <a:r>
              <a:rPr lang="en-US" dirty="0" smtClean="0"/>
              <a:t>Padavala </a:t>
            </a:r>
          </a:p>
          <a:p>
            <a:r>
              <a:rPr lang="en-US" dirty="0" smtClean="0"/>
              <a:t>Heidi </a:t>
            </a:r>
            <a:r>
              <a:rPr lang="en-US" dirty="0" err="1" smtClean="0"/>
              <a:t>Haack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John Taylor </a:t>
            </a:r>
          </a:p>
          <a:p>
            <a:r>
              <a:rPr lang="en-US" dirty="0" smtClean="0"/>
              <a:t>Mitchell </a:t>
            </a:r>
            <a:r>
              <a:rPr lang="en-US" dirty="0" err="1" smtClean="0"/>
              <a:t>McClish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6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7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as bacteria, expand and reproduce</a:t>
            </a:r>
          </a:p>
          <a:p>
            <a:r>
              <a:rPr lang="en-US" dirty="0"/>
              <a:t>One </a:t>
            </a:r>
            <a:r>
              <a:rPr lang="en-US" dirty="0" smtClean="0"/>
              <a:t>level with scattered resources and obstacles</a:t>
            </a:r>
            <a:endParaRPr lang="en-US" dirty="0"/>
          </a:p>
          <a:p>
            <a:r>
              <a:rPr lang="en-US" dirty="0"/>
              <a:t>One bacterium race</a:t>
            </a:r>
          </a:p>
          <a:p>
            <a:r>
              <a:rPr lang="en-US" dirty="0"/>
              <a:t>Point increase based on growth </a:t>
            </a:r>
            <a:r>
              <a:rPr lang="en-US" dirty="0" smtClean="0"/>
              <a:t>rate</a:t>
            </a:r>
          </a:p>
          <a:p>
            <a:r>
              <a:rPr lang="en-US" smtClean="0"/>
              <a:t>Accomplish objectives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err="1" smtClean="0"/>
              <a:t>Minimun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Turn-based Multiplayer</a:t>
            </a:r>
          </a:p>
          <a:p>
            <a:r>
              <a:rPr lang="en-US" dirty="0" smtClean="0"/>
              <a:t>Items that can be purchased and used</a:t>
            </a:r>
          </a:p>
          <a:p>
            <a:r>
              <a:rPr lang="en-US" dirty="0" smtClean="0"/>
              <a:t>Attack and </a:t>
            </a:r>
            <a:r>
              <a:rPr lang="en-US" dirty="0" err="1" smtClean="0"/>
              <a:t>Defence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levels that can be chosen or randomized</a:t>
            </a:r>
          </a:p>
          <a:p>
            <a:r>
              <a:rPr lang="en-US" dirty="0" smtClean="0"/>
              <a:t>Multiple bacterium races that can be chosen or randomized</a:t>
            </a:r>
          </a:p>
          <a:p>
            <a:r>
              <a:rPr lang="en-US" dirty="0" smtClean="0"/>
              <a:t>Functional store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Fog of War</a:t>
            </a:r>
          </a:p>
          <a:p>
            <a:r>
              <a:rPr lang="en-US" dirty="0" smtClean="0"/>
              <a:t>Persistent profiles with levels/upgrades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 Multiplayer</a:t>
            </a:r>
          </a:p>
          <a:p>
            <a:r>
              <a:rPr lang="en-US" dirty="0" smtClean="0"/>
              <a:t>Make </a:t>
            </a:r>
            <a:r>
              <a:rPr lang="en-US" dirty="0"/>
              <a:t>it Real Time</a:t>
            </a:r>
          </a:p>
          <a:p>
            <a:r>
              <a:rPr lang="en-US" dirty="0" smtClean="0"/>
              <a:t>Larger map with more resources and obstacles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216386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8164" y="2209801"/>
            <a:ext cx="1711036" cy="154385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65369" y="2276886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4038600"/>
            <a:ext cx="20574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62000" y="44958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" y="48006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19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2782" y="4869036"/>
            <a:ext cx="2036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+</a:t>
            </a:r>
            <a:r>
              <a:rPr lang="en-US" sz="1500" dirty="0" err="1" smtClean="0"/>
              <a:t>buyPowerup</a:t>
            </a:r>
            <a:r>
              <a:rPr lang="en-US" sz="1500" dirty="0" smtClean="0"/>
              <a:t>()</a:t>
            </a:r>
          </a:p>
          <a:p>
            <a:r>
              <a:rPr lang="en-US" sz="1500" dirty="0" smtClean="0"/>
              <a:t>+</a:t>
            </a:r>
            <a:r>
              <a:rPr lang="en-US" sz="1500" dirty="0" err="1" smtClean="0"/>
              <a:t>buyEnemyDebuff</a:t>
            </a:r>
            <a:r>
              <a:rPr lang="en-US" sz="1500" dirty="0" smtClean="0"/>
              <a:t>()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3318164" y="4800600"/>
            <a:ext cx="20574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318164" y="5569527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18164" y="52578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68832" y="4953000"/>
            <a:ext cx="178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8164" y="5282486"/>
            <a:ext cx="1901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-</a:t>
            </a:r>
            <a:r>
              <a:rPr lang="en-US" sz="1500" dirty="0" err="1" smtClean="0"/>
              <a:t>currentPopulation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3318164" y="5631036"/>
            <a:ext cx="2244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+spawn()</a:t>
            </a:r>
          </a:p>
          <a:p>
            <a:r>
              <a:rPr lang="en-US" sz="1500" dirty="0" smtClean="0"/>
              <a:t>+</a:t>
            </a:r>
            <a:r>
              <a:rPr lang="en-US" sz="1500" dirty="0" err="1" smtClean="0"/>
              <a:t>checkValidPlacement</a:t>
            </a:r>
            <a:endParaRPr lang="en-US" sz="1500" dirty="0"/>
          </a:p>
        </p:txBody>
      </p:sp>
      <p:sp>
        <p:nvSpPr>
          <p:cNvPr id="28" name="Rectangle 27"/>
          <p:cNvSpPr/>
          <p:nvPr/>
        </p:nvSpPr>
        <p:spPr>
          <a:xfrm>
            <a:off x="5936673" y="2646218"/>
            <a:ext cx="20574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936673" y="3103418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36673" y="3394363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6673" y="279861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36673" y="3476654"/>
            <a:ext cx="205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+</a:t>
            </a:r>
            <a:r>
              <a:rPr lang="en-US" sz="1500" dirty="0" err="1" smtClean="0"/>
              <a:t>selectBacteria</a:t>
            </a:r>
            <a:r>
              <a:rPr lang="en-US" sz="1500" dirty="0" smtClean="0"/>
              <a:t>()</a:t>
            </a:r>
          </a:p>
          <a:p>
            <a:r>
              <a:rPr lang="en-US" sz="1500" dirty="0" smtClean="0"/>
              <a:t>+</a:t>
            </a:r>
            <a:r>
              <a:rPr lang="en-US" sz="1500" dirty="0" err="1" smtClean="0"/>
              <a:t>selectLevel</a:t>
            </a:r>
            <a:r>
              <a:rPr lang="en-US" sz="1500" dirty="0" smtClean="0"/>
              <a:t>()</a:t>
            </a:r>
            <a:endParaRPr lang="en-US" sz="1500" dirty="0"/>
          </a:p>
        </p:txBody>
      </p:sp>
      <p:sp>
        <p:nvSpPr>
          <p:cNvPr id="33" name="Rectangle 32"/>
          <p:cNvSpPr/>
          <p:nvPr/>
        </p:nvSpPr>
        <p:spPr>
          <a:xfrm>
            <a:off x="5993823" y="4373296"/>
            <a:ext cx="2057400" cy="225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993823" y="4830496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79968" y="5739391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93823" y="452569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BacteriaGrowth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79968" y="5738298"/>
            <a:ext cx="2268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+</a:t>
            </a:r>
            <a:r>
              <a:rPr lang="en-US" sz="1500" dirty="0" err="1" smtClean="0"/>
              <a:t>calculatePopulation</a:t>
            </a:r>
            <a:r>
              <a:rPr lang="en-US" sz="1500" dirty="0" smtClean="0"/>
              <a:t>()</a:t>
            </a:r>
          </a:p>
          <a:p>
            <a:r>
              <a:rPr lang="en-US" sz="1500" dirty="0" smtClean="0"/>
              <a:t>+</a:t>
            </a:r>
            <a:r>
              <a:rPr lang="en-US" sz="1500" dirty="0" err="1" smtClean="0"/>
              <a:t>applyModifications</a:t>
            </a:r>
            <a:r>
              <a:rPr lang="en-US" sz="1500" dirty="0" smtClean="0"/>
              <a:t>()</a:t>
            </a:r>
            <a:endParaRPr 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6052705" y="4869036"/>
            <a:ext cx="1943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-</a:t>
            </a:r>
            <a:r>
              <a:rPr lang="en-US" sz="1500" dirty="0" err="1" smtClean="0"/>
              <a:t>buffAmount</a:t>
            </a:r>
            <a:endParaRPr lang="en-US" sz="1500" dirty="0" smtClean="0"/>
          </a:p>
          <a:p>
            <a:r>
              <a:rPr lang="en-US" sz="1500" dirty="0" smtClean="0"/>
              <a:t>-</a:t>
            </a:r>
            <a:r>
              <a:rPr lang="en-US" sz="1500" dirty="0" err="1" smtClean="0"/>
              <a:t>debuffAmount</a:t>
            </a:r>
            <a:endParaRPr lang="en-US" sz="1500" dirty="0" smtClean="0"/>
          </a:p>
          <a:p>
            <a:r>
              <a:rPr lang="en-US" sz="1500" dirty="0" smtClean="0"/>
              <a:t>-</a:t>
            </a:r>
            <a:r>
              <a:rPr lang="en-US" sz="1500" dirty="0" err="1" smtClean="0"/>
              <a:t>baseGrowthRate</a:t>
            </a:r>
            <a:endParaRPr lang="en-US" sz="15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611582" y="3408219"/>
            <a:ext cx="706582" cy="630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63737" y="3753653"/>
            <a:ext cx="5195" cy="1046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29200" y="2798618"/>
            <a:ext cx="9074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375564" y="5146035"/>
            <a:ext cx="6044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82782" y="2324430"/>
            <a:ext cx="2036618" cy="1266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803564" y="2709588"/>
            <a:ext cx="20158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2782" y="3003485"/>
            <a:ext cx="203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5182" y="239388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03564" y="3071921"/>
            <a:ext cx="2036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+</a:t>
            </a:r>
            <a:r>
              <a:rPr lang="en-US" sz="1500" dirty="0" err="1" smtClean="0"/>
              <a:t>moveBacteria</a:t>
            </a:r>
            <a:r>
              <a:rPr lang="en-US" sz="1500" dirty="0" smtClean="0"/>
              <a:t>()</a:t>
            </a:r>
          </a:p>
          <a:p>
            <a:r>
              <a:rPr lang="en-US" sz="1500" dirty="0" smtClean="0"/>
              <a:t>+</a:t>
            </a:r>
            <a:r>
              <a:rPr lang="en-US" sz="1500" dirty="0" err="1" smtClean="0"/>
              <a:t>checkCell</a:t>
            </a:r>
            <a:r>
              <a:rPr lang="en-US" sz="1500" dirty="0" smtClean="0"/>
              <a:t>()</a:t>
            </a:r>
            <a:endParaRPr lang="en-US" sz="15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318164" y="2639291"/>
            <a:ext cx="1711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318164" y="2937074"/>
            <a:ext cx="1711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91766" y="3003485"/>
            <a:ext cx="1556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+</a:t>
            </a:r>
            <a:r>
              <a:rPr lang="en-US" sz="1500" dirty="0" err="1" smtClean="0"/>
              <a:t>gameState</a:t>
            </a:r>
            <a:r>
              <a:rPr lang="en-US" sz="1500" dirty="0" smtClean="0"/>
              <a:t>()</a:t>
            </a:r>
          </a:p>
          <a:p>
            <a:r>
              <a:rPr lang="en-US" sz="1500" dirty="0" smtClean="0"/>
              <a:t>+display()</a:t>
            </a:r>
          </a:p>
          <a:p>
            <a:r>
              <a:rPr lang="en-US" sz="1500" dirty="0" smtClean="0"/>
              <a:t>+input()</a:t>
            </a:r>
          </a:p>
          <a:p>
            <a:endParaRPr 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914400" y="2716354"/>
            <a:ext cx="15794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-grid</a:t>
            </a:r>
            <a:endParaRPr lang="en-US" sz="1500" dirty="0"/>
          </a:p>
        </p:txBody>
      </p:sp>
      <p:cxnSp>
        <p:nvCxnSpPr>
          <p:cNvPr id="2058" name="Straight Arrow Connector 2057"/>
          <p:cNvCxnSpPr/>
          <p:nvPr/>
        </p:nvCxnSpPr>
        <p:spPr>
          <a:xfrm>
            <a:off x="2840182" y="3167950"/>
            <a:ext cx="4779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56263" cy="1054250"/>
          </a:xfrm>
        </p:spPr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sp>
        <p:nvSpPr>
          <p:cNvPr id="4" name="Oval 3"/>
          <p:cNvSpPr/>
          <p:nvPr/>
        </p:nvSpPr>
        <p:spPr>
          <a:xfrm>
            <a:off x="3920833" y="2341418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35578" y="255314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Place Units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3983178" y="3165256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83178" y="3376979"/>
            <a:ext cx="158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Purchase Items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983178" y="4024245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7923" y="4235968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Items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983178" y="4842615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7923" y="5054338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Level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4045523" y="5766999"/>
            <a:ext cx="1676400" cy="715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35578" y="5955334"/>
            <a:ext cx="158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Bacteria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785749" y="2209800"/>
            <a:ext cx="2081651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3810000"/>
            <a:ext cx="304800" cy="425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</p:cNvCxnSpPr>
          <p:nvPr/>
        </p:nvCxnSpPr>
        <p:spPr>
          <a:xfrm>
            <a:off x="1905000" y="4235968"/>
            <a:ext cx="0" cy="60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00200" y="44196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600200" y="4842615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0" y="4842615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85900" y="539289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Player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14600" y="2891695"/>
            <a:ext cx="1468578" cy="1527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6" idx="2"/>
          </p:cNvCxnSpPr>
          <p:nvPr/>
        </p:nvCxnSpPr>
        <p:spPr>
          <a:xfrm flipV="1">
            <a:off x="2514600" y="3546256"/>
            <a:ext cx="1468578" cy="873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2"/>
          </p:cNvCxnSpPr>
          <p:nvPr/>
        </p:nvCxnSpPr>
        <p:spPr>
          <a:xfrm flipV="1">
            <a:off x="2514600" y="4405245"/>
            <a:ext cx="1468578" cy="14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0" idx="2"/>
          </p:cNvCxnSpPr>
          <p:nvPr/>
        </p:nvCxnSpPr>
        <p:spPr>
          <a:xfrm>
            <a:off x="2514600" y="4419600"/>
            <a:ext cx="1468578" cy="804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14600" y="4419600"/>
            <a:ext cx="1620978" cy="153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Abdul </a:t>
            </a:r>
            <a:r>
              <a:rPr lang="en-US" dirty="0" err="1" smtClean="0"/>
              <a:t>Aaquib</a:t>
            </a:r>
            <a:r>
              <a:rPr lang="en-US" dirty="0" smtClean="0"/>
              <a:t> -- AI &amp; Physics</a:t>
            </a:r>
          </a:p>
          <a:p>
            <a:r>
              <a:rPr lang="en-US" dirty="0" smtClean="0"/>
              <a:t>Sri Ram Padavala -- Design &amp; Integration</a:t>
            </a:r>
          </a:p>
          <a:p>
            <a:r>
              <a:rPr lang="en-US" dirty="0"/>
              <a:t>Heidi </a:t>
            </a:r>
            <a:r>
              <a:rPr lang="en-US" dirty="0" err="1"/>
              <a:t>Haack</a:t>
            </a:r>
            <a:r>
              <a:rPr lang="en-US" dirty="0"/>
              <a:t> </a:t>
            </a:r>
            <a:r>
              <a:rPr lang="en-US" dirty="0" smtClean="0"/>
              <a:t>– AI &amp; Inventory Management</a:t>
            </a:r>
            <a:endParaRPr lang="en-US" dirty="0"/>
          </a:p>
          <a:p>
            <a:r>
              <a:rPr lang="en-US" dirty="0" smtClean="0"/>
              <a:t>John Taylor -- Player movement &amp; Combat</a:t>
            </a:r>
            <a:endParaRPr lang="en-US" dirty="0"/>
          </a:p>
          <a:p>
            <a:r>
              <a:rPr lang="en-US" dirty="0"/>
              <a:t>Mitchell </a:t>
            </a:r>
            <a:r>
              <a:rPr lang="en-US" dirty="0" err="1"/>
              <a:t>McClish</a:t>
            </a: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en-US" dirty="0"/>
              <a:t>Graphics &amp; Animation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193</TotalTime>
  <Words>203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Hardcover</vt:lpstr>
      <vt:lpstr>Prokaryotic Showdown Faulty Complex</vt:lpstr>
      <vt:lpstr>Functional Minimun</vt:lpstr>
      <vt:lpstr>Low Target</vt:lpstr>
      <vt:lpstr>Desired Target</vt:lpstr>
      <vt:lpstr>High Target</vt:lpstr>
      <vt:lpstr>Extras</vt:lpstr>
      <vt:lpstr>Class Diagram</vt:lpstr>
      <vt:lpstr>Use case Diagram</vt:lpstr>
      <vt:lpstr>Responsibilities</vt:lpstr>
      <vt:lpstr> Thank you.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Prokaryotic Showdown</dc:title>
  <dc:creator>Aaquib</dc:creator>
  <cp:lastModifiedBy>Aaquib</cp:lastModifiedBy>
  <cp:revision>21</cp:revision>
  <dcterms:created xsi:type="dcterms:W3CDTF">2012-10-10T17:04:41Z</dcterms:created>
  <dcterms:modified xsi:type="dcterms:W3CDTF">2012-11-01T16:09:01Z</dcterms:modified>
</cp:coreProperties>
</file>