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F2985-9B71-42D0-BAE1-6851015AB3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F8E812-3737-486B-BEBC-98F567AAD8BD}">
      <dgm:prSet phldrT="[Text]"/>
      <dgm:spPr/>
      <dgm:t>
        <a:bodyPr/>
        <a:lstStyle/>
        <a:p>
          <a:r>
            <a:rPr lang="en-US" dirty="0"/>
            <a:t>Linear/ no terminal leaflet</a:t>
          </a:r>
        </a:p>
      </dgm:t>
    </dgm:pt>
    <dgm:pt modelId="{A9B23A1F-356A-4001-9A40-DC28DAC8B968}" type="parTrans" cxnId="{10CC9214-F606-4D5F-99E2-FA03A8AD7ED0}">
      <dgm:prSet/>
      <dgm:spPr/>
      <dgm:t>
        <a:bodyPr/>
        <a:lstStyle/>
        <a:p>
          <a:endParaRPr lang="en-US"/>
        </a:p>
      </dgm:t>
    </dgm:pt>
    <dgm:pt modelId="{DD9486E7-A48F-4EF3-8A38-1447EAA52127}" type="sibTrans" cxnId="{10CC9214-F606-4D5F-99E2-FA03A8AD7ED0}">
      <dgm:prSet/>
      <dgm:spPr/>
      <dgm:t>
        <a:bodyPr/>
        <a:lstStyle/>
        <a:p>
          <a:endParaRPr lang="en-US"/>
        </a:p>
      </dgm:t>
    </dgm:pt>
    <dgm:pt modelId="{73CA3A15-D1E1-4083-9D9B-B9CE6DEAB081}">
      <dgm:prSet phldrT="[Text]"/>
      <dgm:spPr/>
      <dgm:t>
        <a:bodyPr/>
        <a:lstStyle/>
        <a:p>
          <a:r>
            <a:rPr lang="en-US" dirty="0"/>
            <a:t>Palmate/ terminal leaflet</a:t>
          </a:r>
        </a:p>
      </dgm:t>
    </dgm:pt>
    <dgm:pt modelId="{9771D050-75B5-4503-9C92-08BD42BE7495}" type="parTrans" cxnId="{398B7A41-4B8F-4C0A-B916-3A2AD612995D}">
      <dgm:prSet/>
      <dgm:spPr/>
      <dgm:t>
        <a:bodyPr/>
        <a:lstStyle/>
        <a:p>
          <a:endParaRPr lang="en-US"/>
        </a:p>
      </dgm:t>
    </dgm:pt>
    <dgm:pt modelId="{B870FED3-24CA-4CEB-AA9C-7AC13B568FC1}" type="sibTrans" cxnId="{398B7A41-4B8F-4C0A-B916-3A2AD612995D}">
      <dgm:prSet/>
      <dgm:spPr/>
      <dgm:t>
        <a:bodyPr/>
        <a:lstStyle/>
        <a:p>
          <a:endParaRPr lang="en-US"/>
        </a:p>
      </dgm:t>
    </dgm:pt>
    <dgm:pt modelId="{AAF436A1-C859-4806-B2EE-8B381405B057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9F9099F6-6FF1-4DFC-8E22-C174755F142A}" type="parTrans" cxnId="{A891E937-A342-43D6-8ED3-0A669627EF37}">
      <dgm:prSet/>
      <dgm:spPr/>
      <dgm:t>
        <a:bodyPr/>
        <a:lstStyle/>
        <a:p>
          <a:endParaRPr lang="en-US"/>
        </a:p>
      </dgm:t>
    </dgm:pt>
    <dgm:pt modelId="{911DB692-FC95-4AC0-A1BF-EC1B9DB834F3}" type="sibTrans" cxnId="{A891E937-A342-43D6-8ED3-0A669627EF37}">
      <dgm:prSet/>
      <dgm:spPr/>
      <dgm:t>
        <a:bodyPr/>
        <a:lstStyle/>
        <a:p>
          <a:endParaRPr lang="en-US"/>
        </a:p>
      </dgm:t>
    </dgm:pt>
    <dgm:pt modelId="{BBCFD631-BDAC-48DE-BDB8-BAF20B2887DD}">
      <dgm:prSet phldrT="[Text]"/>
      <dgm:spPr/>
      <dgm:t>
        <a:bodyPr/>
        <a:lstStyle/>
        <a:p>
          <a:r>
            <a:rPr lang="en-US" dirty="0"/>
            <a:t>Lobed edges</a:t>
          </a:r>
        </a:p>
      </dgm:t>
    </dgm:pt>
    <dgm:pt modelId="{B032DFB7-7814-4BEF-90F9-CC6DE11721DF}" type="parTrans" cxnId="{9F8E68BF-080C-4ABE-B8C9-111F116C96D4}">
      <dgm:prSet/>
      <dgm:spPr/>
      <dgm:t>
        <a:bodyPr/>
        <a:lstStyle/>
        <a:p>
          <a:endParaRPr lang="en-US"/>
        </a:p>
      </dgm:t>
    </dgm:pt>
    <dgm:pt modelId="{76E3F5BE-308B-42A5-ACAD-4C90C7A27879}" type="sibTrans" cxnId="{9F8E68BF-080C-4ABE-B8C9-111F116C96D4}">
      <dgm:prSet/>
      <dgm:spPr/>
      <dgm:t>
        <a:bodyPr/>
        <a:lstStyle/>
        <a:p>
          <a:endParaRPr lang="en-US"/>
        </a:p>
      </dgm:t>
    </dgm:pt>
    <dgm:pt modelId="{F6366962-9A28-4A2F-A648-FE1F16CC1133}">
      <dgm:prSet phldrT="[Text]"/>
      <dgm:spPr/>
      <dgm:t>
        <a:bodyPr/>
        <a:lstStyle/>
        <a:p>
          <a:r>
            <a:rPr lang="en-US" b="1" dirty="0"/>
            <a:t>Honey-locust</a:t>
          </a:r>
        </a:p>
        <a:p>
          <a:r>
            <a:rPr lang="en-US" b="1" dirty="0"/>
            <a:t>(</a:t>
          </a:r>
          <a:r>
            <a:rPr lang="en-US" b="1" i="1" dirty="0"/>
            <a:t>Gleditsia</a:t>
          </a:r>
          <a:r>
            <a:rPr lang="en-US" b="1" dirty="0"/>
            <a:t> sp.)</a:t>
          </a:r>
        </a:p>
      </dgm:t>
    </dgm:pt>
    <dgm:pt modelId="{D1E5E2F2-5814-4D83-A17C-78119ECEC120}" type="parTrans" cxnId="{2A6A9A56-1174-4F40-9721-F2E4D4A506F6}">
      <dgm:prSet/>
      <dgm:spPr/>
      <dgm:t>
        <a:bodyPr/>
        <a:lstStyle/>
        <a:p>
          <a:endParaRPr lang="en-US"/>
        </a:p>
      </dgm:t>
    </dgm:pt>
    <dgm:pt modelId="{86819825-C9EE-4614-B753-E63E5DEECE5D}" type="sibTrans" cxnId="{2A6A9A56-1174-4F40-9721-F2E4D4A506F6}">
      <dgm:prSet/>
      <dgm:spPr/>
      <dgm:t>
        <a:bodyPr/>
        <a:lstStyle/>
        <a:p>
          <a:endParaRPr lang="en-US"/>
        </a:p>
      </dgm:t>
    </dgm:pt>
    <dgm:pt modelId="{6673BC15-1EB1-4F10-A27A-DE38421C2EC8}">
      <dgm:prSet phldrT="[Text]"/>
      <dgm:spPr/>
      <dgm:t>
        <a:bodyPr/>
        <a:lstStyle/>
        <a:p>
          <a:r>
            <a:rPr lang="en-US" dirty="0"/>
            <a:t>No lobed edges</a:t>
          </a:r>
        </a:p>
      </dgm:t>
    </dgm:pt>
    <dgm:pt modelId="{A7247412-5FFD-491F-94E1-325413AF7EFC}" type="parTrans" cxnId="{EA018DF5-AC33-4B3C-8537-EF0FDABC565B}">
      <dgm:prSet/>
      <dgm:spPr/>
      <dgm:t>
        <a:bodyPr/>
        <a:lstStyle/>
        <a:p>
          <a:endParaRPr lang="en-US"/>
        </a:p>
      </dgm:t>
    </dgm:pt>
    <dgm:pt modelId="{7A6107E5-CE8A-478B-BF41-A1D32F808EBC}" type="sibTrans" cxnId="{EA018DF5-AC33-4B3C-8537-EF0FDABC565B}">
      <dgm:prSet/>
      <dgm:spPr/>
      <dgm:t>
        <a:bodyPr/>
        <a:lstStyle/>
        <a:p>
          <a:endParaRPr lang="en-US"/>
        </a:p>
      </dgm:t>
    </dgm:pt>
    <dgm:pt modelId="{3F4F7D85-1711-4426-90E8-E419028A47D2}">
      <dgm:prSet phldrT="[Text]"/>
      <dgm:spPr/>
      <dgm:t>
        <a:bodyPr/>
        <a:lstStyle/>
        <a:p>
          <a:r>
            <a:rPr lang="en-US" dirty="0"/>
            <a:t>Round Lobes</a:t>
          </a:r>
        </a:p>
      </dgm:t>
    </dgm:pt>
    <dgm:pt modelId="{A6FCF58A-3F67-4A6A-BB54-13A6BE1EFF9F}" type="parTrans" cxnId="{EF5E11EC-3131-4A18-896E-9EFC3AD313D2}">
      <dgm:prSet/>
      <dgm:spPr/>
      <dgm:t>
        <a:bodyPr/>
        <a:lstStyle/>
        <a:p>
          <a:endParaRPr lang="en-US"/>
        </a:p>
      </dgm:t>
    </dgm:pt>
    <dgm:pt modelId="{C17EC6CC-2C6D-4AA5-974F-64720DE2381D}" type="sibTrans" cxnId="{EF5E11EC-3131-4A18-896E-9EFC3AD313D2}">
      <dgm:prSet/>
      <dgm:spPr/>
      <dgm:t>
        <a:bodyPr/>
        <a:lstStyle/>
        <a:p>
          <a:endParaRPr lang="en-US"/>
        </a:p>
      </dgm:t>
    </dgm:pt>
    <dgm:pt modelId="{18BFA169-3639-4FAC-9F06-1A8B41D81482}">
      <dgm:prSet phldrT="[Text]"/>
      <dgm:spPr/>
      <dgm:t>
        <a:bodyPr/>
        <a:lstStyle/>
        <a:p>
          <a:r>
            <a:rPr lang="en-US" dirty="0"/>
            <a:t>Sharp Lobes</a:t>
          </a:r>
        </a:p>
      </dgm:t>
    </dgm:pt>
    <dgm:pt modelId="{194495DE-432F-4051-B6C9-91F70F67A9A1}" type="parTrans" cxnId="{83D173F3-CBDF-4957-B791-7B6E5B2E2BB3}">
      <dgm:prSet/>
      <dgm:spPr/>
      <dgm:t>
        <a:bodyPr/>
        <a:lstStyle/>
        <a:p>
          <a:endParaRPr lang="en-US"/>
        </a:p>
      </dgm:t>
    </dgm:pt>
    <dgm:pt modelId="{BF4FB1F5-06EC-42AD-AC4C-90A6DB451929}" type="sibTrans" cxnId="{83D173F3-CBDF-4957-B791-7B6E5B2E2BB3}">
      <dgm:prSet/>
      <dgm:spPr/>
      <dgm:t>
        <a:bodyPr/>
        <a:lstStyle/>
        <a:p>
          <a:endParaRPr lang="en-US"/>
        </a:p>
      </dgm:t>
    </dgm:pt>
    <dgm:pt modelId="{34A77527-9B93-4713-8F90-DCDC7E7E9299}">
      <dgm:prSet phldrT="[Text]"/>
      <dgm:spPr/>
      <dgm:t>
        <a:bodyPr/>
        <a:lstStyle/>
        <a:p>
          <a:r>
            <a:rPr lang="en-US" dirty="0"/>
            <a:t>Veins end in large teeth</a:t>
          </a:r>
        </a:p>
      </dgm:t>
    </dgm:pt>
    <dgm:pt modelId="{259886E3-1317-44B3-8F02-F5F131190C8E}" type="parTrans" cxnId="{E65A3E78-D504-4B20-B2A0-BF3D42E93AEB}">
      <dgm:prSet/>
      <dgm:spPr/>
      <dgm:t>
        <a:bodyPr/>
        <a:lstStyle/>
        <a:p>
          <a:endParaRPr lang="en-US"/>
        </a:p>
      </dgm:t>
    </dgm:pt>
    <dgm:pt modelId="{08229F0D-B617-4651-81A4-3612FA917B7C}" type="sibTrans" cxnId="{E65A3E78-D504-4B20-B2A0-BF3D42E93AEB}">
      <dgm:prSet/>
      <dgm:spPr/>
      <dgm:t>
        <a:bodyPr/>
        <a:lstStyle/>
        <a:p>
          <a:endParaRPr lang="en-US"/>
        </a:p>
      </dgm:t>
    </dgm:pt>
    <dgm:pt modelId="{8C4F1C33-8EF1-4FE2-B40F-740EE3519C6C}">
      <dgm:prSet phldrT="[Text]"/>
      <dgm:spPr/>
      <dgm:t>
        <a:bodyPr/>
        <a:lstStyle/>
        <a:p>
          <a:r>
            <a:rPr lang="en-US" dirty="0"/>
            <a:t>Branching veins</a:t>
          </a:r>
        </a:p>
      </dgm:t>
    </dgm:pt>
    <dgm:pt modelId="{35ED67D3-D30F-4A15-8BB0-0090BBD3B865}" type="parTrans" cxnId="{1F8412F9-82A1-4D04-B1ED-5397115AC42F}">
      <dgm:prSet/>
      <dgm:spPr/>
      <dgm:t>
        <a:bodyPr/>
        <a:lstStyle/>
        <a:p>
          <a:endParaRPr lang="en-US"/>
        </a:p>
      </dgm:t>
    </dgm:pt>
    <dgm:pt modelId="{AF6C7E4D-4448-42DC-954A-83FA016CC0C0}" type="sibTrans" cxnId="{1F8412F9-82A1-4D04-B1ED-5397115AC42F}">
      <dgm:prSet/>
      <dgm:spPr/>
      <dgm:t>
        <a:bodyPr/>
        <a:lstStyle/>
        <a:p>
          <a:endParaRPr lang="en-US"/>
        </a:p>
      </dgm:t>
    </dgm:pt>
    <dgm:pt modelId="{04270EA3-25EC-4C15-ABA7-985498B151DE}">
      <dgm:prSet phldrT="[Text]"/>
      <dgm:spPr/>
      <dgm:t>
        <a:bodyPr/>
        <a:lstStyle/>
        <a:p>
          <a:r>
            <a:rPr lang="en-US" b="1" dirty="0"/>
            <a:t>Basswood</a:t>
          </a:r>
        </a:p>
        <a:p>
          <a:r>
            <a:rPr lang="en-US" b="1" dirty="0"/>
            <a:t>(</a:t>
          </a:r>
          <a:r>
            <a:rPr lang="en-US" b="1" i="1" dirty="0" err="1"/>
            <a:t>Tilia</a:t>
          </a:r>
          <a:r>
            <a:rPr lang="en-US" b="1" i="1" dirty="0"/>
            <a:t> </a:t>
          </a:r>
          <a:r>
            <a:rPr lang="en-US" b="1" i="0" dirty="0"/>
            <a:t>sp.)</a:t>
          </a:r>
          <a:endParaRPr lang="en-US" b="1" dirty="0"/>
        </a:p>
      </dgm:t>
    </dgm:pt>
    <dgm:pt modelId="{67508673-C141-4AD3-AECC-34BEB6395F5E}" type="parTrans" cxnId="{FA74D73B-D73A-4BD3-842E-8AB48FAFCC01}">
      <dgm:prSet/>
      <dgm:spPr/>
      <dgm:t>
        <a:bodyPr/>
        <a:lstStyle/>
        <a:p>
          <a:endParaRPr lang="en-US"/>
        </a:p>
      </dgm:t>
    </dgm:pt>
    <dgm:pt modelId="{1D5D65ED-4319-4A81-99C8-1AE906EAC019}" type="sibTrans" cxnId="{FA74D73B-D73A-4BD3-842E-8AB48FAFCC01}">
      <dgm:prSet/>
      <dgm:spPr/>
      <dgm:t>
        <a:bodyPr/>
        <a:lstStyle/>
        <a:p>
          <a:endParaRPr lang="en-US"/>
        </a:p>
      </dgm:t>
    </dgm:pt>
    <dgm:pt modelId="{9B022716-9CA8-4CA0-9FAB-3FF8F758F357}">
      <dgm:prSet phldrT="[Text]"/>
      <dgm:spPr/>
      <dgm:t>
        <a:bodyPr/>
        <a:lstStyle/>
        <a:p>
          <a:r>
            <a:rPr lang="en-US" b="1" dirty="0"/>
            <a:t>American elm</a:t>
          </a:r>
        </a:p>
        <a:p>
          <a:r>
            <a:rPr lang="en-US" b="1" dirty="0"/>
            <a:t>(</a:t>
          </a:r>
          <a:r>
            <a:rPr lang="en-US" b="1" i="1" dirty="0" err="1"/>
            <a:t>Ulmus</a:t>
          </a:r>
          <a:r>
            <a:rPr lang="en-US" b="1" i="1"/>
            <a:t> </a:t>
          </a:r>
          <a:r>
            <a:rPr lang="en-US" b="1" i="0"/>
            <a:t>sp.)</a:t>
          </a:r>
          <a:endParaRPr lang="en-US" b="1" dirty="0"/>
        </a:p>
      </dgm:t>
    </dgm:pt>
    <dgm:pt modelId="{B6FB1386-8669-495E-8D0E-280D68A1F1D9}" type="parTrans" cxnId="{F4236B0C-3968-4593-A45B-228143A5800F}">
      <dgm:prSet/>
      <dgm:spPr/>
      <dgm:t>
        <a:bodyPr/>
        <a:lstStyle/>
        <a:p>
          <a:endParaRPr lang="en-US"/>
        </a:p>
      </dgm:t>
    </dgm:pt>
    <dgm:pt modelId="{D9D84E8A-B857-4B27-987B-C208C459F8D0}" type="sibTrans" cxnId="{F4236B0C-3968-4593-A45B-228143A5800F}">
      <dgm:prSet/>
      <dgm:spPr/>
      <dgm:t>
        <a:bodyPr/>
        <a:lstStyle/>
        <a:p>
          <a:endParaRPr lang="en-US"/>
        </a:p>
      </dgm:t>
    </dgm:pt>
    <dgm:pt modelId="{0F1EF227-D1B2-457E-9E18-4E5CC7B15FCE}">
      <dgm:prSet phldrT="[Text]"/>
      <dgm:spPr/>
      <dgm:t>
        <a:bodyPr/>
        <a:lstStyle/>
        <a:p>
          <a:r>
            <a:rPr lang="en-US" dirty="0"/>
            <a:t>Compound</a:t>
          </a:r>
        </a:p>
      </dgm:t>
    </dgm:pt>
    <dgm:pt modelId="{F868A94A-C75C-41F6-A653-7C39E464A2A1}" type="sibTrans" cxnId="{09719560-CC60-4AA2-B0B4-CFABEDEC87F6}">
      <dgm:prSet/>
      <dgm:spPr/>
      <dgm:t>
        <a:bodyPr/>
        <a:lstStyle/>
        <a:p>
          <a:endParaRPr lang="en-US"/>
        </a:p>
      </dgm:t>
    </dgm:pt>
    <dgm:pt modelId="{985E16B1-88E5-4271-B035-F48080789A0B}" type="parTrans" cxnId="{09719560-CC60-4AA2-B0B4-CFABEDEC87F6}">
      <dgm:prSet/>
      <dgm:spPr/>
      <dgm:t>
        <a:bodyPr/>
        <a:lstStyle/>
        <a:p>
          <a:endParaRPr lang="en-US"/>
        </a:p>
      </dgm:t>
    </dgm:pt>
    <dgm:pt modelId="{0BE315B0-2A08-48A2-8976-CAB3281E0CC2}">
      <dgm:prSet phldrT="[Text]" custT="1"/>
      <dgm:spPr/>
      <dgm:t>
        <a:bodyPr/>
        <a:lstStyle/>
        <a:p>
          <a:r>
            <a:rPr lang="en-US" sz="3200" b="1" i="1" u="none" dirty="0">
              <a:solidFill>
                <a:srgbClr val="0070C0"/>
              </a:solidFill>
            </a:rPr>
            <a:t>Dichotomous Key for some of Concordia’s Trees</a:t>
          </a:r>
        </a:p>
      </dgm:t>
    </dgm:pt>
    <dgm:pt modelId="{1C12D2AB-FD32-45EC-810F-58478BBEFDD8}" type="sibTrans" cxnId="{091D8C3A-E9BA-418C-99D3-F73AB3A88EDA}">
      <dgm:prSet/>
      <dgm:spPr/>
      <dgm:t>
        <a:bodyPr/>
        <a:lstStyle/>
        <a:p>
          <a:endParaRPr lang="en-US"/>
        </a:p>
      </dgm:t>
    </dgm:pt>
    <dgm:pt modelId="{8A820D38-40FA-4464-9ACF-55290679B7A0}" type="parTrans" cxnId="{091D8C3A-E9BA-418C-99D3-F73AB3A88EDA}">
      <dgm:prSet/>
      <dgm:spPr/>
      <dgm:t>
        <a:bodyPr/>
        <a:lstStyle/>
        <a:p>
          <a:endParaRPr lang="en-US"/>
        </a:p>
      </dgm:t>
    </dgm:pt>
    <dgm:pt modelId="{7DD71509-7608-4E55-B0E9-3F57178164EB}">
      <dgm:prSet phldrT="[Text]"/>
      <dgm:spPr/>
      <dgm:t>
        <a:bodyPr/>
        <a:lstStyle/>
        <a:p>
          <a:r>
            <a:rPr lang="en-US" b="1" dirty="0" err="1"/>
            <a:t>Horsechestnut</a:t>
          </a:r>
          <a:endParaRPr lang="en-US" b="1" dirty="0"/>
        </a:p>
        <a:p>
          <a:r>
            <a:rPr lang="en-US" b="1" dirty="0"/>
            <a:t>(</a:t>
          </a:r>
          <a:r>
            <a:rPr lang="en-US" b="1" i="1" dirty="0"/>
            <a:t>Aesculus </a:t>
          </a:r>
          <a:r>
            <a:rPr lang="en-US" b="1" i="0" dirty="0"/>
            <a:t>sp.)</a:t>
          </a:r>
          <a:endParaRPr lang="en-US" b="1" dirty="0"/>
        </a:p>
      </dgm:t>
    </dgm:pt>
    <dgm:pt modelId="{C301A27C-1765-4DFC-B579-CA44F9138E01}" type="parTrans" cxnId="{593849F5-A406-4C2C-B9CF-4A5747503C78}">
      <dgm:prSet/>
      <dgm:spPr/>
      <dgm:t>
        <a:bodyPr/>
        <a:lstStyle/>
        <a:p>
          <a:endParaRPr lang="en-US"/>
        </a:p>
      </dgm:t>
    </dgm:pt>
    <dgm:pt modelId="{6DC8118E-D7F7-4A04-9AD7-312DFA3FB3B5}" type="sibTrans" cxnId="{593849F5-A406-4C2C-B9CF-4A5747503C78}">
      <dgm:prSet/>
      <dgm:spPr/>
      <dgm:t>
        <a:bodyPr/>
        <a:lstStyle/>
        <a:p>
          <a:endParaRPr lang="en-US"/>
        </a:p>
      </dgm:t>
    </dgm:pt>
    <dgm:pt modelId="{DDF3FB3B-81AC-4C44-AA58-7EB2556198BE}">
      <dgm:prSet phldrT="[Text]"/>
      <dgm:spPr/>
      <dgm:t>
        <a:bodyPr/>
        <a:lstStyle/>
        <a:p>
          <a:r>
            <a:rPr lang="en-US" b="1" dirty="0"/>
            <a:t>Bur oak</a:t>
          </a:r>
        </a:p>
        <a:p>
          <a:r>
            <a:rPr lang="en-US" b="1" dirty="0"/>
            <a:t>(</a:t>
          </a:r>
          <a:r>
            <a:rPr lang="en-US" b="1" i="1" dirty="0"/>
            <a:t>Quercus </a:t>
          </a:r>
          <a:r>
            <a:rPr lang="en-US" b="1" i="0" dirty="0"/>
            <a:t>sp.)</a:t>
          </a:r>
          <a:endParaRPr lang="en-US" b="1" dirty="0"/>
        </a:p>
      </dgm:t>
    </dgm:pt>
    <dgm:pt modelId="{22DF111F-47B1-4536-A7F1-2F2E657744BE}" type="parTrans" cxnId="{2A21EBF1-F584-4079-A677-99F84792A5FB}">
      <dgm:prSet/>
      <dgm:spPr/>
      <dgm:t>
        <a:bodyPr/>
        <a:lstStyle/>
        <a:p>
          <a:endParaRPr lang="en-US"/>
        </a:p>
      </dgm:t>
    </dgm:pt>
    <dgm:pt modelId="{6DC9B7DE-4498-4EEE-9F90-429DD30D17F3}" type="sibTrans" cxnId="{2A21EBF1-F584-4079-A677-99F84792A5FB}">
      <dgm:prSet/>
      <dgm:spPr/>
      <dgm:t>
        <a:bodyPr/>
        <a:lstStyle/>
        <a:p>
          <a:endParaRPr lang="en-US"/>
        </a:p>
      </dgm:t>
    </dgm:pt>
    <dgm:pt modelId="{8A8E15A0-23BE-4134-A31C-25AEBB439D76}">
      <dgm:prSet phldrT="[Text]"/>
      <dgm:spPr/>
      <dgm:t>
        <a:bodyPr/>
        <a:lstStyle/>
        <a:p>
          <a:r>
            <a:rPr lang="en-US" b="1" dirty="0"/>
            <a:t>Red maple</a:t>
          </a:r>
        </a:p>
        <a:p>
          <a:r>
            <a:rPr lang="en-US" b="1" dirty="0"/>
            <a:t>(</a:t>
          </a:r>
          <a:r>
            <a:rPr lang="en-US" b="1" i="1" dirty="0"/>
            <a:t>Acer </a:t>
          </a:r>
          <a:r>
            <a:rPr lang="en-US" b="1" i="0" dirty="0"/>
            <a:t>sp.)</a:t>
          </a:r>
          <a:endParaRPr lang="en-US" b="1" dirty="0"/>
        </a:p>
      </dgm:t>
    </dgm:pt>
    <dgm:pt modelId="{7EB935C1-9315-4F64-A126-400ED7A495E8}" type="parTrans" cxnId="{8B22BA2F-F651-4331-A44A-41EBEAC5A1DD}">
      <dgm:prSet/>
      <dgm:spPr/>
      <dgm:t>
        <a:bodyPr/>
        <a:lstStyle/>
        <a:p>
          <a:endParaRPr lang="en-US"/>
        </a:p>
      </dgm:t>
    </dgm:pt>
    <dgm:pt modelId="{B1F99BA8-5637-4E84-891D-8B26681BCAB4}" type="sibTrans" cxnId="{8B22BA2F-F651-4331-A44A-41EBEAC5A1DD}">
      <dgm:prSet/>
      <dgm:spPr/>
      <dgm:t>
        <a:bodyPr/>
        <a:lstStyle/>
        <a:p>
          <a:endParaRPr lang="en-US"/>
        </a:p>
      </dgm:t>
    </dgm:pt>
    <dgm:pt modelId="{E04C9E8D-6BCB-4A83-B690-9CEFD61BC910}" type="pres">
      <dgm:prSet presAssocID="{551F2985-9B71-42D0-BAE1-6851015AB3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4C3FF-24FE-4B92-9604-ED56FE5F1A68}" type="pres">
      <dgm:prSet presAssocID="{0BE315B0-2A08-48A2-8976-CAB3281E0CC2}" presName="hierRoot1" presStyleCnt="0"/>
      <dgm:spPr/>
    </dgm:pt>
    <dgm:pt modelId="{F0477878-EE33-4F06-8A70-00D83643C0EC}" type="pres">
      <dgm:prSet presAssocID="{0BE315B0-2A08-48A2-8976-CAB3281E0CC2}" presName="composite" presStyleCnt="0"/>
      <dgm:spPr/>
    </dgm:pt>
    <dgm:pt modelId="{60977345-CFB7-47D0-879A-F76F3EF8F324}" type="pres">
      <dgm:prSet presAssocID="{0BE315B0-2A08-48A2-8976-CAB3281E0CC2}" presName="background" presStyleLbl="node0" presStyleIdx="0" presStyleCnt="1"/>
      <dgm:spPr/>
    </dgm:pt>
    <dgm:pt modelId="{5BAB00F6-AC54-4A1D-9D01-BF044806BD29}" type="pres">
      <dgm:prSet presAssocID="{0BE315B0-2A08-48A2-8976-CAB3281E0CC2}" presName="text" presStyleLbl="fgAcc0" presStyleIdx="0" presStyleCnt="1" custScaleX="722513" custScaleY="104646">
        <dgm:presLayoutVars>
          <dgm:chPref val="3"/>
        </dgm:presLayoutVars>
      </dgm:prSet>
      <dgm:spPr/>
    </dgm:pt>
    <dgm:pt modelId="{84252E9B-F04C-45AA-942E-66A9BC9C8744}" type="pres">
      <dgm:prSet presAssocID="{0BE315B0-2A08-48A2-8976-CAB3281E0CC2}" presName="hierChild2" presStyleCnt="0"/>
      <dgm:spPr/>
    </dgm:pt>
    <dgm:pt modelId="{D9D9CA6F-D837-4D3B-95EE-9F06DE0476B4}" type="pres">
      <dgm:prSet presAssocID="{985E16B1-88E5-4271-B035-F48080789A0B}" presName="Name10" presStyleLbl="parChTrans1D2" presStyleIdx="0" presStyleCnt="2"/>
      <dgm:spPr/>
    </dgm:pt>
    <dgm:pt modelId="{E8982675-34E9-4623-8163-313C4882B57F}" type="pres">
      <dgm:prSet presAssocID="{0F1EF227-D1B2-457E-9E18-4E5CC7B15FCE}" presName="hierRoot2" presStyleCnt="0"/>
      <dgm:spPr/>
    </dgm:pt>
    <dgm:pt modelId="{ABE99B9A-19F5-43FC-A385-ECA3E47B062F}" type="pres">
      <dgm:prSet presAssocID="{0F1EF227-D1B2-457E-9E18-4E5CC7B15FCE}" presName="composite2" presStyleCnt="0"/>
      <dgm:spPr/>
    </dgm:pt>
    <dgm:pt modelId="{990C038B-D8B4-4070-B23D-91896BA8FCB4}" type="pres">
      <dgm:prSet presAssocID="{0F1EF227-D1B2-457E-9E18-4E5CC7B15FCE}" presName="background2" presStyleLbl="node2" presStyleIdx="0" presStyleCnt="2"/>
      <dgm:spPr/>
    </dgm:pt>
    <dgm:pt modelId="{73C73387-0572-4EFF-B5B0-E64DD253C323}" type="pres">
      <dgm:prSet presAssocID="{0F1EF227-D1B2-457E-9E18-4E5CC7B15FCE}" presName="text2" presStyleLbl="fgAcc2" presStyleIdx="0" presStyleCnt="2">
        <dgm:presLayoutVars>
          <dgm:chPref val="3"/>
        </dgm:presLayoutVars>
      </dgm:prSet>
      <dgm:spPr/>
    </dgm:pt>
    <dgm:pt modelId="{ED9F7E99-82D0-4D20-9AE4-28A65780E6F2}" type="pres">
      <dgm:prSet presAssocID="{0F1EF227-D1B2-457E-9E18-4E5CC7B15FCE}" presName="hierChild3" presStyleCnt="0"/>
      <dgm:spPr/>
    </dgm:pt>
    <dgm:pt modelId="{EAC74BD8-7C85-40DC-9709-BCB325C57F15}" type="pres">
      <dgm:prSet presAssocID="{A9B23A1F-356A-4001-9A40-DC28DAC8B968}" presName="Name17" presStyleLbl="parChTrans1D3" presStyleIdx="0" presStyleCnt="4"/>
      <dgm:spPr/>
    </dgm:pt>
    <dgm:pt modelId="{37609B55-706F-4EC0-89FC-03EE0DD0DA70}" type="pres">
      <dgm:prSet presAssocID="{61F8E812-3737-486B-BEBC-98F567AAD8BD}" presName="hierRoot3" presStyleCnt="0"/>
      <dgm:spPr/>
    </dgm:pt>
    <dgm:pt modelId="{A9DEB8BA-236B-4C40-8A10-AD93BDCA9D51}" type="pres">
      <dgm:prSet presAssocID="{61F8E812-3737-486B-BEBC-98F567AAD8BD}" presName="composite3" presStyleCnt="0"/>
      <dgm:spPr/>
    </dgm:pt>
    <dgm:pt modelId="{90D35702-6F27-4FF8-A470-32C4C943F721}" type="pres">
      <dgm:prSet presAssocID="{61F8E812-3737-486B-BEBC-98F567AAD8BD}" presName="background3" presStyleLbl="node3" presStyleIdx="0" presStyleCnt="4"/>
      <dgm:spPr/>
    </dgm:pt>
    <dgm:pt modelId="{A0181FB6-6853-48D9-BA63-994D444AAF9B}" type="pres">
      <dgm:prSet presAssocID="{61F8E812-3737-486B-BEBC-98F567AAD8BD}" presName="text3" presStyleLbl="fgAcc3" presStyleIdx="0" presStyleCnt="4">
        <dgm:presLayoutVars>
          <dgm:chPref val="3"/>
        </dgm:presLayoutVars>
      </dgm:prSet>
      <dgm:spPr/>
    </dgm:pt>
    <dgm:pt modelId="{7224C560-AAD3-499E-A605-ABD6B8ABCD4B}" type="pres">
      <dgm:prSet presAssocID="{61F8E812-3737-486B-BEBC-98F567AAD8BD}" presName="hierChild4" presStyleCnt="0"/>
      <dgm:spPr/>
    </dgm:pt>
    <dgm:pt modelId="{632169C4-B0AE-42CF-8E7F-3DBD17DD76C5}" type="pres">
      <dgm:prSet presAssocID="{D1E5E2F2-5814-4D83-A17C-78119ECEC120}" presName="Name23" presStyleLbl="parChTrans1D4" presStyleIdx="0" presStyleCnt="10"/>
      <dgm:spPr/>
    </dgm:pt>
    <dgm:pt modelId="{8AD95F88-0FF3-4246-9A45-2CEF9DB47E59}" type="pres">
      <dgm:prSet presAssocID="{F6366962-9A28-4A2F-A648-FE1F16CC1133}" presName="hierRoot4" presStyleCnt="0"/>
      <dgm:spPr/>
    </dgm:pt>
    <dgm:pt modelId="{0AC797F4-5D92-40A0-A6E3-8CD8A0ECE807}" type="pres">
      <dgm:prSet presAssocID="{F6366962-9A28-4A2F-A648-FE1F16CC1133}" presName="composite4" presStyleCnt="0"/>
      <dgm:spPr/>
    </dgm:pt>
    <dgm:pt modelId="{C7F1DDE3-7B45-4D6A-B240-6F91E97C7DA6}" type="pres">
      <dgm:prSet presAssocID="{F6366962-9A28-4A2F-A648-FE1F16CC1133}" presName="background4" presStyleLbl="node4" presStyleIdx="0" presStyleCnt="10"/>
      <dgm:spPr/>
    </dgm:pt>
    <dgm:pt modelId="{5DB13583-23EE-4184-970E-F1B34386FB5B}" type="pres">
      <dgm:prSet presAssocID="{F6366962-9A28-4A2F-A648-FE1F16CC1133}" presName="text4" presStyleLbl="fgAcc4" presStyleIdx="0" presStyleCnt="10">
        <dgm:presLayoutVars>
          <dgm:chPref val="3"/>
        </dgm:presLayoutVars>
      </dgm:prSet>
      <dgm:spPr/>
    </dgm:pt>
    <dgm:pt modelId="{651FA287-7CAA-43BB-9E38-50946C3124F4}" type="pres">
      <dgm:prSet presAssocID="{F6366962-9A28-4A2F-A648-FE1F16CC1133}" presName="hierChild5" presStyleCnt="0"/>
      <dgm:spPr/>
    </dgm:pt>
    <dgm:pt modelId="{54472572-C60F-4350-81F8-8FF5574912EB}" type="pres">
      <dgm:prSet presAssocID="{9771D050-75B5-4503-9C92-08BD42BE7495}" presName="Name17" presStyleLbl="parChTrans1D3" presStyleIdx="1" presStyleCnt="4"/>
      <dgm:spPr/>
    </dgm:pt>
    <dgm:pt modelId="{EB4CF399-3652-47A7-AB2B-B22922E59A79}" type="pres">
      <dgm:prSet presAssocID="{73CA3A15-D1E1-4083-9D9B-B9CE6DEAB081}" presName="hierRoot3" presStyleCnt="0"/>
      <dgm:spPr/>
    </dgm:pt>
    <dgm:pt modelId="{237640DB-0465-4AAB-A597-E576168469E9}" type="pres">
      <dgm:prSet presAssocID="{73CA3A15-D1E1-4083-9D9B-B9CE6DEAB081}" presName="composite3" presStyleCnt="0"/>
      <dgm:spPr/>
    </dgm:pt>
    <dgm:pt modelId="{D3834B54-DF41-472F-A062-700211077478}" type="pres">
      <dgm:prSet presAssocID="{73CA3A15-D1E1-4083-9D9B-B9CE6DEAB081}" presName="background3" presStyleLbl="node3" presStyleIdx="1" presStyleCnt="4"/>
      <dgm:spPr/>
    </dgm:pt>
    <dgm:pt modelId="{F2AC5FF3-2015-4427-8FC3-904E6756660F}" type="pres">
      <dgm:prSet presAssocID="{73CA3A15-D1E1-4083-9D9B-B9CE6DEAB081}" presName="text3" presStyleLbl="fgAcc3" presStyleIdx="1" presStyleCnt="4">
        <dgm:presLayoutVars>
          <dgm:chPref val="3"/>
        </dgm:presLayoutVars>
      </dgm:prSet>
      <dgm:spPr/>
    </dgm:pt>
    <dgm:pt modelId="{C11582D2-5093-4456-B2C3-98145A5D25E1}" type="pres">
      <dgm:prSet presAssocID="{73CA3A15-D1E1-4083-9D9B-B9CE6DEAB081}" presName="hierChild4" presStyleCnt="0"/>
      <dgm:spPr/>
    </dgm:pt>
    <dgm:pt modelId="{D48016C2-040C-4E88-9568-58CA2FFFC740}" type="pres">
      <dgm:prSet presAssocID="{C301A27C-1765-4DFC-B579-CA44F9138E01}" presName="Name23" presStyleLbl="parChTrans1D4" presStyleIdx="1" presStyleCnt="10"/>
      <dgm:spPr/>
    </dgm:pt>
    <dgm:pt modelId="{860A805D-DE7B-468B-ABDF-5B6EA751C4C8}" type="pres">
      <dgm:prSet presAssocID="{7DD71509-7608-4E55-B0E9-3F57178164EB}" presName="hierRoot4" presStyleCnt="0"/>
      <dgm:spPr/>
    </dgm:pt>
    <dgm:pt modelId="{AE7ED7C0-6362-420F-BB1B-B418B8CE52DA}" type="pres">
      <dgm:prSet presAssocID="{7DD71509-7608-4E55-B0E9-3F57178164EB}" presName="composite4" presStyleCnt="0"/>
      <dgm:spPr/>
    </dgm:pt>
    <dgm:pt modelId="{742B246B-1145-46AD-B66E-BB65C8B3B225}" type="pres">
      <dgm:prSet presAssocID="{7DD71509-7608-4E55-B0E9-3F57178164EB}" presName="background4" presStyleLbl="node4" presStyleIdx="1" presStyleCnt="10"/>
      <dgm:spPr/>
    </dgm:pt>
    <dgm:pt modelId="{054666C1-4310-4E12-9934-844DA4418FEA}" type="pres">
      <dgm:prSet presAssocID="{7DD71509-7608-4E55-B0E9-3F57178164EB}" presName="text4" presStyleLbl="fgAcc4" presStyleIdx="1" presStyleCnt="10">
        <dgm:presLayoutVars>
          <dgm:chPref val="3"/>
        </dgm:presLayoutVars>
      </dgm:prSet>
      <dgm:spPr/>
    </dgm:pt>
    <dgm:pt modelId="{2D070F25-A715-4D28-9230-8FF30BE91653}" type="pres">
      <dgm:prSet presAssocID="{7DD71509-7608-4E55-B0E9-3F57178164EB}" presName="hierChild5" presStyleCnt="0"/>
      <dgm:spPr/>
    </dgm:pt>
    <dgm:pt modelId="{B2904312-4B51-486E-BA2A-D7976310A2E4}" type="pres">
      <dgm:prSet presAssocID="{9F9099F6-6FF1-4DFC-8E22-C174755F142A}" presName="Name10" presStyleLbl="parChTrans1D2" presStyleIdx="1" presStyleCnt="2"/>
      <dgm:spPr/>
    </dgm:pt>
    <dgm:pt modelId="{5D5085F0-3F51-4807-9BAA-1A37A4C61B8B}" type="pres">
      <dgm:prSet presAssocID="{AAF436A1-C859-4806-B2EE-8B381405B057}" presName="hierRoot2" presStyleCnt="0"/>
      <dgm:spPr/>
    </dgm:pt>
    <dgm:pt modelId="{A03D9412-F25A-41C0-869E-5829B596FEBD}" type="pres">
      <dgm:prSet presAssocID="{AAF436A1-C859-4806-B2EE-8B381405B057}" presName="composite2" presStyleCnt="0"/>
      <dgm:spPr/>
    </dgm:pt>
    <dgm:pt modelId="{CA9B951C-2ADC-4740-A1AA-06F9A81F507C}" type="pres">
      <dgm:prSet presAssocID="{AAF436A1-C859-4806-B2EE-8B381405B057}" presName="background2" presStyleLbl="node2" presStyleIdx="1" presStyleCnt="2"/>
      <dgm:spPr/>
    </dgm:pt>
    <dgm:pt modelId="{2B575D70-0C69-4237-8E4C-D7348DFAD3AE}" type="pres">
      <dgm:prSet presAssocID="{AAF436A1-C859-4806-B2EE-8B381405B057}" presName="text2" presStyleLbl="fgAcc2" presStyleIdx="1" presStyleCnt="2">
        <dgm:presLayoutVars>
          <dgm:chPref val="3"/>
        </dgm:presLayoutVars>
      </dgm:prSet>
      <dgm:spPr/>
    </dgm:pt>
    <dgm:pt modelId="{FBED73E3-E621-40CE-BD87-511420B07962}" type="pres">
      <dgm:prSet presAssocID="{AAF436A1-C859-4806-B2EE-8B381405B057}" presName="hierChild3" presStyleCnt="0"/>
      <dgm:spPr/>
    </dgm:pt>
    <dgm:pt modelId="{C23C6773-E050-4D9D-8CD1-5ED550B73892}" type="pres">
      <dgm:prSet presAssocID="{B032DFB7-7814-4BEF-90F9-CC6DE11721DF}" presName="Name17" presStyleLbl="parChTrans1D3" presStyleIdx="2" presStyleCnt="4"/>
      <dgm:spPr/>
    </dgm:pt>
    <dgm:pt modelId="{56406DA5-393C-4C7C-9968-29FCBBB4AC08}" type="pres">
      <dgm:prSet presAssocID="{BBCFD631-BDAC-48DE-BDB8-BAF20B2887DD}" presName="hierRoot3" presStyleCnt="0"/>
      <dgm:spPr/>
    </dgm:pt>
    <dgm:pt modelId="{ADDA0297-2633-4C81-9BB6-B6E6BD93FACC}" type="pres">
      <dgm:prSet presAssocID="{BBCFD631-BDAC-48DE-BDB8-BAF20B2887DD}" presName="composite3" presStyleCnt="0"/>
      <dgm:spPr/>
    </dgm:pt>
    <dgm:pt modelId="{A10B3859-F36C-4006-865E-9B2F00D96453}" type="pres">
      <dgm:prSet presAssocID="{BBCFD631-BDAC-48DE-BDB8-BAF20B2887DD}" presName="background3" presStyleLbl="node3" presStyleIdx="2" presStyleCnt="4"/>
      <dgm:spPr/>
    </dgm:pt>
    <dgm:pt modelId="{506C7D66-D769-460D-A0CE-C58B12041403}" type="pres">
      <dgm:prSet presAssocID="{BBCFD631-BDAC-48DE-BDB8-BAF20B2887DD}" presName="text3" presStyleLbl="fgAcc3" presStyleIdx="2" presStyleCnt="4">
        <dgm:presLayoutVars>
          <dgm:chPref val="3"/>
        </dgm:presLayoutVars>
      </dgm:prSet>
      <dgm:spPr/>
    </dgm:pt>
    <dgm:pt modelId="{25D8E53C-91A2-4BA5-AE22-B6253D09AB15}" type="pres">
      <dgm:prSet presAssocID="{BBCFD631-BDAC-48DE-BDB8-BAF20B2887DD}" presName="hierChild4" presStyleCnt="0"/>
      <dgm:spPr/>
    </dgm:pt>
    <dgm:pt modelId="{AEE228A8-D6F7-49C3-8FB5-08A2F1D2D0DB}" type="pres">
      <dgm:prSet presAssocID="{A6FCF58A-3F67-4A6A-BB54-13A6BE1EFF9F}" presName="Name23" presStyleLbl="parChTrans1D4" presStyleIdx="2" presStyleCnt="10"/>
      <dgm:spPr/>
    </dgm:pt>
    <dgm:pt modelId="{42240325-29DC-4316-B198-F374B0A8071A}" type="pres">
      <dgm:prSet presAssocID="{3F4F7D85-1711-4426-90E8-E419028A47D2}" presName="hierRoot4" presStyleCnt="0"/>
      <dgm:spPr/>
    </dgm:pt>
    <dgm:pt modelId="{E7B3EA2D-A21A-425C-89DA-765E9B64B4A1}" type="pres">
      <dgm:prSet presAssocID="{3F4F7D85-1711-4426-90E8-E419028A47D2}" presName="composite4" presStyleCnt="0"/>
      <dgm:spPr/>
    </dgm:pt>
    <dgm:pt modelId="{7BB9F345-51DF-4175-BFE3-CD38EF500D1B}" type="pres">
      <dgm:prSet presAssocID="{3F4F7D85-1711-4426-90E8-E419028A47D2}" presName="background4" presStyleLbl="node4" presStyleIdx="2" presStyleCnt="10"/>
      <dgm:spPr/>
    </dgm:pt>
    <dgm:pt modelId="{10021EEF-2948-4D15-A4FE-2E98E65B6C74}" type="pres">
      <dgm:prSet presAssocID="{3F4F7D85-1711-4426-90E8-E419028A47D2}" presName="text4" presStyleLbl="fgAcc4" presStyleIdx="2" presStyleCnt="10">
        <dgm:presLayoutVars>
          <dgm:chPref val="3"/>
        </dgm:presLayoutVars>
      </dgm:prSet>
      <dgm:spPr/>
    </dgm:pt>
    <dgm:pt modelId="{448E47BC-955E-4C27-9A24-1AD022225DFC}" type="pres">
      <dgm:prSet presAssocID="{3F4F7D85-1711-4426-90E8-E419028A47D2}" presName="hierChild5" presStyleCnt="0"/>
      <dgm:spPr/>
    </dgm:pt>
    <dgm:pt modelId="{28002569-9AD7-414B-B1AC-6729E313CC43}" type="pres">
      <dgm:prSet presAssocID="{22DF111F-47B1-4536-A7F1-2F2E657744BE}" presName="Name23" presStyleLbl="parChTrans1D4" presStyleIdx="3" presStyleCnt="10"/>
      <dgm:spPr/>
    </dgm:pt>
    <dgm:pt modelId="{E76F8148-877A-4A81-ACD8-CC1FFC72CDAF}" type="pres">
      <dgm:prSet presAssocID="{DDF3FB3B-81AC-4C44-AA58-7EB2556198BE}" presName="hierRoot4" presStyleCnt="0"/>
      <dgm:spPr/>
    </dgm:pt>
    <dgm:pt modelId="{6CE2A204-58D3-46AF-BF90-02B2D4704126}" type="pres">
      <dgm:prSet presAssocID="{DDF3FB3B-81AC-4C44-AA58-7EB2556198BE}" presName="composite4" presStyleCnt="0"/>
      <dgm:spPr/>
    </dgm:pt>
    <dgm:pt modelId="{2CD497A8-BCCF-4A20-90B3-F01C36EEF3B1}" type="pres">
      <dgm:prSet presAssocID="{DDF3FB3B-81AC-4C44-AA58-7EB2556198BE}" presName="background4" presStyleLbl="node4" presStyleIdx="3" presStyleCnt="10"/>
      <dgm:spPr/>
    </dgm:pt>
    <dgm:pt modelId="{71B4AFA2-52FE-4AE0-A3E2-CE8986D4B307}" type="pres">
      <dgm:prSet presAssocID="{DDF3FB3B-81AC-4C44-AA58-7EB2556198BE}" presName="text4" presStyleLbl="fgAcc4" presStyleIdx="3" presStyleCnt="10">
        <dgm:presLayoutVars>
          <dgm:chPref val="3"/>
        </dgm:presLayoutVars>
      </dgm:prSet>
      <dgm:spPr/>
    </dgm:pt>
    <dgm:pt modelId="{8D88005C-D62E-4D53-9944-4E2B4527995A}" type="pres">
      <dgm:prSet presAssocID="{DDF3FB3B-81AC-4C44-AA58-7EB2556198BE}" presName="hierChild5" presStyleCnt="0"/>
      <dgm:spPr/>
    </dgm:pt>
    <dgm:pt modelId="{159B108B-89FE-4AF4-AF89-CB568157FA35}" type="pres">
      <dgm:prSet presAssocID="{194495DE-432F-4051-B6C9-91F70F67A9A1}" presName="Name23" presStyleLbl="parChTrans1D4" presStyleIdx="4" presStyleCnt="10"/>
      <dgm:spPr/>
    </dgm:pt>
    <dgm:pt modelId="{E58E09AD-0569-4EE8-8C6D-331DFEEEA365}" type="pres">
      <dgm:prSet presAssocID="{18BFA169-3639-4FAC-9F06-1A8B41D81482}" presName="hierRoot4" presStyleCnt="0"/>
      <dgm:spPr/>
    </dgm:pt>
    <dgm:pt modelId="{D5177B74-9B36-471C-8377-C91EEC7BD91E}" type="pres">
      <dgm:prSet presAssocID="{18BFA169-3639-4FAC-9F06-1A8B41D81482}" presName="composite4" presStyleCnt="0"/>
      <dgm:spPr/>
    </dgm:pt>
    <dgm:pt modelId="{928EC42D-BCC2-4A4B-8C35-F60825821EED}" type="pres">
      <dgm:prSet presAssocID="{18BFA169-3639-4FAC-9F06-1A8B41D81482}" presName="background4" presStyleLbl="node4" presStyleIdx="4" presStyleCnt="10"/>
      <dgm:spPr/>
    </dgm:pt>
    <dgm:pt modelId="{5EC54A97-65BA-4FC1-8D38-25413E068B7D}" type="pres">
      <dgm:prSet presAssocID="{18BFA169-3639-4FAC-9F06-1A8B41D81482}" presName="text4" presStyleLbl="fgAcc4" presStyleIdx="4" presStyleCnt="10">
        <dgm:presLayoutVars>
          <dgm:chPref val="3"/>
        </dgm:presLayoutVars>
      </dgm:prSet>
      <dgm:spPr/>
    </dgm:pt>
    <dgm:pt modelId="{0A116A3C-5635-4726-94A5-610F6D47BCEA}" type="pres">
      <dgm:prSet presAssocID="{18BFA169-3639-4FAC-9F06-1A8B41D81482}" presName="hierChild5" presStyleCnt="0"/>
      <dgm:spPr/>
    </dgm:pt>
    <dgm:pt modelId="{D673C69E-BD6A-4FC4-ADF7-5D9668710ED2}" type="pres">
      <dgm:prSet presAssocID="{7EB935C1-9315-4F64-A126-400ED7A495E8}" presName="Name23" presStyleLbl="parChTrans1D4" presStyleIdx="5" presStyleCnt="10"/>
      <dgm:spPr/>
    </dgm:pt>
    <dgm:pt modelId="{055FBD67-B0F3-4FA9-AE0B-CF66A1BE2063}" type="pres">
      <dgm:prSet presAssocID="{8A8E15A0-23BE-4134-A31C-25AEBB439D76}" presName="hierRoot4" presStyleCnt="0"/>
      <dgm:spPr/>
    </dgm:pt>
    <dgm:pt modelId="{A07143EF-9450-408E-9C49-83243627CA3B}" type="pres">
      <dgm:prSet presAssocID="{8A8E15A0-23BE-4134-A31C-25AEBB439D76}" presName="composite4" presStyleCnt="0"/>
      <dgm:spPr/>
    </dgm:pt>
    <dgm:pt modelId="{9E6D0AB4-6E9E-4333-863C-B215A50EC5F1}" type="pres">
      <dgm:prSet presAssocID="{8A8E15A0-23BE-4134-A31C-25AEBB439D76}" presName="background4" presStyleLbl="node4" presStyleIdx="5" presStyleCnt="10"/>
      <dgm:spPr/>
    </dgm:pt>
    <dgm:pt modelId="{8550FE59-E197-4B43-9DA1-B75FE6396D8C}" type="pres">
      <dgm:prSet presAssocID="{8A8E15A0-23BE-4134-A31C-25AEBB439D76}" presName="text4" presStyleLbl="fgAcc4" presStyleIdx="5" presStyleCnt="10">
        <dgm:presLayoutVars>
          <dgm:chPref val="3"/>
        </dgm:presLayoutVars>
      </dgm:prSet>
      <dgm:spPr/>
    </dgm:pt>
    <dgm:pt modelId="{E0E08043-F4D9-4DE7-82C3-1104912BB0FA}" type="pres">
      <dgm:prSet presAssocID="{8A8E15A0-23BE-4134-A31C-25AEBB439D76}" presName="hierChild5" presStyleCnt="0"/>
      <dgm:spPr/>
    </dgm:pt>
    <dgm:pt modelId="{5487F992-3581-4A10-8B95-B6C26BC69E9A}" type="pres">
      <dgm:prSet presAssocID="{A7247412-5FFD-491F-94E1-325413AF7EFC}" presName="Name17" presStyleLbl="parChTrans1D3" presStyleIdx="3" presStyleCnt="4"/>
      <dgm:spPr/>
    </dgm:pt>
    <dgm:pt modelId="{178872C2-2CB3-4CF9-B62C-BCF398D0B315}" type="pres">
      <dgm:prSet presAssocID="{6673BC15-1EB1-4F10-A27A-DE38421C2EC8}" presName="hierRoot3" presStyleCnt="0"/>
      <dgm:spPr/>
    </dgm:pt>
    <dgm:pt modelId="{84F7E8B7-E67A-4FE0-B4D4-2A2CAD1845B7}" type="pres">
      <dgm:prSet presAssocID="{6673BC15-1EB1-4F10-A27A-DE38421C2EC8}" presName="composite3" presStyleCnt="0"/>
      <dgm:spPr/>
    </dgm:pt>
    <dgm:pt modelId="{8AA28F14-2371-4206-A895-1CEEF41DBB18}" type="pres">
      <dgm:prSet presAssocID="{6673BC15-1EB1-4F10-A27A-DE38421C2EC8}" presName="background3" presStyleLbl="node3" presStyleIdx="3" presStyleCnt="4"/>
      <dgm:spPr/>
    </dgm:pt>
    <dgm:pt modelId="{0F51FF58-FC98-4FC1-ADBC-C215CAD3D1BF}" type="pres">
      <dgm:prSet presAssocID="{6673BC15-1EB1-4F10-A27A-DE38421C2EC8}" presName="text3" presStyleLbl="fgAcc3" presStyleIdx="3" presStyleCnt="4">
        <dgm:presLayoutVars>
          <dgm:chPref val="3"/>
        </dgm:presLayoutVars>
      </dgm:prSet>
      <dgm:spPr/>
    </dgm:pt>
    <dgm:pt modelId="{ED6E9D32-5825-4B65-B533-DD281B09B080}" type="pres">
      <dgm:prSet presAssocID="{6673BC15-1EB1-4F10-A27A-DE38421C2EC8}" presName="hierChild4" presStyleCnt="0"/>
      <dgm:spPr/>
    </dgm:pt>
    <dgm:pt modelId="{CD05D4F0-3F68-4528-88DF-D4B0C7611230}" type="pres">
      <dgm:prSet presAssocID="{259886E3-1317-44B3-8F02-F5F131190C8E}" presName="Name23" presStyleLbl="parChTrans1D4" presStyleIdx="6" presStyleCnt="10"/>
      <dgm:spPr/>
    </dgm:pt>
    <dgm:pt modelId="{12A073BA-0A8F-4221-9309-D23BF0624092}" type="pres">
      <dgm:prSet presAssocID="{34A77527-9B93-4713-8F90-DCDC7E7E9299}" presName="hierRoot4" presStyleCnt="0"/>
      <dgm:spPr/>
    </dgm:pt>
    <dgm:pt modelId="{DA29A223-0B55-4F26-BDF8-C3C16C51718C}" type="pres">
      <dgm:prSet presAssocID="{34A77527-9B93-4713-8F90-DCDC7E7E9299}" presName="composite4" presStyleCnt="0"/>
      <dgm:spPr/>
    </dgm:pt>
    <dgm:pt modelId="{BE32F2E7-25DB-4FB8-9F81-3461D01213A9}" type="pres">
      <dgm:prSet presAssocID="{34A77527-9B93-4713-8F90-DCDC7E7E9299}" presName="background4" presStyleLbl="node4" presStyleIdx="6" presStyleCnt="10"/>
      <dgm:spPr/>
    </dgm:pt>
    <dgm:pt modelId="{5F5DF96B-3142-4DC0-A4F4-737C6660BCBD}" type="pres">
      <dgm:prSet presAssocID="{34A77527-9B93-4713-8F90-DCDC7E7E9299}" presName="text4" presStyleLbl="fgAcc4" presStyleIdx="6" presStyleCnt="10">
        <dgm:presLayoutVars>
          <dgm:chPref val="3"/>
        </dgm:presLayoutVars>
      </dgm:prSet>
      <dgm:spPr/>
    </dgm:pt>
    <dgm:pt modelId="{97F54C17-D2E9-4BAD-A924-8926A65F6888}" type="pres">
      <dgm:prSet presAssocID="{34A77527-9B93-4713-8F90-DCDC7E7E9299}" presName="hierChild5" presStyleCnt="0"/>
      <dgm:spPr/>
    </dgm:pt>
    <dgm:pt modelId="{169FD694-68A2-4F97-8717-268E9038BC16}" type="pres">
      <dgm:prSet presAssocID="{B6FB1386-8669-495E-8D0E-280D68A1F1D9}" presName="Name23" presStyleLbl="parChTrans1D4" presStyleIdx="7" presStyleCnt="10"/>
      <dgm:spPr/>
    </dgm:pt>
    <dgm:pt modelId="{43FD81FE-6CD0-4E79-BF67-59556E73B020}" type="pres">
      <dgm:prSet presAssocID="{9B022716-9CA8-4CA0-9FAB-3FF8F758F357}" presName="hierRoot4" presStyleCnt="0"/>
      <dgm:spPr/>
    </dgm:pt>
    <dgm:pt modelId="{FCD48713-8175-4369-9A79-93DC6424B979}" type="pres">
      <dgm:prSet presAssocID="{9B022716-9CA8-4CA0-9FAB-3FF8F758F357}" presName="composite4" presStyleCnt="0"/>
      <dgm:spPr/>
    </dgm:pt>
    <dgm:pt modelId="{3F6B4315-61F7-40DF-BFEF-B423C22CC60B}" type="pres">
      <dgm:prSet presAssocID="{9B022716-9CA8-4CA0-9FAB-3FF8F758F357}" presName="background4" presStyleLbl="node4" presStyleIdx="7" presStyleCnt="10"/>
      <dgm:spPr/>
    </dgm:pt>
    <dgm:pt modelId="{9FB7D7D5-BF23-4618-8F66-4518422A3A30}" type="pres">
      <dgm:prSet presAssocID="{9B022716-9CA8-4CA0-9FAB-3FF8F758F357}" presName="text4" presStyleLbl="fgAcc4" presStyleIdx="7" presStyleCnt="10">
        <dgm:presLayoutVars>
          <dgm:chPref val="3"/>
        </dgm:presLayoutVars>
      </dgm:prSet>
      <dgm:spPr/>
    </dgm:pt>
    <dgm:pt modelId="{BC76B341-0306-4C6B-A9DD-B35983E13055}" type="pres">
      <dgm:prSet presAssocID="{9B022716-9CA8-4CA0-9FAB-3FF8F758F357}" presName="hierChild5" presStyleCnt="0"/>
      <dgm:spPr/>
    </dgm:pt>
    <dgm:pt modelId="{30CB3AAA-0758-48E8-9367-604149D78900}" type="pres">
      <dgm:prSet presAssocID="{35ED67D3-D30F-4A15-8BB0-0090BBD3B865}" presName="Name23" presStyleLbl="parChTrans1D4" presStyleIdx="8" presStyleCnt="10"/>
      <dgm:spPr/>
    </dgm:pt>
    <dgm:pt modelId="{06CA095A-3FF1-4141-89BC-2F6AD9A1DD6C}" type="pres">
      <dgm:prSet presAssocID="{8C4F1C33-8EF1-4FE2-B40F-740EE3519C6C}" presName="hierRoot4" presStyleCnt="0"/>
      <dgm:spPr/>
    </dgm:pt>
    <dgm:pt modelId="{B740A6D5-A10C-47F8-818F-B11EDBC0ACA5}" type="pres">
      <dgm:prSet presAssocID="{8C4F1C33-8EF1-4FE2-B40F-740EE3519C6C}" presName="composite4" presStyleCnt="0"/>
      <dgm:spPr/>
    </dgm:pt>
    <dgm:pt modelId="{5D1224DF-1147-48B7-83D3-18A3CE14115A}" type="pres">
      <dgm:prSet presAssocID="{8C4F1C33-8EF1-4FE2-B40F-740EE3519C6C}" presName="background4" presStyleLbl="node4" presStyleIdx="8" presStyleCnt="10"/>
      <dgm:spPr/>
    </dgm:pt>
    <dgm:pt modelId="{EF32FF66-DDEB-430C-B83B-FA33D89F463B}" type="pres">
      <dgm:prSet presAssocID="{8C4F1C33-8EF1-4FE2-B40F-740EE3519C6C}" presName="text4" presStyleLbl="fgAcc4" presStyleIdx="8" presStyleCnt="10">
        <dgm:presLayoutVars>
          <dgm:chPref val="3"/>
        </dgm:presLayoutVars>
      </dgm:prSet>
      <dgm:spPr/>
    </dgm:pt>
    <dgm:pt modelId="{CDBF0ACE-2ECE-4F60-B108-2399166B10E5}" type="pres">
      <dgm:prSet presAssocID="{8C4F1C33-8EF1-4FE2-B40F-740EE3519C6C}" presName="hierChild5" presStyleCnt="0"/>
      <dgm:spPr/>
    </dgm:pt>
    <dgm:pt modelId="{D63A3812-B6A8-4396-A40F-470F6DD8B84F}" type="pres">
      <dgm:prSet presAssocID="{67508673-C141-4AD3-AECC-34BEB6395F5E}" presName="Name23" presStyleLbl="parChTrans1D4" presStyleIdx="9" presStyleCnt="10"/>
      <dgm:spPr/>
    </dgm:pt>
    <dgm:pt modelId="{D1F1E4F5-5163-4D72-8A93-9330213BB0B3}" type="pres">
      <dgm:prSet presAssocID="{04270EA3-25EC-4C15-ABA7-985498B151DE}" presName="hierRoot4" presStyleCnt="0"/>
      <dgm:spPr/>
    </dgm:pt>
    <dgm:pt modelId="{253F336E-0998-4384-839A-3752D0054EB1}" type="pres">
      <dgm:prSet presAssocID="{04270EA3-25EC-4C15-ABA7-985498B151DE}" presName="composite4" presStyleCnt="0"/>
      <dgm:spPr/>
    </dgm:pt>
    <dgm:pt modelId="{8C3CC8CE-323F-49A6-8E01-2798FEB54CB9}" type="pres">
      <dgm:prSet presAssocID="{04270EA3-25EC-4C15-ABA7-985498B151DE}" presName="background4" presStyleLbl="node4" presStyleIdx="9" presStyleCnt="10"/>
      <dgm:spPr/>
    </dgm:pt>
    <dgm:pt modelId="{F89474D0-E686-44B8-B38D-B8244571548E}" type="pres">
      <dgm:prSet presAssocID="{04270EA3-25EC-4C15-ABA7-985498B151DE}" presName="text4" presStyleLbl="fgAcc4" presStyleIdx="9" presStyleCnt="10">
        <dgm:presLayoutVars>
          <dgm:chPref val="3"/>
        </dgm:presLayoutVars>
      </dgm:prSet>
      <dgm:spPr/>
    </dgm:pt>
    <dgm:pt modelId="{75B7A5D8-3148-493E-BF7D-128FDB93A2DC}" type="pres">
      <dgm:prSet presAssocID="{04270EA3-25EC-4C15-ABA7-985498B151DE}" presName="hierChild5" presStyleCnt="0"/>
      <dgm:spPr/>
    </dgm:pt>
  </dgm:ptLst>
  <dgm:cxnLst>
    <dgm:cxn modelId="{F4236B0C-3968-4593-A45B-228143A5800F}" srcId="{34A77527-9B93-4713-8F90-DCDC7E7E9299}" destId="{9B022716-9CA8-4CA0-9FAB-3FF8F758F357}" srcOrd="0" destOrd="0" parTransId="{B6FB1386-8669-495E-8D0E-280D68A1F1D9}" sibTransId="{D9D84E8A-B857-4B27-987B-C208C459F8D0}"/>
    <dgm:cxn modelId="{CEA2F50D-DFFF-4A45-9F8D-4FCA7D82A5D6}" type="presOf" srcId="{A7247412-5FFD-491F-94E1-325413AF7EFC}" destId="{5487F992-3581-4A10-8B95-B6C26BC69E9A}" srcOrd="0" destOrd="0" presId="urn:microsoft.com/office/officeart/2005/8/layout/hierarchy1"/>
    <dgm:cxn modelId="{10CC9214-F606-4D5F-99E2-FA03A8AD7ED0}" srcId="{0F1EF227-D1B2-457E-9E18-4E5CC7B15FCE}" destId="{61F8E812-3737-486B-BEBC-98F567AAD8BD}" srcOrd="0" destOrd="0" parTransId="{A9B23A1F-356A-4001-9A40-DC28DAC8B968}" sibTransId="{DD9486E7-A48F-4EF3-8A38-1447EAA52127}"/>
    <dgm:cxn modelId="{A596EF16-7CDF-4D4D-953D-8D9B6D008594}" type="presOf" srcId="{194495DE-432F-4051-B6C9-91F70F67A9A1}" destId="{159B108B-89FE-4AF4-AF89-CB568157FA35}" srcOrd="0" destOrd="0" presId="urn:microsoft.com/office/officeart/2005/8/layout/hierarchy1"/>
    <dgm:cxn modelId="{CC2E6027-FD0F-4AA9-9752-29F7C6772F20}" type="presOf" srcId="{7DD71509-7608-4E55-B0E9-3F57178164EB}" destId="{054666C1-4310-4E12-9934-844DA4418FEA}" srcOrd="0" destOrd="0" presId="urn:microsoft.com/office/officeart/2005/8/layout/hierarchy1"/>
    <dgm:cxn modelId="{8B22BA2F-F651-4331-A44A-41EBEAC5A1DD}" srcId="{18BFA169-3639-4FAC-9F06-1A8B41D81482}" destId="{8A8E15A0-23BE-4134-A31C-25AEBB439D76}" srcOrd="0" destOrd="0" parTransId="{7EB935C1-9315-4F64-A126-400ED7A495E8}" sibTransId="{B1F99BA8-5637-4E84-891D-8B26681BCAB4}"/>
    <dgm:cxn modelId="{A891E937-A342-43D6-8ED3-0A669627EF37}" srcId="{0BE315B0-2A08-48A2-8976-CAB3281E0CC2}" destId="{AAF436A1-C859-4806-B2EE-8B381405B057}" srcOrd="1" destOrd="0" parTransId="{9F9099F6-6FF1-4DFC-8E22-C174755F142A}" sibTransId="{911DB692-FC95-4AC0-A1BF-EC1B9DB834F3}"/>
    <dgm:cxn modelId="{091D8C3A-E9BA-418C-99D3-F73AB3A88EDA}" srcId="{551F2985-9B71-42D0-BAE1-6851015AB3F5}" destId="{0BE315B0-2A08-48A2-8976-CAB3281E0CC2}" srcOrd="0" destOrd="0" parTransId="{8A820D38-40FA-4464-9ACF-55290679B7A0}" sibTransId="{1C12D2AB-FD32-45EC-810F-58478BBEFDD8}"/>
    <dgm:cxn modelId="{FA74D73B-D73A-4BD3-842E-8AB48FAFCC01}" srcId="{8C4F1C33-8EF1-4FE2-B40F-740EE3519C6C}" destId="{04270EA3-25EC-4C15-ABA7-985498B151DE}" srcOrd="0" destOrd="0" parTransId="{67508673-C141-4AD3-AECC-34BEB6395F5E}" sibTransId="{1D5D65ED-4319-4A81-99C8-1AE906EAC019}"/>
    <dgm:cxn modelId="{2C793F3D-EAAD-472F-B986-3F23EFAC9CDB}" type="presOf" srcId="{6673BC15-1EB1-4F10-A27A-DE38421C2EC8}" destId="{0F51FF58-FC98-4FC1-ADBC-C215CAD3D1BF}" srcOrd="0" destOrd="0" presId="urn:microsoft.com/office/officeart/2005/8/layout/hierarchy1"/>
    <dgm:cxn modelId="{4B185441-DC84-4834-8B53-34DC996C742E}" type="presOf" srcId="{67508673-C141-4AD3-AECC-34BEB6395F5E}" destId="{D63A3812-B6A8-4396-A40F-470F6DD8B84F}" srcOrd="0" destOrd="0" presId="urn:microsoft.com/office/officeart/2005/8/layout/hierarchy1"/>
    <dgm:cxn modelId="{398B7A41-4B8F-4C0A-B916-3A2AD612995D}" srcId="{0F1EF227-D1B2-457E-9E18-4E5CC7B15FCE}" destId="{73CA3A15-D1E1-4083-9D9B-B9CE6DEAB081}" srcOrd="1" destOrd="0" parTransId="{9771D050-75B5-4503-9C92-08BD42BE7495}" sibTransId="{B870FED3-24CA-4CEB-AA9C-7AC13B568FC1}"/>
    <dgm:cxn modelId="{4721A350-8006-47DB-A772-1D416B8823C9}" type="presOf" srcId="{AAF436A1-C859-4806-B2EE-8B381405B057}" destId="{2B575D70-0C69-4237-8E4C-D7348DFAD3AE}" srcOrd="0" destOrd="0" presId="urn:microsoft.com/office/officeart/2005/8/layout/hierarchy1"/>
    <dgm:cxn modelId="{DC879B55-99D6-480F-AE00-48D5FDF696E7}" type="presOf" srcId="{9B022716-9CA8-4CA0-9FAB-3FF8F758F357}" destId="{9FB7D7D5-BF23-4618-8F66-4518422A3A30}" srcOrd="0" destOrd="0" presId="urn:microsoft.com/office/officeart/2005/8/layout/hierarchy1"/>
    <dgm:cxn modelId="{2A6A9A56-1174-4F40-9721-F2E4D4A506F6}" srcId="{61F8E812-3737-486B-BEBC-98F567AAD8BD}" destId="{F6366962-9A28-4A2F-A648-FE1F16CC1133}" srcOrd="0" destOrd="0" parTransId="{D1E5E2F2-5814-4D83-A17C-78119ECEC120}" sibTransId="{86819825-C9EE-4614-B753-E63E5DEECE5D}"/>
    <dgm:cxn modelId="{1978A556-F1F8-4FE4-8B11-AC287AA981EA}" type="presOf" srcId="{18BFA169-3639-4FAC-9F06-1A8B41D81482}" destId="{5EC54A97-65BA-4FC1-8D38-25413E068B7D}" srcOrd="0" destOrd="0" presId="urn:microsoft.com/office/officeart/2005/8/layout/hierarchy1"/>
    <dgm:cxn modelId="{26217558-DAAB-4957-8BAA-C55F2E022650}" type="presOf" srcId="{259886E3-1317-44B3-8F02-F5F131190C8E}" destId="{CD05D4F0-3F68-4528-88DF-D4B0C7611230}" srcOrd="0" destOrd="0" presId="urn:microsoft.com/office/officeart/2005/8/layout/hierarchy1"/>
    <dgm:cxn modelId="{06C9215C-0DE5-46E7-A95D-289F6D2E956A}" type="presOf" srcId="{8A8E15A0-23BE-4134-A31C-25AEBB439D76}" destId="{8550FE59-E197-4B43-9DA1-B75FE6396D8C}" srcOrd="0" destOrd="0" presId="urn:microsoft.com/office/officeart/2005/8/layout/hierarchy1"/>
    <dgm:cxn modelId="{DECD995D-6E89-4879-A2EA-2EF727245C60}" type="presOf" srcId="{A9B23A1F-356A-4001-9A40-DC28DAC8B968}" destId="{EAC74BD8-7C85-40DC-9709-BCB325C57F15}" srcOrd="0" destOrd="0" presId="urn:microsoft.com/office/officeart/2005/8/layout/hierarchy1"/>
    <dgm:cxn modelId="{09719560-CC60-4AA2-B0B4-CFABEDEC87F6}" srcId="{0BE315B0-2A08-48A2-8976-CAB3281E0CC2}" destId="{0F1EF227-D1B2-457E-9E18-4E5CC7B15FCE}" srcOrd="0" destOrd="0" parTransId="{985E16B1-88E5-4271-B035-F48080789A0B}" sibTransId="{F868A94A-C75C-41F6-A653-7C39E464A2A1}"/>
    <dgm:cxn modelId="{CB098367-4892-4A25-887C-A75A313EF829}" type="presOf" srcId="{7EB935C1-9315-4F64-A126-400ED7A495E8}" destId="{D673C69E-BD6A-4FC4-ADF7-5D9668710ED2}" srcOrd="0" destOrd="0" presId="urn:microsoft.com/office/officeart/2005/8/layout/hierarchy1"/>
    <dgm:cxn modelId="{03F8B567-1FFD-45C1-AF67-AA6D533E5258}" type="presOf" srcId="{3F4F7D85-1711-4426-90E8-E419028A47D2}" destId="{10021EEF-2948-4D15-A4FE-2E98E65B6C74}" srcOrd="0" destOrd="0" presId="urn:microsoft.com/office/officeart/2005/8/layout/hierarchy1"/>
    <dgm:cxn modelId="{FFD21F70-E2F1-4BDD-8A54-06754EC4914E}" type="presOf" srcId="{DDF3FB3B-81AC-4C44-AA58-7EB2556198BE}" destId="{71B4AFA2-52FE-4AE0-A3E2-CE8986D4B307}" srcOrd="0" destOrd="0" presId="urn:microsoft.com/office/officeart/2005/8/layout/hierarchy1"/>
    <dgm:cxn modelId="{3B0A4072-13C3-4CC2-A3B2-02A580296AFD}" type="presOf" srcId="{0F1EF227-D1B2-457E-9E18-4E5CC7B15FCE}" destId="{73C73387-0572-4EFF-B5B0-E64DD253C323}" srcOrd="0" destOrd="0" presId="urn:microsoft.com/office/officeart/2005/8/layout/hierarchy1"/>
    <dgm:cxn modelId="{99010A78-DBC3-478B-AA32-74176870B0B3}" type="presOf" srcId="{9771D050-75B5-4503-9C92-08BD42BE7495}" destId="{54472572-C60F-4350-81F8-8FF5574912EB}" srcOrd="0" destOrd="0" presId="urn:microsoft.com/office/officeart/2005/8/layout/hierarchy1"/>
    <dgm:cxn modelId="{E65A3E78-D504-4B20-B2A0-BF3D42E93AEB}" srcId="{6673BC15-1EB1-4F10-A27A-DE38421C2EC8}" destId="{34A77527-9B93-4713-8F90-DCDC7E7E9299}" srcOrd="0" destOrd="0" parTransId="{259886E3-1317-44B3-8F02-F5F131190C8E}" sibTransId="{08229F0D-B617-4651-81A4-3612FA917B7C}"/>
    <dgm:cxn modelId="{5B7C117E-F359-468C-B46A-6F47C4B42955}" type="presOf" srcId="{9F9099F6-6FF1-4DFC-8E22-C174755F142A}" destId="{B2904312-4B51-486E-BA2A-D7976310A2E4}" srcOrd="0" destOrd="0" presId="urn:microsoft.com/office/officeart/2005/8/layout/hierarchy1"/>
    <dgm:cxn modelId="{294A1289-BB4C-4181-B924-87ECF8C5DE3D}" type="presOf" srcId="{D1E5E2F2-5814-4D83-A17C-78119ECEC120}" destId="{632169C4-B0AE-42CF-8E7F-3DBD17DD76C5}" srcOrd="0" destOrd="0" presId="urn:microsoft.com/office/officeart/2005/8/layout/hierarchy1"/>
    <dgm:cxn modelId="{00134799-4C05-4AF3-BF90-56C52982AF24}" type="presOf" srcId="{985E16B1-88E5-4271-B035-F48080789A0B}" destId="{D9D9CA6F-D837-4D3B-95EE-9F06DE0476B4}" srcOrd="0" destOrd="0" presId="urn:microsoft.com/office/officeart/2005/8/layout/hierarchy1"/>
    <dgm:cxn modelId="{7AF10A9C-B125-4AC5-ACDB-8E5471DF8824}" type="presOf" srcId="{73CA3A15-D1E1-4083-9D9B-B9CE6DEAB081}" destId="{F2AC5FF3-2015-4427-8FC3-904E6756660F}" srcOrd="0" destOrd="0" presId="urn:microsoft.com/office/officeart/2005/8/layout/hierarchy1"/>
    <dgm:cxn modelId="{95F87CA0-B22F-4BB7-9C3C-1B3D9291A430}" type="presOf" srcId="{C301A27C-1765-4DFC-B579-CA44F9138E01}" destId="{D48016C2-040C-4E88-9568-58CA2FFFC740}" srcOrd="0" destOrd="0" presId="urn:microsoft.com/office/officeart/2005/8/layout/hierarchy1"/>
    <dgm:cxn modelId="{507360A8-4A84-4E6A-BADB-7C9EBAAE912A}" type="presOf" srcId="{B6FB1386-8669-495E-8D0E-280D68A1F1D9}" destId="{169FD694-68A2-4F97-8717-268E9038BC16}" srcOrd="0" destOrd="0" presId="urn:microsoft.com/office/officeart/2005/8/layout/hierarchy1"/>
    <dgm:cxn modelId="{6E3CE0B0-FFCD-4FFF-8ED1-2CE8AEBEB1A7}" type="presOf" srcId="{BBCFD631-BDAC-48DE-BDB8-BAF20B2887DD}" destId="{506C7D66-D769-460D-A0CE-C58B12041403}" srcOrd="0" destOrd="0" presId="urn:microsoft.com/office/officeart/2005/8/layout/hierarchy1"/>
    <dgm:cxn modelId="{848E83B2-32A7-43C6-B047-83AE4E61D2B1}" type="presOf" srcId="{551F2985-9B71-42D0-BAE1-6851015AB3F5}" destId="{E04C9E8D-6BCB-4A83-B690-9CEFD61BC910}" srcOrd="0" destOrd="0" presId="urn:microsoft.com/office/officeart/2005/8/layout/hierarchy1"/>
    <dgm:cxn modelId="{9CD8CBB4-C139-4BC1-9ACF-675E92F441E8}" type="presOf" srcId="{A6FCF58A-3F67-4A6A-BB54-13A6BE1EFF9F}" destId="{AEE228A8-D6F7-49C3-8FB5-08A2F1D2D0DB}" srcOrd="0" destOrd="0" presId="urn:microsoft.com/office/officeart/2005/8/layout/hierarchy1"/>
    <dgm:cxn modelId="{84271DB8-0030-4A07-9840-78A6FD5CE610}" type="presOf" srcId="{B032DFB7-7814-4BEF-90F9-CC6DE11721DF}" destId="{C23C6773-E050-4D9D-8CD1-5ED550B73892}" srcOrd="0" destOrd="0" presId="urn:microsoft.com/office/officeart/2005/8/layout/hierarchy1"/>
    <dgm:cxn modelId="{9F8E68BF-080C-4ABE-B8C9-111F116C96D4}" srcId="{AAF436A1-C859-4806-B2EE-8B381405B057}" destId="{BBCFD631-BDAC-48DE-BDB8-BAF20B2887DD}" srcOrd="0" destOrd="0" parTransId="{B032DFB7-7814-4BEF-90F9-CC6DE11721DF}" sibTransId="{76E3F5BE-308B-42A5-ACAD-4C90C7A27879}"/>
    <dgm:cxn modelId="{D57468C6-5E6A-4E44-B03C-2011C7111062}" type="presOf" srcId="{0BE315B0-2A08-48A2-8976-CAB3281E0CC2}" destId="{5BAB00F6-AC54-4A1D-9D01-BF044806BD29}" srcOrd="0" destOrd="0" presId="urn:microsoft.com/office/officeart/2005/8/layout/hierarchy1"/>
    <dgm:cxn modelId="{A3D565C7-0F8D-46FD-9610-3263AD77989F}" type="presOf" srcId="{04270EA3-25EC-4C15-ABA7-985498B151DE}" destId="{F89474D0-E686-44B8-B38D-B8244571548E}" srcOrd="0" destOrd="0" presId="urn:microsoft.com/office/officeart/2005/8/layout/hierarchy1"/>
    <dgm:cxn modelId="{5F4CF9D1-41B3-4E70-978F-9C43E5E18400}" type="presOf" srcId="{22DF111F-47B1-4536-A7F1-2F2E657744BE}" destId="{28002569-9AD7-414B-B1AC-6729E313CC43}" srcOrd="0" destOrd="0" presId="urn:microsoft.com/office/officeart/2005/8/layout/hierarchy1"/>
    <dgm:cxn modelId="{57A75AD9-1AA0-4BB0-86C9-C9E7B4E9CBF9}" type="presOf" srcId="{34A77527-9B93-4713-8F90-DCDC7E7E9299}" destId="{5F5DF96B-3142-4DC0-A4F4-737C6660BCBD}" srcOrd="0" destOrd="0" presId="urn:microsoft.com/office/officeart/2005/8/layout/hierarchy1"/>
    <dgm:cxn modelId="{129A72E8-1E95-4F7F-80D4-6AE9E5739D86}" type="presOf" srcId="{61F8E812-3737-486B-BEBC-98F567AAD8BD}" destId="{A0181FB6-6853-48D9-BA63-994D444AAF9B}" srcOrd="0" destOrd="0" presId="urn:microsoft.com/office/officeart/2005/8/layout/hierarchy1"/>
    <dgm:cxn modelId="{EF5E11EC-3131-4A18-896E-9EFC3AD313D2}" srcId="{BBCFD631-BDAC-48DE-BDB8-BAF20B2887DD}" destId="{3F4F7D85-1711-4426-90E8-E419028A47D2}" srcOrd="0" destOrd="0" parTransId="{A6FCF58A-3F67-4A6A-BB54-13A6BE1EFF9F}" sibTransId="{C17EC6CC-2C6D-4AA5-974F-64720DE2381D}"/>
    <dgm:cxn modelId="{71D8B8ED-6522-4AA9-8606-D581B8A09AD6}" type="presOf" srcId="{35ED67D3-D30F-4A15-8BB0-0090BBD3B865}" destId="{30CB3AAA-0758-48E8-9367-604149D78900}" srcOrd="0" destOrd="0" presId="urn:microsoft.com/office/officeart/2005/8/layout/hierarchy1"/>
    <dgm:cxn modelId="{DC4C55EE-EF93-4E7E-BD36-5EAEB56A7834}" type="presOf" srcId="{F6366962-9A28-4A2F-A648-FE1F16CC1133}" destId="{5DB13583-23EE-4184-970E-F1B34386FB5B}" srcOrd="0" destOrd="0" presId="urn:microsoft.com/office/officeart/2005/8/layout/hierarchy1"/>
    <dgm:cxn modelId="{2A21EBF1-F584-4079-A677-99F84792A5FB}" srcId="{3F4F7D85-1711-4426-90E8-E419028A47D2}" destId="{DDF3FB3B-81AC-4C44-AA58-7EB2556198BE}" srcOrd="0" destOrd="0" parTransId="{22DF111F-47B1-4536-A7F1-2F2E657744BE}" sibTransId="{6DC9B7DE-4498-4EEE-9F90-429DD30D17F3}"/>
    <dgm:cxn modelId="{83D173F3-CBDF-4957-B791-7B6E5B2E2BB3}" srcId="{BBCFD631-BDAC-48DE-BDB8-BAF20B2887DD}" destId="{18BFA169-3639-4FAC-9F06-1A8B41D81482}" srcOrd="1" destOrd="0" parTransId="{194495DE-432F-4051-B6C9-91F70F67A9A1}" sibTransId="{BF4FB1F5-06EC-42AD-AC4C-90A6DB451929}"/>
    <dgm:cxn modelId="{593849F5-A406-4C2C-B9CF-4A5747503C78}" srcId="{73CA3A15-D1E1-4083-9D9B-B9CE6DEAB081}" destId="{7DD71509-7608-4E55-B0E9-3F57178164EB}" srcOrd="0" destOrd="0" parTransId="{C301A27C-1765-4DFC-B579-CA44F9138E01}" sibTransId="{6DC8118E-D7F7-4A04-9AD7-312DFA3FB3B5}"/>
    <dgm:cxn modelId="{EA018DF5-AC33-4B3C-8537-EF0FDABC565B}" srcId="{AAF436A1-C859-4806-B2EE-8B381405B057}" destId="{6673BC15-1EB1-4F10-A27A-DE38421C2EC8}" srcOrd="1" destOrd="0" parTransId="{A7247412-5FFD-491F-94E1-325413AF7EFC}" sibTransId="{7A6107E5-CE8A-478B-BF41-A1D32F808EBC}"/>
    <dgm:cxn modelId="{1F8412F9-82A1-4D04-B1ED-5397115AC42F}" srcId="{6673BC15-1EB1-4F10-A27A-DE38421C2EC8}" destId="{8C4F1C33-8EF1-4FE2-B40F-740EE3519C6C}" srcOrd="1" destOrd="0" parTransId="{35ED67D3-D30F-4A15-8BB0-0090BBD3B865}" sibTransId="{AF6C7E4D-4448-42DC-954A-83FA016CC0C0}"/>
    <dgm:cxn modelId="{DDD535FB-4208-4BC9-9AA5-CC4EFA30DC8C}" type="presOf" srcId="{8C4F1C33-8EF1-4FE2-B40F-740EE3519C6C}" destId="{EF32FF66-DDEB-430C-B83B-FA33D89F463B}" srcOrd="0" destOrd="0" presId="urn:microsoft.com/office/officeart/2005/8/layout/hierarchy1"/>
    <dgm:cxn modelId="{6C1300DE-5144-459A-83FB-F732139D6A09}" type="presParOf" srcId="{E04C9E8D-6BCB-4A83-B690-9CEFD61BC910}" destId="{82E4C3FF-24FE-4B92-9604-ED56FE5F1A68}" srcOrd="0" destOrd="0" presId="urn:microsoft.com/office/officeart/2005/8/layout/hierarchy1"/>
    <dgm:cxn modelId="{C95AE61F-1E99-4577-A135-61398A52FA09}" type="presParOf" srcId="{82E4C3FF-24FE-4B92-9604-ED56FE5F1A68}" destId="{F0477878-EE33-4F06-8A70-00D83643C0EC}" srcOrd="0" destOrd="0" presId="urn:microsoft.com/office/officeart/2005/8/layout/hierarchy1"/>
    <dgm:cxn modelId="{E53DAC42-35B9-4A7E-844D-2244B13508FC}" type="presParOf" srcId="{F0477878-EE33-4F06-8A70-00D83643C0EC}" destId="{60977345-CFB7-47D0-879A-F76F3EF8F324}" srcOrd="0" destOrd="0" presId="urn:microsoft.com/office/officeart/2005/8/layout/hierarchy1"/>
    <dgm:cxn modelId="{EEA42BA0-EB11-4253-8E84-0AD10ECE7A82}" type="presParOf" srcId="{F0477878-EE33-4F06-8A70-00D83643C0EC}" destId="{5BAB00F6-AC54-4A1D-9D01-BF044806BD29}" srcOrd="1" destOrd="0" presId="urn:microsoft.com/office/officeart/2005/8/layout/hierarchy1"/>
    <dgm:cxn modelId="{D6B07401-AD48-4380-B60A-04CC37EBA9AF}" type="presParOf" srcId="{82E4C3FF-24FE-4B92-9604-ED56FE5F1A68}" destId="{84252E9B-F04C-45AA-942E-66A9BC9C8744}" srcOrd="1" destOrd="0" presId="urn:microsoft.com/office/officeart/2005/8/layout/hierarchy1"/>
    <dgm:cxn modelId="{1A34D7CD-BE81-4A4F-987F-F1907C648434}" type="presParOf" srcId="{84252E9B-F04C-45AA-942E-66A9BC9C8744}" destId="{D9D9CA6F-D837-4D3B-95EE-9F06DE0476B4}" srcOrd="0" destOrd="0" presId="urn:microsoft.com/office/officeart/2005/8/layout/hierarchy1"/>
    <dgm:cxn modelId="{4F645790-E2A8-41AB-9DB8-C463F4806BE4}" type="presParOf" srcId="{84252E9B-F04C-45AA-942E-66A9BC9C8744}" destId="{E8982675-34E9-4623-8163-313C4882B57F}" srcOrd="1" destOrd="0" presId="urn:microsoft.com/office/officeart/2005/8/layout/hierarchy1"/>
    <dgm:cxn modelId="{7106390E-CB41-4AE4-A05D-04D250FA7372}" type="presParOf" srcId="{E8982675-34E9-4623-8163-313C4882B57F}" destId="{ABE99B9A-19F5-43FC-A385-ECA3E47B062F}" srcOrd="0" destOrd="0" presId="urn:microsoft.com/office/officeart/2005/8/layout/hierarchy1"/>
    <dgm:cxn modelId="{556B43B1-0C62-4DB8-80C2-1C1F1B956354}" type="presParOf" srcId="{ABE99B9A-19F5-43FC-A385-ECA3E47B062F}" destId="{990C038B-D8B4-4070-B23D-91896BA8FCB4}" srcOrd="0" destOrd="0" presId="urn:microsoft.com/office/officeart/2005/8/layout/hierarchy1"/>
    <dgm:cxn modelId="{3B9E41DE-5107-4D94-8A5D-724718833F5B}" type="presParOf" srcId="{ABE99B9A-19F5-43FC-A385-ECA3E47B062F}" destId="{73C73387-0572-4EFF-B5B0-E64DD253C323}" srcOrd="1" destOrd="0" presId="urn:microsoft.com/office/officeart/2005/8/layout/hierarchy1"/>
    <dgm:cxn modelId="{E5FCC094-B2C0-4EF3-8E8A-1F5926221F11}" type="presParOf" srcId="{E8982675-34E9-4623-8163-313C4882B57F}" destId="{ED9F7E99-82D0-4D20-9AE4-28A65780E6F2}" srcOrd="1" destOrd="0" presId="urn:microsoft.com/office/officeart/2005/8/layout/hierarchy1"/>
    <dgm:cxn modelId="{42C9ADD2-1735-4678-B584-47765D9F832E}" type="presParOf" srcId="{ED9F7E99-82D0-4D20-9AE4-28A65780E6F2}" destId="{EAC74BD8-7C85-40DC-9709-BCB325C57F15}" srcOrd="0" destOrd="0" presId="urn:microsoft.com/office/officeart/2005/8/layout/hierarchy1"/>
    <dgm:cxn modelId="{CF725BE1-B944-449E-BE1C-9F4EC7F879D9}" type="presParOf" srcId="{ED9F7E99-82D0-4D20-9AE4-28A65780E6F2}" destId="{37609B55-706F-4EC0-89FC-03EE0DD0DA70}" srcOrd="1" destOrd="0" presId="urn:microsoft.com/office/officeart/2005/8/layout/hierarchy1"/>
    <dgm:cxn modelId="{BBBB181F-9251-4C88-9373-D9763310C6D8}" type="presParOf" srcId="{37609B55-706F-4EC0-89FC-03EE0DD0DA70}" destId="{A9DEB8BA-236B-4C40-8A10-AD93BDCA9D51}" srcOrd="0" destOrd="0" presId="urn:microsoft.com/office/officeart/2005/8/layout/hierarchy1"/>
    <dgm:cxn modelId="{C20886A5-E943-4D65-AA72-CABE2B783D6F}" type="presParOf" srcId="{A9DEB8BA-236B-4C40-8A10-AD93BDCA9D51}" destId="{90D35702-6F27-4FF8-A470-32C4C943F721}" srcOrd="0" destOrd="0" presId="urn:microsoft.com/office/officeart/2005/8/layout/hierarchy1"/>
    <dgm:cxn modelId="{78340922-A93E-4BD9-BFD1-8EED105F048D}" type="presParOf" srcId="{A9DEB8BA-236B-4C40-8A10-AD93BDCA9D51}" destId="{A0181FB6-6853-48D9-BA63-994D444AAF9B}" srcOrd="1" destOrd="0" presId="urn:microsoft.com/office/officeart/2005/8/layout/hierarchy1"/>
    <dgm:cxn modelId="{744D2282-D988-45AE-9C5E-4D72C9FA623A}" type="presParOf" srcId="{37609B55-706F-4EC0-89FC-03EE0DD0DA70}" destId="{7224C560-AAD3-499E-A605-ABD6B8ABCD4B}" srcOrd="1" destOrd="0" presId="urn:microsoft.com/office/officeart/2005/8/layout/hierarchy1"/>
    <dgm:cxn modelId="{2E5519A0-B135-48E4-A599-708260190D76}" type="presParOf" srcId="{7224C560-AAD3-499E-A605-ABD6B8ABCD4B}" destId="{632169C4-B0AE-42CF-8E7F-3DBD17DD76C5}" srcOrd="0" destOrd="0" presId="urn:microsoft.com/office/officeart/2005/8/layout/hierarchy1"/>
    <dgm:cxn modelId="{75EC9890-B5F7-4423-8E32-B5F1E4E3EC7A}" type="presParOf" srcId="{7224C560-AAD3-499E-A605-ABD6B8ABCD4B}" destId="{8AD95F88-0FF3-4246-9A45-2CEF9DB47E59}" srcOrd="1" destOrd="0" presId="urn:microsoft.com/office/officeart/2005/8/layout/hierarchy1"/>
    <dgm:cxn modelId="{E520EBF8-4F14-4CC2-9ED1-3912A4C1FC9C}" type="presParOf" srcId="{8AD95F88-0FF3-4246-9A45-2CEF9DB47E59}" destId="{0AC797F4-5D92-40A0-A6E3-8CD8A0ECE807}" srcOrd="0" destOrd="0" presId="urn:microsoft.com/office/officeart/2005/8/layout/hierarchy1"/>
    <dgm:cxn modelId="{62581A5C-FCCF-47D9-957E-910F4C583EB4}" type="presParOf" srcId="{0AC797F4-5D92-40A0-A6E3-8CD8A0ECE807}" destId="{C7F1DDE3-7B45-4D6A-B240-6F91E97C7DA6}" srcOrd="0" destOrd="0" presId="urn:microsoft.com/office/officeart/2005/8/layout/hierarchy1"/>
    <dgm:cxn modelId="{5655C9B9-C504-4DBE-8B7D-15F2174A89A2}" type="presParOf" srcId="{0AC797F4-5D92-40A0-A6E3-8CD8A0ECE807}" destId="{5DB13583-23EE-4184-970E-F1B34386FB5B}" srcOrd="1" destOrd="0" presId="urn:microsoft.com/office/officeart/2005/8/layout/hierarchy1"/>
    <dgm:cxn modelId="{85203A1C-3FF2-49FA-BB5C-8E83E8C34043}" type="presParOf" srcId="{8AD95F88-0FF3-4246-9A45-2CEF9DB47E59}" destId="{651FA287-7CAA-43BB-9E38-50946C3124F4}" srcOrd="1" destOrd="0" presId="urn:microsoft.com/office/officeart/2005/8/layout/hierarchy1"/>
    <dgm:cxn modelId="{C2D3BC47-26DA-48F4-B0C6-52389AA593C8}" type="presParOf" srcId="{ED9F7E99-82D0-4D20-9AE4-28A65780E6F2}" destId="{54472572-C60F-4350-81F8-8FF5574912EB}" srcOrd="2" destOrd="0" presId="urn:microsoft.com/office/officeart/2005/8/layout/hierarchy1"/>
    <dgm:cxn modelId="{E50B1022-9A57-46AF-A573-BDE59A897AF1}" type="presParOf" srcId="{ED9F7E99-82D0-4D20-9AE4-28A65780E6F2}" destId="{EB4CF399-3652-47A7-AB2B-B22922E59A79}" srcOrd="3" destOrd="0" presId="urn:microsoft.com/office/officeart/2005/8/layout/hierarchy1"/>
    <dgm:cxn modelId="{DA5400BA-FA32-4906-B3B8-3C2018609C35}" type="presParOf" srcId="{EB4CF399-3652-47A7-AB2B-B22922E59A79}" destId="{237640DB-0465-4AAB-A597-E576168469E9}" srcOrd="0" destOrd="0" presId="urn:microsoft.com/office/officeart/2005/8/layout/hierarchy1"/>
    <dgm:cxn modelId="{C708923D-DCF2-4A2E-B82B-2575EE0E9C17}" type="presParOf" srcId="{237640DB-0465-4AAB-A597-E576168469E9}" destId="{D3834B54-DF41-472F-A062-700211077478}" srcOrd="0" destOrd="0" presId="urn:microsoft.com/office/officeart/2005/8/layout/hierarchy1"/>
    <dgm:cxn modelId="{ABFD1EC3-3A8D-4903-A059-25F25D0B9681}" type="presParOf" srcId="{237640DB-0465-4AAB-A597-E576168469E9}" destId="{F2AC5FF3-2015-4427-8FC3-904E6756660F}" srcOrd="1" destOrd="0" presId="urn:microsoft.com/office/officeart/2005/8/layout/hierarchy1"/>
    <dgm:cxn modelId="{E83DF355-C7E3-4EA3-B8FF-21E53F3D5C5F}" type="presParOf" srcId="{EB4CF399-3652-47A7-AB2B-B22922E59A79}" destId="{C11582D2-5093-4456-B2C3-98145A5D25E1}" srcOrd="1" destOrd="0" presId="urn:microsoft.com/office/officeart/2005/8/layout/hierarchy1"/>
    <dgm:cxn modelId="{0B7B3C9A-3902-42E5-ABE6-F3F4921A43D3}" type="presParOf" srcId="{C11582D2-5093-4456-B2C3-98145A5D25E1}" destId="{D48016C2-040C-4E88-9568-58CA2FFFC740}" srcOrd="0" destOrd="0" presId="urn:microsoft.com/office/officeart/2005/8/layout/hierarchy1"/>
    <dgm:cxn modelId="{27DC0FD9-3725-441E-BF82-A1D8556DF773}" type="presParOf" srcId="{C11582D2-5093-4456-B2C3-98145A5D25E1}" destId="{860A805D-DE7B-468B-ABDF-5B6EA751C4C8}" srcOrd="1" destOrd="0" presId="urn:microsoft.com/office/officeart/2005/8/layout/hierarchy1"/>
    <dgm:cxn modelId="{BE73A045-72E5-4D14-BF01-07ACD2521832}" type="presParOf" srcId="{860A805D-DE7B-468B-ABDF-5B6EA751C4C8}" destId="{AE7ED7C0-6362-420F-BB1B-B418B8CE52DA}" srcOrd="0" destOrd="0" presId="urn:microsoft.com/office/officeart/2005/8/layout/hierarchy1"/>
    <dgm:cxn modelId="{014D7C8B-BE69-442E-903B-1A1D038377B3}" type="presParOf" srcId="{AE7ED7C0-6362-420F-BB1B-B418B8CE52DA}" destId="{742B246B-1145-46AD-B66E-BB65C8B3B225}" srcOrd="0" destOrd="0" presId="urn:microsoft.com/office/officeart/2005/8/layout/hierarchy1"/>
    <dgm:cxn modelId="{C8FAD380-5636-4521-B0DB-F9EBD1D676B8}" type="presParOf" srcId="{AE7ED7C0-6362-420F-BB1B-B418B8CE52DA}" destId="{054666C1-4310-4E12-9934-844DA4418FEA}" srcOrd="1" destOrd="0" presId="urn:microsoft.com/office/officeart/2005/8/layout/hierarchy1"/>
    <dgm:cxn modelId="{8186FBC0-D5EB-42F5-BDAA-D0D989B3754E}" type="presParOf" srcId="{860A805D-DE7B-468B-ABDF-5B6EA751C4C8}" destId="{2D070F25-A715-4D28-9230-8FF30BE91653}" srcOrd="1" destOrd="0" presId="urn:microsoft.com/office/officeart/2005/8/layout/hierarchy1"/>
    <dgm:cxn modelId="{E2437811-9130-4E77-B095-BF560C2DD443}" type="presParOf" srcId="{84252E9B-F04C-45AA-942E-66A9BC9C8744}" destId="{B2904312-4B51-486E-BA2A-D7976310A2E4}" srcOrd="2" destOrd="0" presId="urn:microsoft.com/office/officeart/2005/8/layout/hierarchy1"/>
    <dgm:cxn modelId="{C6F4B8FB-9892-42A0-8076-B13F6B0A55EE}" type="presParOf" srcId="{84252E9B-F04C-45AA-942E-66A9BC9C8744}" destId="{5D5085F0-3F51-4807-9BAA-1A37A4C61B8B}" srcOrd="3" destOrd="0" presId="urn:microsoft.com/office/officeart/2005/8/layout/hierarchy1"/>
    <dgm:cxn modelId="{75A32480-9916-4B14-9C23-24196FFAC1BC}" type="presParOf" srcId="{5D5085F0-3F51-4807-9BAA-1A37A4C61B8B}" destId="{A03D9412-F25A-41C0-869E-5829B596FEBD}" srcOrd="0" destOrd="0" presId="urn:microsoft.com/office/officeart/2005/8/layout/hierarchy1"/>
    <dgm:cxn modelId="{8BC84DE0-1AC2-4506-8CE4-AA4E17060284}" type="presParOf" srcId="{A03D9412-F25A-41C0-869E-5829B596FEBD}" destId="{CA9B951C-2ADC-4740-A1AA-06F9A81F507C}" srcOrd="0" destOrd="0" presId="urn:microsoft.com/office/officeart/2005/8/layout/hierarchy1"/>
    <dgm:cxn modelId="{E4ABB577-EE2D-422C-AE29-48DE1DDF08B9}" type="presParOf" srcId="{A03D9412-F25A-41C0-869E-5829B596FEBD}" destId="{2B575D70-0C69-4237-8E4C-D7348DFAD3AE}" srcOrd="1" destOrd="0" presId="urn:microsoft.com/office/officeart/2005/8/layout/hierarchy1"/>
    <dgm:cxn modelId="{E65B1476-825D-449C-ACFD-4237699279E1}" type="presParOf" srcId="{5D5085F0-3F51-4807-9BAA-1A37A4C61B8B}" destId="{FBED73E3-E621-40CE-BD87-511420B07962}" srcOrd="1" destOrd="0" presId="urn:microsoft.com/office/officeart/2005/8/layout/hierarchy1"/>
    <dgm:cxn modelId="{74479A4A-868B-4226-9211-5200E7C3AAFB}" type="presParOf" srcId="{FBED73E3-E621-40CE-BD87-511420B07962}" destId="{C23C6773-E050-4D9D-8CD1-5ED550B73892}" srcOrd="0" destOrd="0" presId="urn:microsoft.com/office/officeart/2005/8/layout/hierarchy1"/>
    <dgm:cxn modelId="{29AF7B3A-CF9B-4DCB-AA02-E88E0E7A9E2B}" type="presParOf" srcId="{FBED73E3-E621-40CE-BD87-511420B07962}" destId="{56406DA5-393C-4C7C-9968-29FCBBB4AC08}" srcOrd="1" destOrd="0" presId="urn:microsoft.com/office/officeart/2005/8/layout/hierarchy1"/>
    <dgm:cxn modelId="{6F6A9F98-ED14-4E40-B334-2011610FD57D}" type="presParOf" srcId="{56406DA5-393C-4C7C-9968-29FCBBB4AC08}" destId="{ADDA0297-2633-4C81-9BB6-B6E6BD93FACC}" srcOrd="0" destOrd="0" presId="urn:microsoft.com/office/officeart/2005/8/layout/hierarchy1"/>
    <dgm:cxn modelId="{C2BFD203-3914-4A9A-9161-5D876D848B26}" type="presParOf" srcId="{ADDA0297-2633-4C81-9BB6-B6E6BD93FACC}" destId="{A10B3859-F36C-4006-865E-9B2F00D96453}" srcOrd="0" destOrd="0" presId="urn:microsoft.com/office/officeart/2005/8/layout/hierarchy1"/>
    <dgm:cxn modelId="{F4B0AA14-7948-4456-ACDC-0E07696327BB}" type="presParOf" srcId="{ADDA0297-2633-4C81-9BB6-B6E6BD93FACC}" destId="{506C7D66-D769-460D-A0CE-C58B12041403}" srcOrd="1" destOrd="0" presId="urn:microsoft.com/office/officeart/2005/8/layout/hierarchy1"/>
    <dgm:cxn modelId="{17E73850-CE68-4471-B9DE-10288492F436}" type="presParOf" srcId="{56406DA5-393C-4C7C-9968-29FCBBB4AC08}" destId="{25D8E53C-91A2-4BA5-AE22-B6253D09AB15}" srcOrd="1" destOrd="0" presId="urn:microsoft.com/office/officeart/2005/8/layout/hierarchy1"/>
    <dgm:cxn modelId="{5DF3966C-E199-47F8-B58D-4A8A37F1905D}" type="presParOf" srcId="{25D8E53C-91A2-4BA5-AE22-B6253D09AB15}" destId="{AEE228A8-D6F7-49C3-8FB5-08A2F1D2D0DB}" srcOrd="0" destOrd="0" presId="urn:microsoft.com/office/officeart/2005/8/layout/hierarchy1"/>
    <dgm:cxn modelId="{F96BD2D3-5819-4175-9093-867B72C87CBD}" type="presParOf" srcId="{25D8E53C-91A2-4BA5-AE22-B6253D09AB15}" destId="{42240325-29DC-4316-B198-F374B0A8071A}" srcOrd="1" destOrd="0" presId="urn:microsoft.com/office/officeart/2005/8/layout/hierarchy1"/>
    <dgm:cxn modelId="{727D2C15-C2AB-47CF-80F6-6479C838DAD7}" type="presParOf" srcId="{42240325-29DC-4316-B198-F374B0A8071A}" destId="{E7B3EA2D-A21A-425C-89DA-765E9B64B4A1}" srcOrd="0" destOrd="0" presId="urn:microsoft.com/office/officeart/2005/8/layout/hierarchy1"/>
    <dgm:cxn modelId="{2404BE00-F362-45A8-A414-B50B30BC2DF7}" type="presParOf" srcId="{E7B3EA2D-A21A-425C-89DA-765E9B64B4A1}" destId="{7BB9F345-51DF-4175-BFE3-CD38EF500D1B}" srcOrd="0" destOrd="0" presId="urn:microsoft.com/office/officeart/2005/8/layout/hierarchy1"/>
    <dgm:cxn modelId="{B1C982C2-F33A-486D-8A5A-C64E280D0ED1}" type="presParOf" srcId="{E7B3EA2D-A21A-425C-89DA-765E9B64B4A1}" destId="{10021EEF-2948-4D15-A4FE-2E98E65B6C74}" srcOrd="1" destOrd="0" presId="urn:microsoft.com/office/officeart/2005/8/layout/hierarchy1"/>
    <dgm:cxn modelId="{439E5400-87A8-4D13-92A7-B01AE1B86F92}" type="presParOf" srcId="{42240325-29DC-4316-B198-F374B0A8071A}" destId="{448E47BC-955E-4C27-9A24-1AD022225DFC}" srcOrd="1" destOrd="0" presId="urn:microsoft.com/office/officeart/2005/8/layout/hierarchy1"/>
    <dgm:cxn modelId="{3BBA0FB8-F9DA-4F5B-A571-7D6189002E57}" type="presParOf" srcId="{448E47BC-955E-4C27-9A24-1AD022225DFC}" destId="{28002569-9AD7-414B-B1AC-6729E313CC43}" srcOrd="0" destOrd="0" presId="urn:microsoft.com/office/officeart/2005/8/layout/hierarchy1"/>
    <dgm:cxn modelId="{09F6CBE2-6AA6-40FA-9360-3063FF27DC49}" type="presParOf" srcId="{448E47BC-955E-4C27-9A24-1AD022225DFC}" destId="{E76F8148-877A-4A81-ACD8-CC1FFC72CDAF}" srcOrd="1" destOrd="0" presId="urn:microsoft.com/office/officeart/2005/8/layout/hierarchy1"/>
    <dgm:cxn modelId="{6545E78D-921D-412A-926A-F72C234CF02F}" type="presParOf" srcId="{E76F8148-877A-4A81-ACD8-CC1FFC72CDAF}" destId="{6CE2A204-58D3-46AF-BF90-02B2D4704126}" srcOrd="0" destOrd="0" presId="urn:microsoft.com/office/officeart/2005/8/layout/hierarchy1"/>
    <dgm:cxn modelId="{F0D000AD-E63B-4DAE-97DE-AD78A7D7A27F}" type="presParOf" srcId="{6CE2A204-58D3-46AF-BF90-02B2D4704126}" destId="{2CD497A8-BCCF-4A20-90B3-F01C36EEF3B1}" srcOrd="0" destOrd="0" presId="urn:microsoft.com/office/officeart/2005/8/layout/hierarchy1"/>
    <dgm:cxn modelId="{D04ABA43-9F3D-479D-AF29-6F4AAC77998C}" type="presParOf" srcId="{6CE2A204-58D3-46AF-BF90-02B2D4704126}" destId="{71B4AFA2-52FE-4AE0-A3E2-CE8986D4B307}" srcOrd="1" destOrd="0" presId="urn:microsoft.com/office/officeart/2005/8/layout/hierarchy1"/>
    <dgm:cxn modelId="{F1C15B7B-4212-496D-9205-C41A24E5E41B}" type="presParOf" srcId="{E76F8148-877A-4A81-ACD8-CC1FFC72CDAF}" destId="{8D88005C-D62E-4D53-9944-4E2B4527995A}" srcOrd="1" destOrd="0" presId="urn:microsoft.com/office/officeart/2005/8/layout/hierarchy1"/>
    <dgm:cxn modelId="{7D55D85B-0142-4A42-9A55-64FAA26F5BAD}" type="presParOf" srcId="{25D8E53C-91A2-4BA5-AE22-B6253D09AB15}" destId="{159B108B-89FE-4AF4-AF89-CB568157FA35}" srcOrd="2" destOrd="0" presId="urn:microsoft.com/office/officeart/2005/8/layout/hierarchy1"/>
    <dgm:cxn modelId="{CBCAA5EA-DA67-4F81-A46D-A2F1402608ED}" type="presParOf" srcId="{25D8E53C-91A2-4BA5-AE22-B6253D09AB15}" destId="{E58E09AD-0569-4EE8-8C6D-331DFEEEA365}" srcOrd="3" destOrd="0" presId="urn:microsoft.com/office/officeart/2005/8/layout/hierarchy1"/>
    <dgm:cxn modelId="{A941E856-01AD-4DD2-9B6C-7C0309302470}" type="presParOf" srcId="{E58E09AD-0569-4EE8-8C6D-331DFEEEA365}" destId="{D5177B74-9B36-471C-8377-C91EEC7BD91E}" srcOrd="0" destOrd="0" presId="urn:microsoft.com/office/officeart/2005/8/layout/hierarchy1"/>
    <dgm:cxn modelId="{F9C54A5A-FF0D-41C2-8E66-D27A6FC3474A}" type="presParOf" srcId="{D5177B74-9B36-471C-8377-C91EEC7BD91E}" destId="{928EC42D-BCC2-4A4B-8C35-F60825821EED}" srcOrd="0" destOrd="0" presId="urn:microsoft.com/office/officeart/2005/8/layout/hierarchy1"/>
    <dgm:cxn modelId="{9994520E-EB17-4D2C-8011-0888A7AB2CA6}" type="presParOf" srcId="{D5177B74-9B36-471C-8377-C91EEC7BD91E}" destId="{5EC54A97-65BA-4FC1-8D38-25413E068B7D}" srcOrd="1" destOrd="0" presId="urn:microsoft.com/office/officeart/2005/8/layout/hierarchy1"/>
    <dgm:cxn modelId="{551FDECD-DEC1-4811-8996-F0ECF7C7B38D}" type="presParOf" srcId="{E58E09AD-0569-4EE8-8C6D-331DFEEEA365}" destId="{0A116A3C-5635-4726-94A5-610F6D47BCEA}" srcOrd="1" destOrd="0" presId="urn:microsoft.com/office/officeart/2005/8/layout/hierarchy1"/>
    <dgm:cxn modelId="{EA2D15BA-4BC5-4A6B-9298-5541C3AC7F8D}" type="presParOf" srcId="{0A116A3C-5635-4726-94A5-610F6D47BCEA}" destId="{D673C69E-BD6A-4FC4-ADF7-5D9668710ED2}" srcOrd="0" destOrd="0" presId="urn:microsoft.com/office/officeart/2005/8/layout/hierarchy1"/>
    <dgm:cxn modelId="{5CB68A57-587A-4DEA-B9CC-5E00D3FC72B4}" type="presParOf" srcId="{0A116A3C-5635-4726-94A5-610F6D47BCEA}" destId="{055FBD67-B0F3-4FA9-AE0B-CF66A1BE2063}" srcOrd="1" destOrd="0" presId="urn:microsoft.com/office/officeart/2005/8/layout/hierarchy1"/>
    <dgm:cxn modelId="{56E501BC-57B4-46CA-AB64-AA662C8309FE}" type="presParOf" srcId="{055FBD67-B0F3-4FA9-AE0B-CF66A1BE2063}" destId="{A07143EF-9450-408E-9C49-83243627CA3B}" srcOrd="0" destOrd="0" presId="urn:microsoft.com/office/officeart/2005/8/layout/hierarchy1"/>
    <dgm:cxn modelId="{E4888A82-EB96-48CD-B87E-9608CB89CE22}" type="presParOf" srcId="{A07143EF-9450-408E-9C49-83243627CA3B}" destId="{9E6D0AB4-6E9E-4333-863C-B215A50EC5F1}" srcOrd="0" destOrd="0" presId="urn:microsoft.com/office/officeart/2005/8/layout/hierarchy1"/>
    <dgm:cxn modelId="{56B2471C-DB4F-496F-B723-7FBCED5EE4DF}" type="presParOf" srcId="{A07143EF-9450-408E-9C49-83243627CA3B}" destId="{8550FE59-E197-4B43-9DA1-B75FE6396D8C}" srcOrd="1" destOrd="0" presId="urn:microsoft.com/office/officeart/2005/8/layout/hierarchy1"/>
    <dgm:cxn modelId="{BAA05EA5-9B9A-4EBD-985E-24E8292FDC2E}" type="presParOf" srcId="{055FBD67-B0F3-4FA9-AE0B-CF66A1BE2063}" destId="{E0E08043-F4D9-4DE7-82C3-1104912BB0FA}" srcOrd="1" destOrd="0" presId="urn:microsoft.com/office/officeart/2005/8/layout/hierarchy1"/>
    <dgm:cxn modelId="{0B4BE5D6-D1D0-4A82-B3F1-8EEB0510FD26}" type="presParOf" srcId="{FBED73E3-E621-40CE-BD87-511420B07962}" destId="{5487F992-3581-4A10-8B95-B6C26BC69E9A}" srcOrd="2" destOrd="0" presId="urn:microsoft.com/office/officeart/2005/8/layout/hierarchy1"/>
    <dgm:cxn modelId="{7DB401E5-7CD6-45CA-9413-468904080E4A}" type="presParOf" srcId="{FBED73E3-E621-40CE-BD87-511420B07962}" destId="{178872C2-2CB3-4CF9-B62C-BCF398D0B315}" srcOrd="3" destOrd="0" presId="urn:microsoft.com/office/officeart/2005/8/layout/hierarchy1"/>
    <dgm:cxn modelId="{C37628DF-537A-4AA8-B6E5-3B3B0F5A255C}" type="presParOf" srcId="{178872C2-2CB3-4CF9-B62C-BCF398D0B315}" destId="{84F7E8B7-E67A-4FE0-B4D4-2A2CAD1845B7}" srcOrd="0" destOrd="0" presId="urn:microsoft.com/office/officeart/2005/8/layout/hierarchy1"/>
    <dgm:cxn modelId="{090EE706-3619-4DE5-A3DC-E979F103B1F7}" type="presParOf" srcId="{84F7E8B7-E67A-4FE0-B4D4-2A2CAD1845B7}" destId="{8AA28F14-2371-4206-A895-1CEEF41DBB18}" srcOrd="0" destOrd="0" presId="urn:microsoft.com/office/officeart/2005/8/layout/hierarchy1"/>
    <dgm:cxn modelId="{5151E7ED-0F85-4334-894E-62FE2DCC888E}" type="presParOf" srcId="{84F7E8B7-E67A-4FE0-B4D4-2A2CAD1845B7}" destId="{0F51FF58-FC98-4FC1-ADBC-C215CAD3D1BF}" srcOrd="1" destOrd="0" presId="urn:microsoft.com/office/officeart/2005/8/layout/hierarchy1"/>
    <dgm:cxn modelId="{DC4B9D72-BA2A-4D30-8817-6A859064481F}" type="presParOf" srcId="{178872C2-2CB3-4CF9-B62C-BCF398D0B315}" destId="{ED6E9D32-5825-4B65-B533-DD281B09B080}" srcOrd="1" destOrd="0" presId="urn:microsoft.com/office/officeart/2005/8/layout/hierarchy1"/>
    <dgm:cxn modelId="{AFF3D902-B5DD-462E-AD76-9D16605EA73B}" type="presParOf" srcId="{ED6E9D32-5825-4B65-B533-DD281B09B080}" destId="{CD05D4F0-3F68-4528-88DF-D4B0C7611230}" srcOrd="0" destOrd="0" presId="urn:microsoft.com/office/officeart/2005/8/layout/hierarchy1"/>
    <dgm:cxn modelId="{CC1A2017-A592-4E65-9997-141DCAC2FFFC}" type="presParOf" srcId="{ED6E9D32-5825-4B65-B533-DD281B09B080}" destId="{12A073BA-0A8F-4221-9309-D23BF0624092}" srcOrd="1" destOrd="0" presId="urn:microsoft.com/office/officeart/2005/8/layout/hierarchy1"/>
    <dgm:cxn modelId="{733902A1-B78C-4AB3-9A2C-767411B8996F}" type="presParOf" srcId="{12A073BA-0A8F-4221-9309-D23BF0624092}" destId="{DA29A223-0B55-4F26-BDF8-C3C16C51718C}" srcOrd="0" destOrd="0" presId="urn:microsoft.com/office/officeart/2005/8/layout/hierarchy1"/>
    <dgm:cxn modelId="{815DCE73-0A70-4B5F-B34A-FE8E367CB64C}" type="presParOf" srcId="{DA29A223-0B55-4F26-BDF8-C3C16C51718C}" destId="{BE32F2E7-25DB-4FB8-9F81-3461D01213A9}" srcOrd="0" destOrd="0" presId="urn:microsoft.com/office/officeart/2005/8/layout/hierarchy1"/>
    <dgm:cxn modelId="{933F7C10-F8CE-4A00-AB1F-79D874284E23}" type="presParOf" srcId="{DA29A223-0B55-4F26-BDF8-C3C16C51718C}" destId="{5F5DF96B-3142-4DC0-A4F4-737C6660BCBD}" srcOrd="1" destOrd="0" presId="urn:microsoft.com/office/officeart/2005/8/layout/hierarchy1"/>
    <dgm:cxn modelId="{15083BA9-EB38-4E85-A407-F1BAB2BA4E85}" type="presParOf" srcId="{12A073BA-0A8F-4221-9309-D23BF0624092}" destId="{97F54C17-D2E9-4BAD-A924-8926A65F6888}" srcOrd="1" destOrd="0" presId="urn:microsoft.com/office/officeart/2005/8/layout/hierarchy1"/>
    <dgm:cxn modelId="{B0F26E13-AA3F-425C-891F-E1B4B3ED472A}" type="presParOf" srcId="{97F54C17-D2E9-4BAD-A924-8926A65F6888}" destId="{169FD694-68A2-4F97-8717-268E9038BC16}" srcOrd="0" destOrd="0" presId="urn:microsoft.com/office/officeart/2005/8/layout/hierarchy1"/>
    <dgm:cxn modelId="{6A2CDF75-5036-40B6-A4F0-8630EF523B01}" type="presParOf" srcId="{97F54C17-D2E9-4BAD-A924-8926A65F6888}" destId="{43FD81FE-6CD0-4E79-BF67-59556E73B020}" srcOrd="1" destOrd="0" presId="urn:microsoft.com/office/officeart/2005/8/layout/hierarchy1"/>
    <dgm:cxn modelId="{81F86967-D22D-46CF-88C8-447B95F84C42}" type="presParOf" srcId="{43FD81FE-6CD0-4E79-BF67-59556E73B020}" destId="{FCD48713-8175-4369-9A79-93DC6424B979}" srcOrd="0" destOrd="0" presId="urn:microsoft.com/office/officeart/2005/8/layout/hierarchy1"/>
    <dgm:cxn modelId="{837B2F67-6904-48D7-8F71-64B01C39ADCD}" type="presParOf" srcId="{FCD48713-8175-4369-9A79-93DC6424B979}" destId="{3F6B4315-61F7-40DF-BFEF-B423C22CC60B}" srcOrd="0" destOrd="0" presId="urn:microsoft.com/office/officeart/2005/8/layout/hierarchy1"/>
    <dgm:cxn modelId="{1925B97E-1CCA-4884-B508-E19F742D6535}" type="presParOf" srcId="{FCD48713-8175-4369-9A79-93DC6424B979}" destId="{9FB7D7D5-BF23-4618-8F66-4518422A3A30}" srcOrd="1" destOrd="0" presId="urn:microsoft.com/office/officeart/2005/8/layout/hierarchy1"/>
    <dgm:cxn modelId="{AC978BF8-8E32-425D-800D-41450535A592}" type="presParOf" srcId="{43FD81FE-6CD0-4E79-BF67-59556E73B020}" destId="{BC76B341-0306-4C6B-A9DD-B35983E13055}" srcOrd="1" destOrd="0" presId="urn:microsoft.com/office/officeart/2005/8/layout/hierarchy1"/>
    <dgm:cxn modelId="{11F496BE-7D73-48C2-8D20-4BE397568386}" type="presParOf" srcId="{ED6E9D32-5825-4B65-B533-DD281B09B080}" destId="{30CB3AAA-0758-48E8-9367-604149D78900}" srcOrd="2" destOrd="0" presId="urn:microsoft.com/office/officeart/2005/8/layout/hierarchy1"/>
    <dgm:cxn modelId="{476FDDA4-06B3-42CF-81F0-521FF8B6739F}" type="presParOf" srcId="{ED6E9D32-5825-4B65-B533-DD281B09B080}" destId="{06CA095A-3FF1-4141-89BC-2F6AD9A1DD6C}" srcOrd="3" destOrd="0" presId="urn:microsoft.com/office/officeart/2005/8/layout/hierarchy1"/>
    <dgm:cxn modelId="{995540BA-1365-4397-8168-79F0A7BEA8CA}" type="presParOf" srcId="{06CA095A-3FF1-4141-89BC-2F6AD9A1DD6C}" destId="{B740A6D5-A10C-47F8-818F-B11EDBC0ACA5}" srcOrd="0" destOrd="0" presId="urn:microsoft.com/office/officeart/2005/8/layout/hierarchy1"/>
    <dgm:cxn modelId="{C655409B-AD82-40DD-9E73-8C8BABAFA913}" type="presParOf" srcId="{B740A6D5-A10C-47F8-818F-B11EDBC0ACA5}" destId="{5D1224DF-1147-48B7-83D3-18A3CE14115A}" srcOrd="0" destOrd="0" presId="urn:microsoft.com/office/officeart/2005/8/layout/hierarchy1"/>
    <dgm:cxn modelId="{84937D76-82FD-4A6C-9F13-E6482857D07B}" type="presParOf" srcId="{B740A6D5-A10C-47F8-818F-B11EDBC0ACA5}" destId="{EF32FF66-DDEB-430C-B83B-FA33D89F463B}" srcOrd="1" destOrd="0" presId="urn:microsoft.com/office/officeart/2005/8/layout/hierarchy1"/>
    <dgm:cxn modelId="{B1288563-A60C-4E34-A996-47AEBED3CDFE}" type="presParOf" srcId="{06CA095A-3FF1-4141-89BC-2F6AD9A1DD6C}" destId="{CDBF0ACE-2ECE-4F60-B108-2399166B10E5}" srcOrd="1" destOrd="0" presId="urn:microsoft.com/office/officeart/2005/8/layout/hierarchy1"/>
    <dgm:cxn modelId="{305C0975-0DA9-4432-A1E0-5FC6D7874207}" type="presParOf" srcId="{CDBF0ACE-2ECE-4F60-B108-2399166B10E5}" destId="{D63A3812-B6A8-4396-A40F-470F6DD8B84F}" srcOrd="0" destOrd="0" presId="urn:microsoft.com/office/officeart/2005/8/layout/hierarchy1"/>
    <dgm:cxn modelId="{39571580-666B-4DBC-9F0D-7DAC15442E84}" type="presParOf" srcId="{CDBF0ACE-2ECE-4F60-B108-2399166B10E5}" destId="{D1F1E4F5-5163-4D72-8A93-9330213BB0B3}" srcOrd="1" destOrd="0" presId="urn:microsoft.com/office/officeart/2005/8/layout/hierarchy1"/>
    <dgm:cxn modelId="{827700F0-8FAD-460C-BF94-92D926CE7D2E}" type="presParOf" srcId="{D1F1E4F5-5163-4D72-8A93-9330213BB0B3}" destId="{253F336E-0998-4384-839A-3752D0054EB1}" srcOrd="0" destOrd="0" presId="urn:microsoft.com/office/officeart/2005/8/layout/hierarchy1"/>
    <dgm:cxn modelId="{35B36754-EC4A-4F6E-AB64-7FCB47514B1C}" type="presParOf" srcId="{253F336E-0998-4384-839A-3752D0054EB1}" destId="{8C3CC8CE-323F-49A6-8E01-2798FEB54CB9}" srcOrd="0" destOrd="0" presId="urn:microsoft.com/office/officeart/2005/8/layout/hierarchy1"/>
    <dgm:cxn modelId="{763B9FEF-032B-46E3-9531-7311036283A5}" type="presParOf" srcId="{253F336E-0998-4384-839A-3752D0054EB1}" destId="{F89474D0-E686-44B8-B38D-B8244571548E}" srcOrd="1" destOrd="0" presId="urn:microsoft.com/office/officeart/2005/8/layout/hierarchy1"/>
    <dgm:cxn modelId="{464E8D8D-9FFD-41E3-B237-0F003930C88C}" type="presParOf" srcId="{D1F1E4F5-5163-4D72-8A93-9330213BB0B3}" destId="{75B7A5D8-3148-493E-BF7D-128FDB93A2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A3812-B6A8-4396-A40F-470F6DD8B84F}">
      <dsp:nvSpPr>
        <dsp:cNvPr id="0" name=""/>
        <dsp:cNvSpPr/>
      </dsp:nvSpPr>
      <dsp:spPr>
        <a:xfrm>
          <a:off x="10737945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B3AAA-0758-48E8-9367-604149D78900}">
      <dsp:nvSpPr>
        <dsp:cNvPr id="0" name=""/>
        <dsp:cNvSpPr/>
      </dsp:nvSpPr>
      <dsp:spPr>
        <a:xfrm>
          <a:off x="9886745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FD694-68A2-4F97-8717-268E9038BC16}">
      <dsp:nvSpPr>
        <dsp:cNvPr id="0" name=""/>
        <dsp:cNvSpPr/>
      </dsp:nvSpPr>
      <dsp:spPr>
        <a:xfrm>
          <a:off x="894410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5D4F0-3F68-4528-88DF-D4B0C7611230}">
      <dsp:nvSpPr>
        <dsp:cNvPr id="0" name=""/>
        <dsp:cNvSpPr/>
      </dsp:nvSpPr>
      <dsp:spPr>
        <a:xfrm>
          <a:off x="898982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7F992-3581-4A10-8B95-B6C26BC69E9A}">
      <dsp:nvSpPr>
        <dsp:cNvPr id="0" name=""/>
        <dsp:cNvSpPr/>
      </dsp:nvSpPr>
      <dsp:spPr>
        <a:xfrm>
          <a:off x="8092904" y="2335892"/>
          <a:ext cx="179384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1793840" y="290887"/>
              </a:lnTo>
              <a:lnTo>
                <a:pt x="179384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3C69E-BD6A-4FC4-ADF7-5D9668710ED2}">
      <dsp:nvSpPr>
        <dsp:cNvPr id="0" name=""/>
        <dsp:cNvSpPr/>
      </dsp:nvSpPr>
      <dsp:spPr>
        <a:xfrm>
          <a:off x="715026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B108B-89FE-4AF4-AF89-CB568157FA35}">
      <dsp:nvSpPr>
        <dsp:cNvPr id="0" name=""/>
        <dsp:cNvSpPr/>
      </dsp:nvSpPr>
      <dsp:spPr>
        <a:xfrm>
          <a:off x="629906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2569-9AD7-414B-B1AC-6729E313CC43}">
      <dsp:nvSpPr>
        <dsp:cNvPr id="0" name=""/>
        <dsp:cNvSpPr/>
      </dsp:nvSpPr>
      <dsp:spPr>
        <a:xfrm>
          <a:off x="5356424" y="5053560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228A8-D6F7-49C3-8FB5-08A2F1D2D0DB}">
      <dsp:nvSpPr>
        <dsp:cNvPr id="0" name=""/>
        <dsp:cNvSpPr/>
      </dsp:nvSpPr>
      <dsp:spPr>
        <a:xfrm>
          <a:off x="5402144" y="3694726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C6773-E050-4D9D-8CD1-5ED550B73892}">
      <dsp:nvSpPr>
        <dsp:cNvPr id="0" name=""/>
        <dsp:cNvSpPr/>
      </dsp:nvSpPr>
      <dsp:spPr>
        <a:xfrm>
          <a:off x="6299064" y="2335892"/>
          <a:ext cx="1793840" cy="426852"/>
        </a:xfrm>
        <a:custGeom>
          <a:avLst/>
          <a:gdLst/>
          <a:ahLst/>
          <a:cxnLst/>
          <a:rect l="0" t="0" r="0" b="0"/>
          <a:pathLst>
            <a:path>
              <a:moveTo>
                <a:pt x="1793840" y="0"/>
              </a:moveTo>
              <a:lnTo>
                <a:pt x="179384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04312-4B51-486E-BA2A-D7976310A2E4}">
      <dsp:nvSpPr>
        <dsp:cNvPr id="0" name=""/>
        <dsp:cNvSpPr/>
      </dsp:nvSpPr>
      <dsp:spPr>
        <a:xfrm>
          <a:off x="5402144" y="977058"/>
          <a:ext cx="269076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2690760" y="290887"/>
              </a:lnTo>
              <a:lnTo>
                <a:pt x="2690760" y="4268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016C2-040C-4E88-9568-58CA2FFFC740}">
      <dsp:nvSpPr>
        <dsp:cNvPr id="0" name=""/>
        <dsp:cNvSpPr/>
      </dsp:nvSpPr>
      <dsp:spPr>
        <a:xfrm>
          <a:off x="3562584" y="3694726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2572-C60F-4350-81F8-8FF5574912EB}">
      <dsp:nvSpPr>
        <dsp:cNvPr id="0" name=""/>
        <dsp:cNvSpPr/>
      </dsp:nvSpPr>
      <dsp:spPr>
        <a:xfrm>
          <a:off x="2711384" y="2335892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87"/>
              </a:lnTo>
              <a:lnTo>
                <a:pt x="896920" y="290887"/>
              </a:lnTo>
              <a:lnTo>
                <a:pt x="8969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169C4-B0AE-42CF-8E7F-3DBD17DD76C5}">
      <dsp:nvSpPr>
        <dsp:cNvPr id="0" name=""/>
        <dsp:cNvSpPr/>
      </dsp:nvSpPr>
      <dsp:spPr>
        <a:xfrm>
          <a:off x="1768744" y="3694726"/>
          <a:ext cx="91440" cy="426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4BD8-7C85-40DC-9709-BCB325C57F15}">
      <dsp:nvSpPr>
        <dsp:cNvPr id="0" name=""/>
        <dsp:cNvSpPr/>
      </dsp:nvSpPr>
      <dsp:spPr>
        <a:xfrm>
          <a:off x="1814464" y="2335892"/>
          <a:ext cx="896920" cy="426852"/>
        </a:xfrm>
        <a:custGeom>
          <a:avLst/>
          <a:gdLst/>
          <a:ahLst/>
          <a:cxnLst/>
          <a:rect l="0" t="0" r="0" b="0"/>
          <a:pathLst>
            <a:path>
              <a:moveTo>
                <a:pt x="896920" y="0"/>
              </a:moveTo>
              <a:lnTo>
                <a:pt x="89692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9CA6F-D837-4D3B-95EE-9F06DE0476B4}">
      <dsp:nvSpPr>
        <dsp:cNvPr id="0" name=""/>
        <dsp:cNvSpPr/>
      </dsp:nvSpPr>
      <dsp:spPr>
        <a:xfrm>
          <a:off x="2711384" y="977058"/>
          <a:ext cx="2690760" cy="426852"/>
        </a:xfrm>
        <a:custGeom>
          <a:avLst/>
          <a:gdLst/>
          <a:ahLst/>
          <a:cxnLst/>
          <a:rect l="0" t="0" r="0" b="0"/>
          <a:pathLst>
            <a:path>
              <a:moveTo>
                <a:pt x="2690760" y="0"/>
              </a:moveTo>
              <a:lnTo>
                <a:pt x="2690760" y="290887"/>
              </a:lnTo>
              <a:lnTo>
                <a:pt x="0" y="290887"/>
              </a:lnTo>
              <a:lnTo>
                <a:pt x="0" y="4268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77345-CFB7-47D0-879A-F76F3EF8F324}">
      <dsp:nvSpPr>
        <dsp:cNvPr id="0" name=""/>
        <dsp:cNvSpPr/>
      </dsp:nvSpPr>
      <dsp:spPr>
        <a:xfrm>
          <a:off x="100028" y="1777"/>
          <a:ext cx="10604231" cy="9752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00F6-AC54-4A1D-9D01-BF044806BD29}">
      <dsp:nvSpPr>
        <dsp:cNvPr id="0" name=""/>
        <dsp:cNvSpPr/>
      </dsp:nvSpPr>
      <dsp:spPr>
        <a:xfrm>
          <a:off x="263105" y="156699"/>
          <a:ext cx="10604231" cy="9752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u="none" kern="1200" dirty="0">
              <a:solidFill>
                <a:srgbClr val="0070C0"/>
              </a:solidFill>
            </a:rPr>
            <a:t>Dichotomous Key for some of Concordia’s Trees</a:t>
          </a:r>
        </a:p>
      </dsp:txBody>
      <dsp:txXfrm>
        <a:off x="291670" y="185264"/>
        <a:ext cx="10547101" cy="918151"/>
      </dsp:txXfrm>
    </dsp:sp>
    <dsp:sp modelId="{990C038B-D8B4-4070-B23D-91896BA8FCB4}">
      <dsp:nvSpPr>
        <dsp:cNvPr id="0" name=""/>
        <dsp:cNvSpPr/>
      </dsp:nvSpPr>
      <dsp:spPr>
        <a:xfrm>
          <a:off x="1977541" y="1403911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73387-0572-4EFF-B5B0-E64DD253C323}">
      <dsp:nvSpPr>
        <dsp:cNvPr id="0" name=""/>
        <dsp:cNvSpPr/>
      </dsp:nvSpPr>
      <dsp:spPr>
        <a:xfrm>
          <a:off x="2140617" y="1558833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Compound</a:t>
          </a:r>
        </a:p>
      </dsp:txBody>
      <dsp:txXfrm>
        <a:off x="2167914" y="1586130"/>
        <a:ext cx="1413093" cy="877387"/>
      </dsp:txXfrm>
    </dsp:sp>
    <dsp:sp modelId="{90D35702-6F27-4FF8-A470-32C4C943F721}">
      <dsp:nvSpPr>
        <dsp:cNvPr id="0" name=""/>
        <dsp:cNvSpPr/>
      </dsp:nvSpPr>
      <dsp:spPr>
        <a:xfrm>
          <a:off x="1080620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1FB6-6853-48D9-BA63-994D444AAF9B}">
      <dsp:nvSpPr>
        <dsp:cNvPr id="0" name=""/>
        <dsp:cNvSpPr/>
      </dsp:nvSpPr>
      <dsp:spPr>
        <a:xfrm>
          <a:off x="124369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Linear/ no terminal leaflet</a:t>
          </a:r>
        </a:p>
      </dsp:txBody>
      <dsp:txXfrm>
        <a:off x="1270994" y="2944964"/>
        <a:ext cx="1413093" cy="877387"/>
      </dsp:txXfrm>
    </dsp:sp>
    <dsp:sp modelId="{C7F1DDE3-7B45-4D6A-B240-6F91E97C7DA6}">
      <dsp:nvSpPr>
        <dsp:cNvPr id="0" name=""/>
        <dsp:cNvSpPr/>
      </dsp:nvSpPr>
      <dsp:spPr>
        <a:xfrm>
          <a:off x="1080620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13583-23EE-4184-970E-F1B34386FB5B}">
      <dsp:nvSpPr>
        <dsp:cNvPr id="0" name=""/>
        <dsp:cNvSpPr/>
      </dsp:nvSpPr>
      <dsp:spPr>
        <a:xfrm>
          <a:off x="124369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Honey-locust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Gleditsia</a:t>
          </a:r>
          <a:r>
            <a:rPr lang="en-US" sz="1600" b="1" kern="1200" dirty="0"/>
            <a:t> sp.)</a:t>
          </a:r>
        </a:p>
      </dsp:txBody>
      <dsp:txXfrm>
        <a:off x="1270994" y="4303798"/>
        <a:ext cx="1413093" cy="877387"/>
      </dsp:txXfrm>
    </dsp:sp>
    <dsp:sp modelId="{D3834B54-DF41-472F-A062-700211077478}">
      <dsp:nvSpPr>
        <dsp:cNvPr id="0" name=""/>
        <dsp:cNvSpPr/>
      </dsp:nvSpPr>
      <dsp:spPr>
        <a:xfrm>
          <a:off x="287446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5FF3-2015-4427-8FC3-904E6756660F}">
      <dsp:nvSpPr>
        <dsp:cNvPr id="0" name=""/>
        <dsp:cNvSpPr/>
      </dsp:nvSpPr>
      <dsp:spPr>
        <a:xfrm>
          <a:off x="303753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Palmate/ terminal leaflet</a:t>
          </a:r>
        </a:p>
      </dsp:txBody>
      <dsp:txXfrm>
        <a:off x="3064834" y="2944964"/>
        <a:ext cx="1413093" cy="877387"/>
      </dsp:txXfrm>
    </dsp:sp>
    <dsp:sp modelId="{742B246B-1145-46AD-B66E-BB65C8B3B225}">
      <dsp:nvSpPr>
        <dsp:cNvPr id="0" name=""/>
        <dsp:cNvSpPr/>
      </dsp:nvSpPr>
      <dsp:spPr>
        <a:xfrm>
          <a:off x="287446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66C1-4310-4E12-9934-844DA4418FEA}">
      <dsp:nvSpPr>
        <dsp:cNvPr id="0" name=""/>
        <dsp:cNvSpPr/>
      </dsp:nvSpPr>
      <dsp:spPr>
        <a:xfrm>
          <a:off x="303753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Horsechestnut</a:t>
          </a: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Aesculus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3064834" y="4303798"/>
        <a:ext cx="1413093" cy="877387"/>
      </dsp:txXfrm>
    </dsp:sp>
    <dsp:sp modelId="{CA9B951C-2ADC-4740-A1AA-06F9A81F507C}">
      <dsp:nvSpPr>
        <dsp:cNvPr id="0" name=""/>
        <dsp:cNvSpPr/>
      </dsp:nvSpPr>
      <dsp:spPr>
        <a:xfrm>
          <a:off x="7359061" y="1403911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75D70-0C69-4237-8E4C-D7348DFAD3AE}">
      <dsp:nvSpPr>
        <dsp:cNvPr id="0" name=""/>
        <dsp:cNvSpPr/>
      </dsp:nvSpPr>
      <dsp:spPr>
        <a:xfrm>
          <a:off x="7522137" y="1558833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Simple</a:t>
          </a:r>
        </a:p>
      </dsp:txBody>
      <dsp:txXfrm>
        <a:off x="7549434" y="1586130"/>
        <a:ext cx="1413093" cy="877387"/>
      </dsp:txXfrm>
    </dsp:sp>
    <dsp:sp modelId="{A10B3859-F36C-4006-865E-9B2F00D96453}">
      <dsp:nvSpPr>
        <dsp:cNvPr id="0" name=""/>
        <dsp:cNvSpPr/>
      </dsp:nvSpPr>
      <dsp:spPr>
        <a:xfrm>
          <a:off x="556522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7D66-D769-460D-A0CE-C58B12041403}">
      <dsp:nvSpPr>
        <dsp:cNvPr id="0" name=""/>
        <dsp:cNvSpPr/>
      </dsp:nvSpPr>
      <dsp:spPr>
        <a:xfrm>
          <a:off x="572829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Lobed edges</a:t>
          </a:r>
        </a:p>
      </dsp:txBody>
      <dsp:txXfrm>
        <a:off x="5755594" y="2944964"/>
        <a:ext cx="1413093" cy="877387"/>
      </dsp:txXfrm>
    </dsp:sp>
    <dsp:sp modelId="{7BB9F345-51DF-4175-BFE3-CD38EF500D1B}">
      <dsp:nvSpPr>
        <dsp:cNvPr id="0" name=""/>
        <dsp:cNvSpPr/>
      </dsp:nvSpPr>
      <dsp:spPr>
        <a:xfrm>
          <a:off x="466830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1EEF-2948-4D15-A4FE-2E98E65B6C74}">
      <dsp:nvSpPr>
        <dsp:cNvPr id="0" name=""/>
        <dsp:cNvSpPr/>
      </dsp:nvSpPr>
      <dsp:spPr>
        <a:xfrm>
          <a:off x="483137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Round Lobes</a:t>
          </a:r>
        </a:p>
      </dsp:txBody>
      <dsp:txXfrm>
        <a:off x="4858674" y="4303798"/>
        <a:ext cx="1413093" cy="877387"/>
      </dsp:txXfrm>
    </dsp:sp>
    <dsp:sp modelId="{2CD497A8-BCCF-4A20-90B3-F01C36EEF3B1}">
      <dsp:nvSpPr>
        <dsp:cNvPr id="0" name=""/>
        <dsp:cNvSpPr/>
      </dsp:nvSpPr>
      <dsp:spPr>
        <a:xfrm>
          <a:off x="466830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4AFA2-52FE-4AE0-A3E2-CE8986D4B307}">
      <dsp:nvSpPr>
        <dsp:cNvPr id="0" name=""/>
        <dsp:cNvSpPr/>
      </dsp:nvSpPr>
      <dsp:spPr>
        <a:xfrm>
          <a:off x="483137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Bur oak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Quercus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4858674" y="5662632"/>
        <a:ext cx="1413093" cy="877387"/>
      </dsp:txXfrm>
    </dsp:sp>
    <dsp:sp modelId="{928EC42D-BCC2-4A4B-8C35-F60825821EED}">
      <dsp:nvSpPr>
        <dsp:cNvPr id="0" name=""/>
        <dsp:cNvSpPr/>
      </dsp:nvSpPr>
      <dsp:spPr>
        <a:xfrm>
          <a:off x="646214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54A97-65BA-4FC1-8D38-25413E068B7D}">
      <dsp:nvSpPr>
        <dsp:cNvPr id="0" name=""/>
        <dsp:cNvSpPr/>
      </dsp:nvSpPr>
      <dsp:spPr>
        <a:xfrm>
          <a:off x="662521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Sharp Lobes</a:t>
          </a:r>
        </a:p>
      </dsp:txBody>
      <dsp:txXfrm>
        <a:off x="6652514" y="4303798"/>
        <a:ext cx="1413093" cy="877387"/>
      </dsp:txXfrm>
    </dsp:sp>
    <dsp:sp modelId="{9E6D0AB4-6E9E-4333-863C-B215A50EC5F1}">
      <dsp:nvSpPr>
        <dsp:cNvPr id="0" name=""/>
        <dsp:cNvSpPr/>
      </dsp:nvSpPr>
      <dsp:spPr>
        <a:xfrm>
          <a:off x="646214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0FE59-E197-4B43-9DA1-B75FE6396D8C}">
      <dsp:nvSpPr>
        <dsp:cNvPr id="0" name=""/>
        <dsp:cNvSpPr/>
      </dsp:nvSpPr>
      <dsp:spPr>
        <a:xfrm>
          <a:off x="662521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Red maple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/>
            <a:t>Acer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6652514" y="5662632"/>
        <a:ext cx="1413093" cy="877387"/>
      </dsp:txXfrm>
    </dsp:sp>
    <dsp:sp modelId="{8AA28F14-2371-4206-A895-1CEEF41DBB18}">
      <dsp:nvSpPr>
        <dsp:cNvPr id="0" name=""/>
        <dsp:cNvSpPr/>
      </dsp:nvSpPr>
      <dsp:spPr>
        <a:xfrm>
          <a:off x="9152901" y="2762744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FF58-FC98-4FC1-ADBC-C215CAD3D1BF}">
      <dsp:nvSpPr>
        <dsp:cNvPr id="0" name=""/>
        <dsp:cNvSpPr/>
      </dsp:nvSpPr>
      <dsp:spPr>
        <a:xfrm>
          <a:off x="9315977" y="2917667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lobed edges</a:t>
          </a:r>
        </a:p>
      </dsp:txBody>
      <dsp:txXfrm>
        <a:off x="9343274" y="2944964"/>
        <a:ext cx="1413093" cy="877387"/>
      </dsp:txXfrm>
    </dsp:sp>
    <dsp:sp modelId="{BE32F2E7-25DB-4FB8-9F81-3461D01213A9}">
      <dsp:nvSpPr>
        <dsp:cNvPr id="0" name=""/>
        <dsp:cNvSpPr/>
      </dsp:nvSpPr>
      <dsp:spPr>
        <a:xfrm>
          <a:off x="825598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F96B-3142-4DC0-A4F4-737C6660BCBD}">
      <dsp:nvSpPr>
        <dsp:cNvPr id="0" name=""/>
        <dsp:cNvSpPr/>
      </dsp:nvSpPr>
      <dsp:spPr>
        <a:xfrm>
          <a:off x="841905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Veins end in large teeth</a:t>
          </a:r>
        </a:p>
      </dsp:txBody>
      <dsp:txXfrm>
        <a:off x="8446354" y="4303798"/>
        <a:ext cx="1413093" cy="877387"/>
      </dsp:txXfrm>
    </dsp:sp>
    <dsp:sp modelId="{3F6B4315-61F7-40DF-BFEF-B423C22CC60B}">
      <dsp:nvSpPr>
        <dsp:cNvPr id="0" name=""/>
        <dsp:cNvSpPr/>
      </dsp:nvSpPr>
      <dsp:spPr>
        <a:xfrm>
          <a:off x="825598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7D7D5-BF23-4618-8F66-4518422A3A30}">
      <dsp:nvSpPr>
        <dsp:cNvPr id="0" name=""/>
        <dsp:cNvSpPr/>
      </dsp:nvSpPr>
      <dsp:spPr>
        <a:xfrm>
          <a:off x="841905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American elm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 err="1"/>
            <a:t>Ulmus</a:t>
          </a:r>
          <a:r>
            <a:rPr lang="en-US" sz="1600" b="1" i="1" kern="1200"/>
            <a:t> </a:t>
          </a:r>
          <a:r>
            <a:rPr lang="en-US" sz="1600" b="1" i="0" kern="1200"/>
            <a:t>sp.)</a:t>
          </a:r>
          <a:endParaRPr lang="en-US" sz="1600" b="1" kern="1200" dirty="0"/>
        </a:p>
      </dsp:txBody>
      <dsp:txXfrm>
        <a:off x="8446354" y="5662632"/>
        <a:ext cx="1413093" cy="877387"/>
      </dsp:txXfrm>
    </dsp:sp>
    <dsp:sp modelId="{5D1224DF-1147-48B7-83D3-18A3CE14115A}">
      <dsp:nvSpPr>
        <dsp:cNvPr id="0" name=""/>
        <dsp:cNvSpPr/>
      </dsp:nvSpPr>
      <dsp:spPr>
        <a:xfrm>
          <a:off x="10049821" y="4121578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FF66-DDEB-430C-B83B-FA33D89F463B}">
      <dsp:nvSpPr>
        <dsp:cNvPr id="0" name=""/>
        <dsp:cNvSpPr/>
      </dsp:nvSpPr>
      <dsp:spPr>
        <a:xfrm>
          <a:off x="10212897" y="4276501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Branching veins</a:t>
          </a:r>
        </a:p>
      </dsp:txBody>
      <dsp:txXfrm>
        <a:off x="10240194" y="4303798"/>
        <a:ext cx="1413093" cy="877387"/>
      </dsp:txXfrm>
    </dsp:sp>
    <dsp:sp modelId="{8C3CC8CE-323F-49A6-8E01-2798FEB54CB9}">
      <dsp:nvSpPr>
        <dsp:cNvPr id="0" name=""/>
        <dsp:cNvSpPr/>
      </dsp:nvSpPr>
      <dsp:spPr>
        <a:xfrm>
          <a:off x="10049821" y="5480412"/>
          <a:ext cx="1467687" cy="9319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74D0-E686-44B8-B38D-B8244571548E}">
      <dsp:nvSpPr>
        <dsp:cNvPr id="0" name=""/>
        <dsp:cNvSpPr/>
      </dsp:nvSpPr>
      <dsp:spPr>
        <a:xfrm>
          <a:off x="10212897" y="5635335"/>
          <a:ext cx="1467687" cy="9319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Basswood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</a:t>
          </a:r>
          <a:r>
            <a:rPr lang="en-US" sz="1600" b="1" i="1" kern="1200" dirty="0" err="1"/>
            <a:t>Tilia</a:t>
          </a:r>
          <a:r>
            <a:rPr lang="en-US" sz="1600" b="1" i="1" kern="1200" dirty="0"/>
            <a:t> </a:t>
          </a:r>
          <a:r>
            <a:rPr lang="en-US" sz="1600" b="1" i="0" kern="1200" dirty="0"/>
            <a:t>sp.)</a:t>
          </a:r>
          <a:endParaRPr lang="en-US" sz="1600" b="1" kern="1200" dirty="0"/>
        </a:p>
      </dsp:txBody>
      <dsp:txXfrm>
        <a:off x="10240194" y="5662632"/>
        <a:ext cx="1413093" cy="87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1665-5B7F-4E7E-8D87-8CDE0F4D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86B91-05CE-4B60-851F-838568E0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2F15-E583-47AF-AB56-E475915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833-EE23-4B8F-914B-40D79FE9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4061-F020-42C8-BDDF-E5F7F616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02F-559A-4ABE-AC41-E7DB9313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DC968-3BFA-4401-B800-17CB13C2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80C8-06D2-4844-9E9F-C16030E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1399-C63E-49DF-9809-EDFE8369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14AF-8BCB-4F86-B09A-90B567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2E8D9-50C1-4690-97E8-3D04562FC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C4F9-FDAC-499C-8B20-6F2355E5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0258-758A-43CC-B623-331B604D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ADC9-6702-4F3A-A1ED-73EFF935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1F90-CD39-4203-AE9C-9B41308F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EAC-86D8-4F6D-AD2E-2F45B512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AB80-7B44-4456-94F0-72E700B6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C38-3A9C-4651-9976-E80DD51D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0BE5-D8BF-4F93-85A8-828AFF93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78E3-4B60-4EF9-9487-03246E8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CBA-49DB-4E80-B868-320C0009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8B4B6-1D7F-4C96-AB19-183925D6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B635-017E-4EAA-A45C-3AC0326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0F22D-A3D0-40BF-95EE-03057E6C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803E-E255-4367-A63F-9AE4621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AADF-8F1B-485A-962F-CDBCC325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7D71-83FD-45C1-ACAF-3D77666F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F95B2-58CA-4652-9A57-F379A39C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5C2A-1D3C-4403-BF5B-24425E4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5F59-2FA1-467F-B6FC-A5DE8BA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EBF53-F3AD-4264-8A43-AF94594A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4AC-0469-4583-9EA5-52FC64A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1092-BB6D-4C26-AE08-A211F246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4DAD-732B-459B-95C7-508FACD7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E070F-4DDD-4992-AFAB-348914CD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2F96A-308E-4CB8-8965-D452CCE2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479FA-C8F7-4CCC-A885-785F730E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7600-51BD-46C0-8114-D7EFE7BE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E771-50F1-4A9B-93BE-9C907377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D5E5-A114-43D8-B524-A7921787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C70D0-1364-43A1-9A13-3D40FF3A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93C7-E7FD-4F79-946E-14C30235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4B76F-F3A2-4D86-B824-6BC6D4DF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C542-E661-4E4C-9776-ED02AB75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18B9-4ACD-4A32-B42D-28C16EE0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028D-850E-4A77-931A-B3108DC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25B1-82CD-465F-B3D8-5EB3DAA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CFBB-C869-4298-8A1E-40FDBBF5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8B99-821C-4212-9CBA-90A7F01C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B08DB-69FD-47C1-A969-6A86BD2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E814-749A-4B61-9BFD-9F9310F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DDEBC-1102-447A-8989-F996485E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037-F3B7-41B8-9375-D7719AD3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B40A-E782-4362-A893-33A38CE0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10ED-07B8-4A29-9680-8273DA1F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E9AD-6FCE-4F55-A887-725BAAF1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1AB4-07DE-4395-8223-DF37C41C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363-8878-4644-B77F-94D9C330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2621C-8671-40A2-975F-F929B9D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93B-CCDF-4666-B01D-1418D24F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188D-CBC0-480D-96E1-C836169FC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A56-9E87-4D71-95A7-0AFFCA52BD66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03D6-B9BB-4403-9A06-8BD7CF50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E342-9B2B-45A1-8D2A-459502854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FDD-79F0-44BF-A9AC-45200E8A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7E156-8F94-4538-87A7-02AFC4C29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634311"/>
              </p:ext>
            </p:extLst>
          </p:nvPr>
        </p:nvGraphicFramePr>
        <p:xfrm>
          <a:off x="201953" y="162685"/>
          <a:ext cx="11780614" cy="656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86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Chandler</dc:creator>
  <cp:lastModifiedBy>Althea ArchMiller</cp:lastModifiedBy>
  <cp:revision>10</cp:revision>
  <dcterms:created xsi:type="dcterms:W3CDTF">2018-06-05T14:19:18Z</dcterms:created>
  <dcterms:modified xsi:type="dcterms:W3CDTF">2018-08-13T16:50:51Z</dcterms:modified>
</cp:coreProperties>
</file>