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19"/>
  </p:normalViewPr>
  <p:slideViewPr>
    <p:cSldViewPr snapToGrid="0" snapToObjects="1">
      <p:cViewPr>
        <p:scale>
          <a:sx n="85" d="100"/>
          <a:sy n="85" d="100"/>
        </p:scale>
        <p:origin x="8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594359"/>
            <a:ext cx="3306417" cy="2809462"/>
          </a:xfrm>
        </p:spPr>
        <p:txBody>
          <a:bodyPr>
            <a:noAutofit/>
          </a:bodyPr>
          <a:lstStyle/>
          <a:p>
            <a:r>
              <a:rPr lang="en-US" sz="2800" dirty="0"/>
              <a:t>Developing a Workflow to Maximize Reproducibility and Research Impact: Managing Data, Computer Code, and Projects for Success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3790122"/>
            <a:ext cx="6492240" cy="21991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Please open </a:t>
            </a:r>
            <a:r>
              <a:rPr lang="en-US" dirty="0" err="1" smtClean="0"/>
              <a:t>RStudio</a:t>
            </a:r>
            <a:r>
              <a:rPr lang="en-US" dirty="0" smtClean="0"/>
              <a:t> and install these packages:</a:t>
            </a:r>
          </a:p>
          <a:p>
            <a:pPr marL="0" indent="0">
              <a:buNone/>
            </a:pPr>
            <a:r>
              <a:rPr lang="en-US" dirty="0" smtClean="0"/>
              <a:t>	1. </a:t>
            </a:r>
            <a:r>
              <a:rPr lang="en-US" dirty="0" err="1" smtClean="0"/>
              <a:t>knitr</a:t>
            </a:r>
            <a:r>
              <a:rPr lang="en-US" dirty="0"/>
              <a:t>	</a:t>
            </a:r>
            <a:r>
              <a:rPr lang="en-US" dirty="0" smtClean="0"/>
              <a:t>	2. </a:t>
            </a:r>
            <a:r>
              <a:rPr lang="en-US" dirty="0" err="1" smtClean="0"/>
              <a:t>ezknitr</a:t>
            </a:r>
            <a:r>
              <a:rPr lang="en-US" dirty="0" smtClean="0"/>
              <a:t> 	3. </a:t>
            </a:r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403820"/>
            <a:ext cx="3200400" cy="290138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Althea A. ArchMiller, Concordia College, MN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John R. </a:t>
            </a:r>
            <a:r>
              <a:rPr lang="en-US" dirty="0" err="1" smtClean="0"/>
              <a:t>Fieberg</a:t>
            </a:r>
            <a:r>
              <a:rPr lang="en-US" dirty="0" smtClean="0"/>
              <a:t>, University of Minnesota,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8"/>
          <a:stretch/>
        </p:blipFill>
        <p:spPr>
          <a:xfrm>
            <a:off x="5775960" y="4747459"/>
            <a:ext cx="4541520" cy="1785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727" r="1968" b="3602"/>
          <a:stretch/>
        </p:blipFill>
        <p:spPr>
          <a:xfrm>
            <a:off x="5274366" y="594359"/>
            <a:ext cx="5539409" cy="2809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1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save your history or .</a:t>
            </a:r>
            <a:r>
              <a:rPr lang="en-US" dirty="0" err="1" smtClean="0"/>
              <a:t>Rdata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9" b="43909"/>
          <a:stretch/>
        </p:blipFill>
        <p:spPr>
          <a:xfrm>
            <a:off x="4215983" y="1626458"/>
            <a:ext cx="7756816" cy="250780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save your history or .</a:t>
            </a:r>
            <a:r>
              <a:rPr lang="en-US" dirty="0" err="1" smtClean="0"/>
              <a:t>Rdata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34" y="185506"/>
            <a:ext cx="6535710" cy="653571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save your history or .</a:t>
            </a:r>
            <a:r>
              <a:rPr lang="en-US" dirty="0" err="1"/>
              <a:t>Rdata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92" y="314793"/>
            <a:ext cx="6316482" cy="63164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GitHub?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21" y="594359"/>
            <a:ext cx="4389120" cy="58521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reproducibility?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/>
              <a:t>W</a:t>
            </a:r>
            <a:r>
              <a:rPr lang="en-US" sz="4000" dirty="0"/>
              <a:t>orking towards future reproducibility makes my code easier for my collaborators (and me) to read, run, and debug today,</a:t>
            </a:r>
            <a:br>
              <a:rPr lang="en-US" sz="4000" dirty="0"/>
            </a:br>
            <a:r>
              <a:rPr lang="en-US" sz="4000" dirty="0"/>
              <a:t>and that’s why I think reproducibility is a</a:t>
            </a:r>
            <a:br>
              <a:rPr lang="en-US" sz="4000" dirty="0"/>
            </a:br>
            <a:r>
              <a:rPr lang="en-US" sz="4000" b="1" dirty="0"/>
              <a:t>win-win for all researchers</a:t>
            </a:r>
            <a:r>
              <a:rPr lang="en-US" sz="4000" dirty="0" smtClean="0"/>
              <a:t>.</a:t>
            </a:r>
          </a:p>
          <a:p>
            <a:pPr algn="r"/>
            <a:r>
              <a:rPr lang="en-US" sz="4000" dirty="0"/>
              <a:t>-Althea 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reproducibility?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R</a:t>
            </a:r>
            <a:r>
              <a:rPr lang="en-US" sz="4800" dirty="0" smtClean="0"/>
              <a:t>eproducibility </a:t>
            </a:r>
            <a:r>
              <a:rPr lang="en-US" sz="4800" dirty="0"/>
              <a:t>provides security, saves time, and forces me to be more thoughtful about my workflow</a:t>
            </a:r>
            <a:r>
              <a:rPr lang="en-US" sz="4800" dirty="0" smtClean="0"/>
              <a:t>. </a:t>
            </a:r>
          </a:p>
          <a:p>
            <a:pPr marL="0" indent="0" algn="r">
              <a:buNone/>
            </a:pPr>
            <a:r>
              <a:rPr lang="en-US" sz="4800" dirty="0" smtClean="0"/>
              <a:t>- </a:t>
            </a:r>
            <a:r>
              <a:rPr lang="en-US" sz="4800" dirty="0"/>
              <a:t>Ethan </a:t>
            </a:r>
            <a:r>
              <a:rPr lang="en-US" sz="4800" dirty="0" smtClean="0"/>
              <a:t>Young</a:t>
            </a:r>
            <a:endParaRPr lang="en-US" sz="4800" dirty="0"/>
          </a:p>
          <a:p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reproducibility?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3714" r="1014" b="4001"/>
          <a:stretch/>
        </p:blipFill>
        <p:spPr>
          <a:xfrm>
            <a:off x="4946754" y="991598"/>
            <a:ext cx="6370820" cy="188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1940" y="3492708"/>
            <a:ext cx="6940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Make your life easier (now and in the future)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Collaborations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Broader research impact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Increased citations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Transparency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Grant and journal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61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research reproducible?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formats are your research documents stored in?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Considered “reproducible”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.csv</a:t>
            </a:r>
          </a:p>
          <a:p>
            <a:r>
              <a:rPr lang="en-US" dirty="0" smtClean="0"/>
              <a:t>.txt</a:t>
            </a:r>
          </a:p>
          <a:p>
            <a:r>
              <a:rPr lang="en-US" dirty="0" smtClean="0"/>
              <a:t>.pdf</a:t>
            </a:r>
          </a:p>
          <a:p>
            <a:r>
              <a:rPr lang="en-US" dirty="0" smtClean="0"/>
              <a:t>.html</a:t>
            </a:r>
          </a:p>
          <a:p>
            <a:r>
              <a:rPr lang="en-US" dirty="0" smtClean="0"/>
              <a:t>.R/.</a:t>
            </a:r>
            <a:r>
              <a:rPr lang="en-US" dirty="0" err="1" smtClean="0"/>
              <a:t>Rdata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Considered “Not reproducible”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.doc/.</a:t>
            </a:r>
            <a:r>
              <a:rPr lang="en-US" dirty="0" err="1" smtClean="0"/>
              <a:t>docx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xls</a:t>
            </a:r>
            <a:r>
              <a:rPr lang="en-US" dirty="0" smtClean="0"/>
              <a:t>/.</a:t>
            </a:r>
            <a:r>
              <a:rPr lang="en-US" dirty="0" err="1" smtClean="0"/>
              <a:t>xlsx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sas</a:t>
            </a:r>
            <a:endParaRPr lang="en-US" dirty="0" smtClean="0"/>
          </a:p>
          <a:p>
            <a:r>
              <a:rPr lang="en-US" dirty="0" smtClean="0"/>
              <a:t>Any other proprietary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code linear?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Clear environment often and at the beginning of each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program should focus on one main task 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Don’t rely on manual commenting and uncommenting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3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I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want to know what </a:t>
            </a:r>
            <a:r>
              <a:rPr lang="en-US" sz="2400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vars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are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significant </a:t>
            </a:r>
            <a:b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 will try each variable in turn</a:t>
            </a:r>
            <a:b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lm.out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&lt;-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(weight ~ height,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	 data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trial.data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clear previous </a:t>
            </a:r>
            <a:r>
              <a:rPr lang="en-US" sz="2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lm.out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for each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new lm() definition above </a:t>
            </a:r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remove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lm.out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the relationship significant?</a:t>
            </a:r>
            <a:b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(If not, clear and try a new variable)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summary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lm.out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code linear?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Clear environment often and at the beginning of each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program should focus on one main task 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Don’t rely on manual commenting and uncommenting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Don’t save your history or .</a:t>
            </a:r>
            <a:r>
              <a:rPr lang="en-US" sz="2800" dirty="0" err="1" smtClean="0"/>
              <a:t>Rdata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291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</vt:lpstr>
      <vt:lpstr>Arial</vt:lpstr>
      <vt:lpstr>Retrospect</vt:lpstr>
      <vt:lpstr>Developing a Workflow to Maximize Reproducibility and Research Impact: Managing Data, Computer Code, and Projects for Success </vt:lpstr>
      <vt:lpstr>Why worry about reproducibility?</vt:lpstr>
      <vt:lpstr>Why worry about reproducibility?</vt:lpstr>
      <vt:lpstr>Why worry about reproducibility?</vt:lpstr>
      <vt:lpstr>Is your research reproducible?</vt:lpstr>
      <vt:lpstr>What formats are your research documents stored in?</vt:lpstr>
      <vt:lpstr>Is your code linear?</vt:lpstr>
      <vt:lpstr>What is wrong with this code?</vt:lpstr>
      <vt:lpstr>Is your code linear?</vt:lpstr>
      <vt:lpstr>Don’t save your history or .Rdata</vt:lpstr>
      <vt:lpstr>Don’t save your history or .Rdata</vt:lpstr>
      <vt:lpstr>Don’t save your history or .Rdata</vt:lpstr>
      <vt:lpstr>Why use GitHub?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Workflow to Maximize Reproducibility and Research Impact: Managing Data, Computer Code, and Projects for Success </dc:title>
  <dc:creator>Althea ArchMiller</dc:creator>
  <cp:lastModifiedBy>Althea ArchMiller</cp:lastModifiedBy>
  <cp:revision>17</cp:revision>
  <dcterms:created xsi:type="dcterms:W3CDTF">2017-09-09T14:22:35Z</dcterms:created>
  <dcterms:modified xsi:type="dcterms:W3CDTF">2017-09-09T15:04:47Z</dcterms:modified>
</cp:coreProperties>
</file>