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Lst>
  <p:sldSz cy="6934200" cx="9512300"/>
  <p:notesSz cx="9512300" cy="69342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07BF309-9084-4A1D-AC79-AF961DE2F41A}">
  <a:tblStyle styleId="{107BF309-9084-4A1D-AC79-AF961DE2F41A}"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0" Type="http://schemas.openxmlformats.org/officeDocument/2006/relationships/slide" Target="slides/slide4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585700" y="520050"/>
            <a:ext cx="6341850" cy="26003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51225" y="3293725"/>
            <a:ext cx="7609825" cy="3120375"/>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1:notes"/>
          <p:cNvSpPr txBox="1"/>
          <p:nvPr>
            <p:ph idx="1" type="body"/>
          </p:nvPr>
        </p:nvSpPr>
        <p:spPr>
          <a:xfrm>
            <a:off x="951225" y="3293725"/>
            <a:ext cx="7609825" cy="3120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notes"/>
          <p:cNvSpPr/>
          <p:nvPr>
            <p:ph idx="2" type="sldImg"/>
          </p:nvPr>
        </p:nvSpPr>
        <p:spPr>
          <a:xfrm>
            <a:off x="1585700" y="520050"/>
            <a:ext cx="6341850" cy="2600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p12:notes"/>
          <p:cNvSpPr txBox="1"/>
          <p:nvPr>
            <p:ph idx="1" type="body"/>
          </p:nvPr>
        </p:nvSpPr>
        <p:spPr>
          <a:xfrm>
            <a:off x="951225" y="3293725"/>
            <a:ext cx="7609825" cy="3120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2:notes"/>
          <p:cNvSpPr/>
          <p:nvPr>
            <p:ph idx="2" type="sldImg"/>
          </p:nvPr>
        </p:nvSpPr>
        <p:spPr>
          <a:xfrm>
            <a:off x="1585700" y="520050"/>
            <a:ext cx="6341850" cy="2600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p13:notes"/>
          <p:cNvSpPr txBox="1"/>
          <p:nvPr>
            <p:ph idx="1" type="body"/>
          </p:nvPr>
        </p:nvSpPr>
        <p:spPr>
          <a:xfrm>
            <a:off x="951225" y="3293725"/>
            <a:ext cx="7609825" cy="3120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3:notes"/>
          <p:cNvSpPr/>
          <p:nvPr>
            <p:ph idx="2" type="sldImg"/>
          </p:nvPr>
        </p:nvSpPr>
        <p:spPr>
          <a:xfrm>
            <a:off x="1585700" y="520050"/>
            <a:ext cx="6341850" cy="2600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p14:notes"/>
          <p:cNvSpPr txBox="1"/>
          <p:nvPr>
            <p:ph idx="1" type="body"/>
          </p:nvPr>
        </p:nvSpPr>
        <p:spPr>
          <a:xfrm>
            <a:off x="951225" y="3293725"/>
            <a:ext cx="7609825" cy="3120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4:notes"/>
          <p:cNvSpPr/>
          <p:nvPr>
            <p:ph idx="2" type="sldImg"/>
          </p:nvPr>
        </p:nvSpPr>
        <p:spPr>
          <a:xfrm>
            <a:off x="1585700" y="520050"/>
            <a:ext cx="6341850" cy="2600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p15:notes"/>
          <p:cNvSpPr txBox="1"/>
          <p:nvPr>
            <p:ph idx="1" type="body"/>
          </p:nvPr>
        </p:nvSpPr>
        <p:spPr>
          <a:xfrm>
            <a:off x="951225" y="3293725"/>
            <a:ext cx="7609825" cy="3120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5:notes"/>
          <p:cNvSpPr/>
          <p:nvPr>
            <p:ph idx="2" type="sldImg"/>
          </p:nvPr>
        </p:nvSpPr>
        <p:spPr>
          <a:xfrm>
            <a:off x="1585700" y="520050"/>
            <a:ext cx="6341850" cy="2600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p16:notes"/>
          <p:cNvSpPr txBox="1"/>
          <p:nvPr>
            <p:ph idx="1" type="body"/>
          </p:nvPr>
        </p:nvSpPr>
        <p:spPr>
          <a:xfrm>
            <a:off x="951225" y="3293725"/>
            <a:ext cx="7609825" cy="3120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6:notes"/>
          <p:cNvSpPr/>
          <p:nvPr>
            <p:ph idx="2" type="sldImg"/>
          </p:nvPr>
        </p:nvSpPr>
        <p:spPr>
          <a:xfrm>
            <a:off x="1585700" y="520050"/>
            <a:ext cx="6341850" cy="2600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49bd7812be_0_7:notes"/>
          <p:cNvSpPr/>
          <p:nvPr>
            <p:ph idx="2" type="sldImg"/>
          </p:nvPr>
        </p:nvSpPr>
        <p:spPr>
          <a:xfrm>
            <a:off x="1585700" y="520050"/>
            <a:ext cx="6342000" cy="26004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49bd7812be_0_7:notes"/>
          <p:cNvSpPr txBox="1"/>
          <p:nvPr>
            <p:ph idx="1" type="body"/>
          </p:nvPr>
        </p:nvSpPr>
        <p:spPr>
          <a:xfrm>
            <a:off x="951225" y="3293725"/>
            <a:ext cx="7609800" cy="312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p18:notes"/>
          <p:cNvSpPr txBox="1"/>
          <p:nvPr>
            <p:ph idx="1" type="body"/>
          </p:nvPr>
        </p:nvSpPr>
        <p:spPr>
          <a:xfrm>
            <a:off x="951225" y="3293725"/>
            <a:ext cx="7609825" cy="3120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8:notes"/>
          <p:cNvSpPr/>
          <p:nvPr>
            <p:ph idx="2" type="sldImg"/>
          </p:nvPr>
        </p:nvSpPr>
        <p:spPr>
          <a:xfrm>
            <a:off x="1585700" y="520050"/>
            <a:ext cx="6341850" cy="2600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p19:notes"/>
          <p:cNvSpPr txBox="1"/>
          <p:nvPr>
            <p:ph idx="1" type="body"/>
          </p:nvPr>
        </p:nvSpPr>
        <p:spPr>
          <a:xfrm>
            <a:off x="951225" y="3293725"/>
            <a:ext cx="7609825" cy="3120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9:notes"/>
          <p:cNvSpPr/>
          <p:nvPr>
            <p:ph idx="2" type="sldImg"/>
          </p:nvPr>
        </p:nvSpPr>
        <p:spPr>
          <a:xfrm>
            <a:off x="1585700" y="520050"/>
            <a:ext cx="6341850" cy="2600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p20:notes"/>
          <p:cNvSpPr txBox="1"/>
          <p:nvPr>
            <p:ph idx="1" type="body"/>
          </p:nvPr>
        </p:nvSpPr>
        <p:spPr>
          <a:xfrm>
            <a:off x="951225" y="3293725"/>
            <a:ext cx="7609825" cy="3120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0:notes"/>
          <p:cNvSpPr/>
          <p:nvPr>
            <p:ph idx="2" type="sldImg"/>
          </p:nvPr>
        </p:nvSpPr>
        <p:spPr>
          <a:xfrm>
            <a:off x="1585700" y="520050"/>
            <a:ext cx="6341850" cy="2600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p21:notes"/>
          <p:cNvSpPr txBox="1"/>
          <p:nvPr>
            <p:ph idx="1" type="body"/>
          </p:nvPr>
        </p:nvSpPr>
        <p:spPr>
          <a:xfrm>
            <a:off x="951225" y="3293725"/>
            <a:ext cx="7609825" cy="3120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1:notes"/>
          <p:cNvSpPr/>
          <p:nvPr>
            <p:ph idx="2" type="sldImg"/>
          </p:nvPr>
        </p:nvSpPr>
        <p:spPr>
          <a:xfrm>
            <a:off x="1585700" y="520050"/>
            <a:ext cx="6341850" cy="2600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p2:notes"/>
          <p:cNvSpPr txBox="1"/>
          <p:nvPr>
            <p:ph idx="1" type="body"/>
          </p:nvPr>
        </p:nvSpPr>
        <p:spPr>
          <a:xfrm>
            <a:off x="951225" y="3293725"/>
            <a:ext cx="7609825" cy="3120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notes"/>
          <p:cNvSpPr/>
          <p:nvPr>
            <p:ph idx="2" type="sldImg"/>
          </p:nvPr>
        </p:nvSpPr>
        <p:spPr>
          <a:xfrm>
            <a:off x="1585700" y="520050"/>
            <a:ext cx="6341850" cy="2600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p22:notes"/>
          <p:cNvSpPr txBox="1"/>
          <p:nvPr>
            <p:ph idx="1" type="body"/>
          </p:nvPr>
        </p:nvSpPr>
        <p:spPr>
          <a:xfrm>
            <a:off x="951225" y="3293725"/>
            <a:ext cx="7609825" cy="3120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2:notes"/>
          <p:cNvSpPr/>
          <p:nvPr>
            <p:ph idx="2" type="sldImg"/>
          </p:nvPr>
        </p:nvSpPr>
        <p:spPr>
          <a:xfrm>
            <a:off x="1585700" y="520050"/>
            <a:ext cx="6341850" cy="2600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p23:notes"/>
          <p:cNvSpPr txBox="1"/>
          <p:nvPr>
            <p:ph idx="1" type="body"/>
          </p:nvPr>
        </p:nvSpPr>
        <p:spPr>
          <a:xfrm>
            <a:off x="951225" y="3293725"/>
            <a:ext cx="7609825" cy="3120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3:notes"/>
          <p:cNvSpPr/>
          <p:nvPr>
            <p:ph idx="2" type="sldImg"/>
          </p:nvPr>
        </p:nvSpPr>
        <p:spPr>
          <a:xfrm>
            <a:off x="1585700" y="520050"/>
            <a:ext cx="6341850" cy="2600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p24:notes"/>
          <p:cNvSpPr txBox="1"/>
          <p:nvPr>
            <p:ph idx="1" type="body"/>
          </p:nvPr>
        </p:nvSpPr>
        <p:spPr>
          <a:xfrm>
            <a:off x="951225" y="3293725"/>
            <a:ext cx="7609825" cy="3120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4:notes"/>
          <p:cNvSpPr/>
          <p:nvPr>
            <p:ph idx="2" type="sldImg"/>
          </p:nvPr>
        </p:nvSpPr>
        <p:spPr>
          <a:xfrm>
            <a:off x="1585700" y="520050"/>
            <a:ext cx="6341850" cy="2600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p26:notes"/>
          <p:cNvSpPr txBox="1"/>
          <p:nvPr>
            <p:ph idx="1" type="body"/>
          </p:nvPr>
        </p:nvSpPr>
        <p:spPr>
          <a:xfrm>
            <a:off x="951225" y="3293725"/>
            <a:ext cx="7609825" cy="3120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6:notes"/>
          <p:cNvSpPr/>
          <p:nvPr>
            <p:ph idx="2" type="sldImg"/>
          </p:nvPr>
        </p:nvSpPr>
        <p:spPr>
          <a:xfrm>
            <a:off x="1585700" y="520050"/>
            <a:ext cx="6341850" cy="2600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p27:notes"/>
          <p:cNvSpPr txBox="1"/>
          <p:nvPr>
            <p:ph idx="1" type="body"/>
          </p:nvPr>
        </p:nvSpPr>
        <p:spPr>
          <a:xfrm>
            <a:off x="951225" y="3293725"/>
            <a:ext cx="7609825" cy="3120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7:notes"/>
          <p:cNvSpPr/>
          <p:nvPr>
            <p:ph idx="2" type="sldImg"/>
          </p:nvPr>
        </p:nvSpPr>
        <p:spPr>
          <a:xfrm>
            <a:off x="1585700" y="520050"/>
            <a:ext cx="6341850" cy="2600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p28:notes"/>
          <p:cNvSpPr txBox="1"/>
          <p:nvPr>
            <p:ph idx="1" type="body"/>
          </p:nvPr>
        </p:nvSpPr>
        <p:spPr>
          <a:xfrm>
            <a:off x="951225" y="3293725"/>
            <a:ext cx="7609825" cy="3120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8:notes"/>
          <p:cNvSpPr/>
          <p:nvPr>
            <p:ph idx="2" type="sldImg"/>
          </p:nvPr>
        </p:nvSpPr>
        <p:spPr>
          <a:xfrm>
            <a:off x="1585700" y="520050"/>
            <a:ext cx="6341850" cy="2600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p29:notes"/>
          <p:cNvSpPr txBox="1"/>
          <p:nvPr>
            <p:ph idx="1" type="body"/>
          </p:nvPr>
        </p:nvSpPr>
        <p:spPr>
          <a:xfrm>
            <a:off x="951225" y="3293725"/>
            <a:ext cx="7609825" cy="3120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9:notes"/>
          <p:cNvSpPr/>
          <p:nvPr>
            <p:ph idx="2" type="sldImg"/>
          </p:nvPr>
        </p:nvSpPr>
        <p:spPr>
          <a:xfrm>
            <a:off x="1585700" y="520050"/>
            <a:ext cx="6341850" cy="2600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p30:notes"/>
          <p:cNvSpPr txBox="1"/>
          <p:nvPr>
            <p:ph idx="1" type="body"/>
          </p:nvPr>
        </p:nvSpPr>
        <p:spPr>
          <a:xfrm>
            <a:off x="951225" y="3293725"/>
            <a:ext cx="7609825" cy="3120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0:notes"/>
          <p:cNvSpPr/>
          <p:nvPr>
            <p:ph idx="2" type="sldImg"/>
          </p:nvPr>
        </p:nvSpPr>
        <p:spPr>
          <a:xfrm>
            <a:off x="1585700" y="520050"/>
            <a:ext cx="6341850" cy="2600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p31:notes"/>
          <p:cNvSpPr txBox="1"/>
          <p:nvPr>
            <p:ph idx="1" type="body"/>
          </p:nvPr>
        </p:nvSpPr>
        <p:spPr>
          <a:xfrm>
            <a:off x="951225" y="3293725"/>
            <a:ext cx="7609825" cy="3120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1:notes"/>
          <p:cNvSpPr/>
          <p:nvPr>
            <p:ph idx="2" type="sldImg"/>
          </p:nvPr>
        </p:nvSpPr>
        <p:spPr>
          <a:xfrm>
            <a:off x="1585700" y="520050"/>
            <a:ext cx="6341850" cy="2600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p32:notes"/>
          <p:cNvSpPr txBox="1"/>
          <p:nvPr>
            <p:ph idx="1" type="body"/>
          </p:nvPr>
        </p:nvSpPr>
        <p:spPr>
          <a:xfrm>
            <a:off x="951225" y="3293725"/>
            <a:ext cx="7609825" cy="3120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2:notes"/>
          <p:cNvSpPr/>
          <p:nvPr>
            <p:ph idx="2" type="sldImg"/>
          </p:nvPr>
        </p:nvSpPr>
        <p:spPr>
          <a:xfrm>
            <a:off x="1585700" y="520050"/>
            <a:ext cx="6341850" cy="2600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p3:notes"/>
          <p:cNvSpPr txBox="1"/>
          <p:nvPr>
            <p:ph idx="1" type="body"/>
          </p:nvPr>
        </p:nvSpPr>
        <p:spPr>
          <a:xfrm>
            <a:off x="951225" y="3293725"/>
            <a:ext cx="7609825" cy="3120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notes"/>
          <p:cNvSpPr/>
          <p:nvPr>
            <p:ph idx="2" type="sldImg"/>
          </p:nvPr>
        </p:nvSpPr>
        <p:spPr>
          <a:xfrm>
            <a:off x="1585700" y="520050"/>
            <a:ext cx="6341850" cy="2600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p33:notes"/>
          <p:cNvSpPr txBox="1"/>
          <p:nvPr>
            <p:ph idx="1" type="body"/>
          </p:nvPr>
        </p:nvSpPr>
        <p:spPr>
          <a:xfrm>
            <a:off x="951225" y="3293725"/>
            <a:ext cx="7609825" cy="3120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3:notes"/>
          <p:cNvSpPr/>
          <p:nvPr>
            <p:ph idx="2" type="sldImg"/>
          </p:nvPr>
        </p:nvSpPr>
        <p:spPr>
          <a:xfrm>
            <a:off x="1585700" y="520050"/>
            <a:ext cx="6341850" cy="2600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p34:notes"/>
          <p:cNvSpPr txBox="1"/>
          <p:nvPr>
            <p:ph idx="1" type="body"/>
          </p:nvPr>
        </p:nvSpPr>
        <p:spPr>
          <a:xfrm>
            <a:off x="951225" y="3293725"/>
            <a:ext cx="7609825" cy="3120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4:notes"/>
          <p:cNvSpPr/>
          <p:nvPr>
            <p:ph idx="2" type="sldImg"/>
          </p:nvPr>
        </p:nvSpPr>
        <p:spPr>
          <a:xfrm>
            <a:off x="1585700" y="520050"/>
            <a:ext cx="6341850" cy="2600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p35:notes"/>
          <p:cNvSpPr txBox="1"/>
          <p:nvPr>
            <p:ph idx="1" type="body"/>
          </p:nvPr>
        </p:nvSpPr>
        <p:spPr>
          <a:xfrm>
            <a:off x="951225" y="3293725"/>
            <a:ext cx="7609825" cy="3120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5:notes"/>
          <p:cNvSpPr/>
          <p:nvPr>
            <p:ph idx="2" type="sldImg"/>
          </p:nvPr>
        </p:nvSpPr>
        <p:spPr>
          <a:xfrm>
            <a:off x="1585700" y="520050"/>
            <a:ext cx="6341850" cy="2600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p36:notes"/>
          <p:cNvSpPr txBox="1"/>
          <p:nvPr>
            <p:ph idx="1" type="body"/>
          </p:nvPr>
        </p:nvSpPr>
        <p:spPr>
          <a:xfrm>
            <a:off x="951225" y="3293725"/>
            <a:ext cx="7609825" cy="3120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6:notes"/>
          <p:cNvSpPr/>
          <p:nvPr>
            <p:ph idx="2" type="sldImg"/>
          </p:nvPr>
        </p:nvSpPr>
        <p:spPr>
          <a:xfrm>
            <a:off x="1585700" y="520050"/>
            <a:ext cx="6341850" cy="2600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p37:notes"/>
          <p:cNvSpPr txBox="1"/>
          <p:nvPr>
            <p:ph idx="1" type="body"/>
          </p:nvPr>
        </p:nvSpPr>
        <p:spPr>
          <a:xfrm>
            <a:off x="951225" y="3293725"/>
            <a:ext cx="7609825" cy="3120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7:notes"/>
          <p:cNvSpPr/>
          <p:nvPr>
            <p:ph idx="2" type="sldImg"/>
          </p:nvPr>
        </p:nvSpPr>
        <p:spPr>
          <a:xfrm>
            <a:off x="1585700" y="520050"/>
            <a:ext cx="6341850" cy="2600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p38:notes"/>
          <p:cNvSpPr txBox="1"/>
          <p:nvPr>
            <p:ph idx="1" type="body"/>
          </p:nvPr>
        </p:nvSpPr>
        <p:spPr>
          <a:xfrm>
            <a:off x="951225" y="3293725"/>
            <a:ext cx="7609825" cy="3120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8:notes"/>
          <p:cNvSpPr/>
          <p:nvPr>
            <p:ph idx="2" type="sldImg"/>
          </p:nvPr>
        </p:nvSpPr>
        <p:spPr>
          <a:xfrm>
            <a:off x="1585700" y="520050"/>
            <a:ext cx="6341850" cy="2600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p39:notes"/>
          <p:cNvSpPr txBox="1"/>
          <p:nvPr>
            <p:ph idx="1" type="body"/>
          </p:nvPr>
        </p:nvSpPr>
        <p:spPr>
          <a:xfrm>
            <a:off x="951225" y="3293725"/>
            <a:ext cx="7609825" cy="3120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9:notes"/>
          <p:cNvSpPr/>
          <p:nvPr>
            <p:ph idx="2" type="sldImg"/>
          </p:nvPr>
        </p:nvSpPr>
        <p:spPr>
          <a:xfrm>
            <a:off x="1585700" y="520050"/>
            <a:ext cx="6341850" cy="2600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p40:notes"/>
          <p:cNvSpPr txBox="1"/>
          <p:nvPr>
            <p:ph idx="1" type="body"/>
          </p:nvPr>
        </p:nvSpPr>
        <p:spPr>
          <a:xfrm>
            <a:off x="951225" y="3293725"/>
            <a:ext cx="7609825" cy="3120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40:notes"/>
          <p:cNvSpPr/>
          <p:nvPr>
            <p:ph idx="2" type="sldImg"/>
          </p:nvPr>
        </p:nvSpPr>
        <p:spPr>
          <a:xfrm>
            <a:off x="1585700" y="520050"/>
            <a:ext cx="6341850" cy="2600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p41:notes"/>
          <p:cNvSpPr txBox="1"/>
          <p:nvPr>
            <p:ph idx="1" type="body"/>
          </p:nvPr>
        </p:nvSpPr>
        <p:spPr>
          <a:xfrm>
            <a:off x="951225" y="3293725"/>
            <a:ext cx="7609825" cy="3120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41:notes"/>
          <p:cNvSpPr/>
          <p:nvPr>
            <p:ph idx="2" type="sldImg"/>
          </p:nvPr>
        </p:nvSpPr>
        <p:spPr>
          <a:xfrm>
            <a:off x="1585700" y="520050"/>
            <a:ext cx="6341850" cy="2600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p42:notes"/>
          <p:cNvSpPr txBox="1"/>
          <p:nvPr>
            <p:ph idx="1" type="body"/>
          </p:nvPr>
        </p:nvSpPr>
        <p:spPr>
          <a:xfrm>
            <a:off x="951225" y="3293725"/>
            <a:ext cx="7609825" cy="3120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42:notes"/>
          <p:cNvSpPr/>
          <p:nvPr>
            <p:ph idx="2" type="sldImg"/>
          </p:nvPr>
        </p:nvSpPr>
        <p:spPr>
          <a:xfrm>
            <a:off x="1585700" y="520050"/>
            <a:ext cx="6341850" cy="2600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p4:notes"/>
          <p:cNvSpPr txBox="1"/>
          <p:nvPr>
            <p:ph idx="1" type="body"/>
          </p:nvPr>
        </p:nvSpPr>
        <p:spPr>
          <a:xfrm>
            <a:off x="951225" y="3293725"/>
            <a:ext cx="7609825" cy="3120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4:notes"/>
          <p:cNvSpPr/>
          <p:nvPr>
            <p:ph idx="2" type="sldImg"/>
          </p:nvPr>
        </p:nvSpPr>
        <p:spPr>
          <a:xfrm>
            <a:off x="1585700" y="520050"/>
            <a:ext cx="6341850" cy="2600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p43:notes"/>
          <p:cNvSpPr txBox="1"/>
          <p:nvPr>
            <p:ph idx="1" type="body"/>
          </p:nvPr>
        </p:nvSpPr>
        <p:spPr>
          <a:xfrm>
            <a:off x="951225" y="3293725"/>
            <a:ext cx="7609825" cy="3120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43:notes"/>
          <p:cNvSpPr/>
          <p:nvPr>
            <p:ph idx="2" type="sldImg"/>
          </p:nvPr>
        </p:nvSpPr>
        <p:spPr>
          <a:xfrm>
            <a:off x="1585700" y="520050"/>
            <a:ext cx="6341850" cy="2600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p44:notes"/>
          <p:cNvSpPr txBox="1"/>
          <p:nvPr>
            <p:ph idx="1" type="body"/>
          </p:nvPr>
        </p:nvSpPr>
        <p:spPr>
          <a:xfrm>
            <a:off x="951225" y="3293725"/>
            <a:ext cx="7609825" cy="3120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44:notes"/>
          <p:cNvSpPr/>
          <p:nvPr>
            <p:ph idx="2" type="sldImg"/>
          </p:nvPr>
        </p:nvSpPr>
        <p:spPr>
          <a:xfrm>
            <a:off x="1585700" y="520050"/>
            <a:ext cx="6341850" cy="2600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p46:notes"/>
          <p:cNvSpPr txBox="1"/>
          <p:nvPr>
            <p:ph idx="1" type="body"/>
          </p:nvPr>
        </p:nvSpPr>
        <p:spPr>
          <a:xfrm>
            <a:off x="951225" y="3293725"/>
            <a:ext cx="7609825" cy="3120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46:notes"/>
          <p:cNvSpPr/>
          <p:nvPr>
            <p:ph idx="2" type="sldImg"/>
          </p:nvPr>
        </p:nvSpPr>
        <p:spPr>
          <a:xfrm>
            <a:off x="1585700" y="520050"/>
            <a:ext cx="6341850" cy="2600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p47:notes"/>
          <p:cNvSpPr txBox="1"/>
          <p:nvPr>
            <p:ph idx="1" type="body"/>
          </p:nvPr>
        </p:nvSpPr>
        <p:spPr>
          <a:xfrm>
            <a:off x="951225" y="3293725"/>
            <a:ext cx="7609825" cy="3120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47:notes"/>
          <p:cNvSpPr/>
          <p:nvPr>
            <p:ph idx="2" type="sldImg"/>
          </p:nvPr>
        </p:nvSpPr>
        <p:spPr>
          <a:xfrm>
            <a:off x="1585700" y="520050"/>
            <a:ext cx="6341850" cy="2600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p48:notes"/>
          <p:cNvSpPr txBox="1"/>
          <p:nvPr>
            <p:ph idx="1" type="body"/>
          </p:nvPr>
        </p:nvSpPr>
        <p:spPr>
          <a:xfrm>
            <a:off x="951225" y="3293725"/>
            <a:ext cx="7609825" cy="3120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48:notes"/>
          <p:cNvSpPr/>
          <p:nvPr>
            <p:ph idx="2" type="sldImg"/>
          </p:nvPr>
        </p:nvSpPr>
        <p:spPr>
          <a:xfrm>
            <a:off x="1585700" y="520050"/>
            <a:ext cx="6341850" cy="2600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5:notes"/>
          <p:cNvSpPr txBox="1"/>
          <p:nvPr>
            <p:ph idx="1" type="body"/>
          </p:nvPr>
        </p:nvSpPr>
        <p:spPr>
          <a:xfrm>
            <a:off x="951225" y="3293725"/>
            <a:ext cx="7609825" cy="3120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5:notes"/>
          <p:cNvSpPr/>
          <p:nvPr>
            <p:ph idx="2" type="sldImg"/>
          </p:nvPr>
        </p:nvSpPr>
        <p:spPr>
          <a:xfrm>
            <a:off x="1585700" y="520050"/>
            <a:ext cx="6341850" cy="2600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6:notes"/>
          <p:cNvSpPr txBox="1"/>
          <p:nvPr>
            <p:ph idx="1" type="body"/>
          </p:nvPr>
        </p:nvSpPr>
        <p:spPr>
          <a:xfrm>
            <a:off x="951225" y="3293725"/>
            <a:ext cx="7609825" cy="3120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6:notes"/>
          <p:cNvSpPr/>
          <p:nvPr>
            <p:ph idx="2" type="sldImg"/>
          </p:nvPr>
        </p:nvSpPr>
        <p:spPr>
          <a:xfrm>
            <a:off x="1585700" y="520050"/>
            <a:ext cx="6341850" cy="2600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8:notes"/>
          <p:cNvSpPr txBox="1"/>
          <p:nvPr>
            <p:ph idx="1" type="body"/>
          </p:nvPr>
        </p:nvSpPr>
        <p:spPr>
          <a:xfrm>
            <a:off x="951225" y="3293725"/>
            <a:ext cx="7609825" cy="3120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8:notes"/>
          <p:cNvSpPr/>
          <p:nvPr>
            <p:ph idx="2" type="sldImg"/>
          </p:nvPr>
        </p:nvSpPr>
        <p:spPr>
          <a:xfrm>
            <a:off x="1585700" y="520050"/>
            <a:ext cx="6341850" cy="2600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p10:notes"/>
          <p:cNvSpPr txBox="1"/>
          <p:nvPr>
            <p:ph idx="1" type="body"/>
          </p:nvPr>
        </p:nvSpPr>
        <p:spPr>
          <a:xfrm>
            <a:off x="951225" y="3293725"/>
            <a:ext cx="7609825" cy="3120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0:notes"/>
          <p:cNvSpPr/>
          <p:nvPr>
            <p:ph idx="2" type="sldImg"/>
          </p:nvPr>
        </p:nvSpPr>
        <p:spPr>
          <a:xfrm>
            <a:off x="1585700" y="520050"/>
            <a:ext cx="6341850" cy="2600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p11:notes"/>
          <p:cNvSpPr txBox="1"/>
          <p:nvPr>
            <p:ph idx="1" type="body"/>
          </p:nvPr>
        </p:nvSpPr>
        <p:spPr>
          <a:xfrm>
            <a:off x="951225" y="3293725"/>
            <a:ext cx="7609825" cy="3120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notes"/>
          <p:cNvSpPr/>
          <p:nvPr>
            <p:ph idx="2" type="sldImg"/>
          </p:nvPr>
        </p:nvSpPr>
        <p:spPr>
          <a:xfrm>
            <a:off x="1585700" y="520050"/>
            <a:ext cx="6341850" cy="2600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24263" y="1003797"/>
            <a:ext cx="8863800" cy="2767200"/>
          </a:xfrm>
          <a:prstGeom prst="rect">
            <a:avLst/>
          </a:prstGeom>
        </p:spPr>
        <p:txBody>
          <a:bodyPr anchorCtr="0" anchor="b" bIns="104500" lIns="104500" spcFirstLastPara="1" rIns="104500" wrap="square" tIns="104500"/>
          <a:lstStyle>
            <a:lvl1pPr lvl="0" rtl="0" algn="ctr">
              <a:spcBef>
                <a:spcPts val="0"/>
              </a:spcBef>
              <a:spcAft>
                <a:spcPts val="0"/>
              </a:spcAft>
              <a:buSzPts val="5900"/>
              <a:buNone/>
              <a:defRPr sz="5900"/>
            </a:lvl1pPr>
            <a:lvl2pPr lvl="1" rtl="0" algn="ctr">
              <a:spcBef>
                <a:spcPts val="0"/>
              </a:spcBef>
              <a:spcAft>
                <a:spcPts val="0"/>
              </a:spcAft>
              <a:buSzPts val="5900"/>
              <a:buNone/>
              <a:defRPr sz="5900"/>
            </a:lvl2pPr>
            <a:lvl3pPr lvl="2" rtl="0" algn="ctr">
              <a:spcBef>
                <a:spcPts val="0"/>
              </a:spcBef>
              <a:spcAft>
                <a:spcPts val="0"/>
              </a:spcAft>
              <a:buSzPts val="5900"/>
              <a:buNone/>
              <a:defRPr sz="5900"/>
            </a:lvl3pPr>
            <a:lvl4pPr lvl="3" rtl="0" algn="ctr">
              <a:spcBef>
                <a:spcPts val="0"/>
              </a:spcBef>
              <a:spcAft>
                <a:spcPts val="0"/>
              </a:spcAft>
              <a:buSzPts val="5900"/>
              <a:buNone/>
              <a:defRPr sz="5900"/>
            </a:lvl4pPr>
            <a:lvl5pPr lvl="4" rtl="0" algn="ctr">
              <a:spcBef>
                <a:spcPts val="0"/>
              </a:spcBef>
              <a:spcAft>
                <a:spcPts val="0"/>
              </a:spcAft>
              <a:buSzPts val="5900"/>
              <a:buNone/>
              <a:defRPr sz="5900"/>
            </a:lvl5pPr>
            <a:lvl6pPr lvl="5" rtl="0" algn="ctr">
              <a:spcBef>
                <a:spcPts val="0"/>
              </a:spcBef>
              <a:spcAft>
                <a:spcPts val="0"/>
              </a:spcAft>
              <a:buSzPts val="5900"/>
              <a:buNone/>
              <a:defRPr sz="5900"/>
            </a:lvl6pPr>
            <a:lvl7pPr lvl="6" rtl="0" algn="ctr">
              <a:spcBef>
                <a:spcPts val="0"/>
              </a:spcBef>
              <a:spcAft>
                <a:spcPts val="0"/>
              </a:spcAft>
              <a:buSzPts val="5900"/>
              <a:buNone/>
              <a:defRPr sz="5900"/>
            </a:lvl7pPr>
            <a:lvl8pPr lvl="7" rtl="0" algn="ctr">
              <a:spcBef>
                <a:spcPts val="0"/>
              </a:spcBef>
              <a:spcAft>
                <a:spcPts val="0"/>
              </a:spcAft>
              <a:buSzPts val="5900"/>
              <a:buNone/>
              <a:defRPr sz="5900"/>
            </a:lvl8pPr>
            <a:lvl9pPr lvl="8" rtl="0" algn="ctr">
              <a:spcBef>
                <a:spcPts val="0"/>
              </a:spcBef>
              <a:spcAft>
                <a:spcPts val="0"/>
              </a:spcAft>
              <a:buSzPts val="5900"/>
              <a:buNone/>
              <a:defRPr sz="5900"/>
            </a:lvl9pPr>
          </a:lstStyle>
          <a:p/>
        </p:txBody>
      </p:sp>
      <p:sp>
        <p:nvSpPr>
          <p:cNvPr id="11" name="Google Shape;11;p2"/>
          <p:cNvSpPr txBox="1"/>
          <p:nvPr>
            <p:ph idx="1" type="subTitle"/>
          </p:nvPr>
        </p:nvSpPr>
        <p:spPr>
          <a:xfrm>
            <a:off x="324255" y="3820820"/>
            <a:ext cx="8863800" cy="1068600"/>
          </a:xfrm>
          <a:prstGeom prst="rect">
            <a:avLst/>
          </a:prstGeom>
        </p:spPr>
        <p:txBody>
          <a:bodyPr anchorCtr="0" anchor="t" bIns="104500" lIns="104500" spcFirstLastPara="1" rIns="104500" wrap="square" tIns="104500"/>
          <a:lstStyle>
            <a:lvl1pPr lvl="0" rtl="0" algn="ctr">
              <a:lnSpc>
                <a:spcPct val="100000"/>
              </a:lnSpc>
              <a:spcBef>
                <a:spcPts val="0"/>
              </a:spcBef>
              <a:spcAft>
                <a:spcPts val="0"/>
              </a:spcAft>
              <a:buSzPts val="3200"/>
              <a:buNone/>
              <a:defRPr sz="3200"/>
            </a:lvl1pPr>
            <a:lvl2pPr lvl="1" rtl="0" algn="ctr">
              <a:lnSpc>
                <a:spcPct val="100000"/>
              </a:lnSpc>
              <a:spcBef>
                <a:spcPts val="0"/>
              </a:spcBef>
              <a:spcAft>
                <a:spcPts val="0"/>
              </a:spcAft>
              <a:buSzPts val="3200"/>
              <a:buNone/>
              <a:defRPr sz="3200"/>
            </a:lvl2pPr>
            <a:lvl3pPr lvl="2" rtl="0" algn="ctr">
              <a:lnSpc>
                <a:spcPct val="100000"/>
              </a:lnSpc>
              <a:spcBef>
                <a:spcPts val="0"/>
              </a:spcBef>
              <a:spcAft>
                <a:spcPts val="0"/>
              </a:spcAft>
              <a:buSzPts val="3200"/>
              <a:buNone/>
              <a:defRPr sz="3200"/>
            </a:lvl3pPr>
            <a:lvl4pPr lvl="3" rtl="0" algn="ctr">
              <a:lnSpc>
                <a:spcPct val="100000"/>
              </a:lnSpc>
              <a:spcBef>
                <a:spcPts val="0"/>
              </a:spcBef>
              <a:spcAft>
                <a:spcPts val="0"/>
              </a:spcAft>
              <a:buSzPts val="3200"/>
              <a:buNone/>
              <a:defRPr sz="3200"/>
            </a:lvl4pPr>
            <a:lvl5pPr lvl="4" rtl="0" algn="ctr">
              <a:lnSpc>
                <a:spcPct val="100000"/>
              </a:lnSpc>
              <a:spcBef>
                <a:spcPts val="0"/>
              </a:spcBef>
              <a:spcAft>
                <a:spcPts val="0"/>
              </a:spcAft>
              <a:buSzPts val="3200"/>
              <a:buNone/>
              <a:defRPr sz="3200"/>
            </a:lvl5pPr>
            <a:lvl6pPr lvl="5" rtl="0" algn="ctr">
              <a:lnSpc>
                <a:spcPct val="100000"/>
              </a:lnSpc>
              <a:spcBef>
                <a:spcPts val="0"/>
              </a:spcBef>
              <a:spcAft>
                <a:spcPts val="0"/>
              </a:spcAft>
              <a:buSzPts val="3200"/>
              <a:buNone/>
              <a:defRPr sz="3200"/>
            </a:lvl6pPr>
            <a:lvl7pPr lvl="6" rtl="0" algn="ctr">
              <a:lnSpc>
                <a:spcPct val="100000"/>
              </a:lnSpc>
              <a:spcBef>
                <a:spcPts val="0"/>
              </a:spcBef>
              <a:spcAft>
                <a:spcPts val="0"/>
              </a:spcAft>
              <a:buSzPts val="3200"/>
              <a:buNone/>
              <a:defRPr sz="3200"/>
            </a:lvl7pPr>
            <a:lvl8pPr lvl="7" rtl="0" algn="ctr">
              <a:lnSpc>
                <a:spcPct val="100000"/>
              </a:lnSpc>
              <a:spcBef>
                <a:spcPts val="0"/>
              </a:spcBef>
              <a:spcAft>
                <a:spcPts val="0"/>
              </a:spcAft>
              <a:buSzPts val="3200"/>
              <a:buNone/>
              <a:defRPr sz="3200"/>
            </a:lvl8pPr>
            <a:lvl9pPr lvl="8" rtl="0" algn="ctr">
              <a:lnSpc>
                <a:spcPct val="100000"/>
              </a:lnSpc>
              <a:spcBef>
                <a:spcPts val="0"/>
              </a:spcBef>
              <a:spcAft>
                <a:spcPts val="0"/>
              </a:spcAft>
              <a:buSzPts val="3200"/>
              <a:buNone/>
              <a:defRPr sz="3200"/>
            </a:lvl9pPr>
          </a:lstStyle>
          <a:p/>
        </p:txBody>
      </p:sp>
      <p:sp>
        <p:nvSpPr>
          <p:cNvPr id="12" name="Google Shape;12;p2"/>
          <p:cNvSpPr txBox="1"/>
          <p:nvPr>
            <p:ph idx="12" type="sldNum"/>
          </p:nvPr>
        </p:nvSpPr>
        <p:spPr>
          <a:xfrm>
            <a:off x="8813710" y="6286707"/>
            <a:ext cx="570900" cy="530700"/>
          </a:xfrm>
          <a:prstGeom prst="rect">
            <a:avLst/>
          </a:prstGeom>
        </p:spPr>
        <p:txBody>
          <a:bodyPr anchorCtr="0" anchor="ctr" bIns="104500" lIns="104500" spcFirstLastPara="1" rIns="104500" wrap="square" tIns="1045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24255" y="1491220"/>
            <a:ext cx="8863800" cy="2647200"/>
          </a:xfrm>
          <a:prstGeom prst="rect">
            <a:avLst/>
          </a:prstGeom>
        </p:spPr>
        <p:txBody>
          <a:bodyPr anchorCtr="0" anchor="b" bIns="104500" lIns="104500" spcFirstLastPara="1" rIns="104500" wrap="square" tIns="104500"/>
          <a:lstStyle>
            <a:lvl1pPr lvl="0" rtl="0" algn="ctr">
              <a:spcBef>
                <a:spcPts val="0"/>
              </a:spcBef>
              <a:spcAft>
                <a:spcPts val="0"/>
              </a:spcAft>
              <a:buSzPts val="13700"/>
              <a:buNone/>
              <a:defRPr sz="13700"/>
            </a:lvl1pPr>
            <a:lvl2pPr lvl="1" rtl="0" algn="ctr">
              <a:spcBef>
                <a:spcPts val="0"/>
              </a:spcBef>
              <a:spcAft>
                <a:spcPts val="0"/>
              </a:spcAft>
              <a:buSzPts val="13700"/>
              <a:buNone/>
              <a:defRPr sz="13700"/>
            </a:lvl2pPr>
            <a:lvl3pPr lvl="2" rtl="0" algn="ctr">
              <a:spcBef>
                <a:spcPts val="0"/>
              </a:spcBef>
              <a:spcAft>
                <a:spcPts val="0"/>
              </a:spcAft>
              <a:buSzPts val="13700"/>
              <a:buNone/>
              <a:defRPr sz="13700"/>
            </a:lvl3pPr>
            <a:lvl4pPr lvl="3" rtl="0" algn="ctr">
              <a:spcBef>
                <a:spcPts val="0"/>
              </a:spcBef>
              <a:spcAft>
                <a:spcPts val="0"/>
              </a:spcAft>
              <a:buSzPts val="13700"/>
              <a:buNone/>
              <a:defRPr sz="13700"/>
            </a:lvl4pPr>
            <a:lvl5pPr lvl="4" rtl="0" algn="ctr">
              <a:spcBef>
                <a:spcPts val="0"/>
              </a:spcBef>
              <a:spcAft>
                <a:spcPts val="0"/>
              </a:spcAft>
              <a:buSzPts val="13700"/>
              <a:buNone/>
              <a:defRPr sz="13700"/>
            </a:lvl5pPr>
            <a:lvl6pPr lvl="5" rtl="0" algn="ctr">
              <a:spcBef>
                <a:spcPts val="0"/>
              </a:spcBef>
              <a:spcAft>
                <a:spcPts val="0"/>
              </a:spcAft>
              <a:buSzPts val="13700"/>
              <a:buNone/>
              <a:defRPr sz="13700"/>
            </a:lvl6pPr>
            <a:lvl7pPr lvl="6" rtl="0" algn="ctr">
              <a:spcBef>
                <a:spcPts val="0"/>
              </a:spcBef>
              <a:spcAft>
                <a:spcPts val="0"/>
              </a:spcAft>
              <a:buSzPts val="13700"/>
              <a:buNone/>
              <a:defRPr sz="13700"/>
            </a:lvl7pPr>
            <a:lvl8pPr lvl="7" rtl="0" algn="ctr">
              <a:spcBef>
                <a:spcPts val="0"/>
              </a:spcBef>
              <a:spcAft>
                <a:spcPts val="0"/>
              </a:spcAft>
              <a:buSzPts val="13700"/>
              <a:buNone/>
              <a:defRPr sz="13700"/>
            </a:lvl8pPr>
            <a:lvl9pPr lvl="8" rtl="0" algn="ctr">
              <a:spcBef>
                <a:spcPts val="0"/>
              </a:spcBef>
              <a:spcAft>
                <a:spcPts val="0"/>
              </a:spcAft>
              <a:buSzPts val="13700"/>
              <a:buNone/>
              <a:defRPr sz="13700"/>
            </a:lvl9pPr>
          </a:lstStyle>
          <a:p>
            <a:r>
              <a:t>xx%</a:t>
            </a:r>
          </a:p>
        </p:txBody>
      </p:sp>
      <p:sp>
        <p:nvSpPr>
          <p:cNvPr id="46" name="Google Shape;46;p11"/>
          <p:cNvSpPr txBox="1"/>
          <p:nvPr>
            <p:ph idx="1" type="body"/>
          </p:nvPr>
        </p:nvSpPr>
        <p:spPr>
          <a:xfrm>
            <a:off x="324255" y="4249666"/>
            <a:ext cx="8863800" cy="1753800"/>
          </a:xfrm>
          <a:prstGeom prst="rect">
            <a:avLst/>
          </a:prstGeom>
        </p:spPr>
        <p:txBody>
          <a:bodyPr anchorCtr="0" anchor="t" bIns="104500" lIns="104500" spcFirstLastPara="1" rIns="104500" wrap="square" tIns="104500"/>
          <a:lstStyle>
            <a:lvl1pPr indent="-361950" lvl="0" marL="457200" rtl="0" algn="ctr">
              <a:spcBef>
                <a:spcPts val="0"/>
              </a:spcBef>
              <a:spcAft>
                <a:spcPts val="0"/>
              </a:spcAft>
              <a:buSzPts val="2100"/>
              <a:buChar char="●"/>
              <a:defRPr/>
            </a:lvl1pPr>
            <a:lvl2pPr indent="-330200" lvl="1" marL="914400" rtl="0" algn="ctr">
              <a:spcBef>
                <a:spcPts val="1800"/>
              </a:spcBef>
              <a:spcAft>
                <a:spcPts val="0"/>
              </a:spcAft>
              <a:buSzPts val="1600"/>
              <a:buChar char="○"/>
              <a:defRPr/>
            </a:lvl2pPr>
            <a:lvl3pPr indent="-330200" lvl="2" marL="1371600" rtl="0" algn="ctr">
              <a:spcBef>
                <a:spcPts val="1800"/>
              </a:spcBef>
              <a:spcAft>
                <a:spcPts val="0"/>
              </a:spcAft>
              <a:buSzPts val="1600"/>
              <a:buChar char="■"/>
              <a:defRPr/>
            </a:lvl3pPr>
            <a:lvl4pPr indent="-330200" lvl="3" marL="1828800" rtl="0" algn="ctr">
              <a:spcBef>
                <a:spcPts val="1800"/>
              </a:spcBef>
              <a:spcAft>
                <a:spcPts val="0"/>
              </a:spcAft>
              <a:buSzPts val="1600"/>
              <a:buChar char="●"/>
              <a:defRPr/>
            </a:lvl4pPr>
            <a:lvl5pPr indent="-330200" lvl="4" marL="2286000" rtl="0" algn="ctr">
              <a:spcBef>
                <a:spcPts val="1800"/>
              </a:spcBef>
              <a:spcAft>
                <a:spcPts val="0"/>
              </a:spcAft>
              <a:buSzPts val="1600"/>
              <a:buChar char="○"/>
              <a:defRPr/>
            </a:lvl5pPr>
            <a:lvl6pPr indent="-330200" lvl="5" marL="2743200" rtl="0" algn="ctr">
              <a:spcBef>
                <a:spcPts val="1800"/>
              </a:spcBef>
              <a:spcAft>
                <a:spcPts val="0"/>
              </a:spcAft>
              <a:buSzPts val="1600"/>
              <a:buChar char="■"/>
              <a:defRPr/>
            </a:lvl6pPr>
            <a:lvl7pPr indent="-330200" lvl="6" marL="3200400" rtl="0" algn="ctr">
              <a:spcBef>
                <a:spcPts val="1800"/>
              </a:spcBef>
              <a:spcAft>
                <a:spcPts val="0"/>
              </a:spcAft>
              <a:buSzPts val="1600"/>
              <a:buChar char="●"/>
              <a:defRPr/>
            </a:lvl7pPr>
            <a:lvl8pPr indent="-330200" lvl="7" marL="3657600" rtl="0" algn="ctr">
              <a:spcBef>
                <a:spcPts val="1800"/>
              </a:spcBef>
              <a:spcAft>
                <a:spcPts val="0"/>
              </a:spcAft>
              <a:buSzPts val="1600"/>
              <a:buChar char="○"/>
              <a:defRPr/>
            </a:lvl8pPr>
            <a:lvl9pPr indent="-330200" lvl="8" marL="4114800" rtl="0" algn="ctr">
              <a:spcBef>
                <a:spcPts val="1800"/>
              </a:spcBef>
              <a:spcAft>
                <a:spcPts val="1800"/>
              </a:spcAft>
              <a:buSzPts val="1600"/>
              <a:buChar char="■"/>
              <a:defRPr/>
            </a:lvl9pPr>
          </a:lstStyle>
          <a:p/>
        </p:txBody>
      </p:sp>
      <p:sp>
        <p:nvSpPr>
          <p:cNvPr id="47" name="Google Shape;47;p11"/>
          <p:cNvSpPr txBox="1"/>
          <p:nvPr>
            <p:ph idx="12" type="sldNum"/>
          </p:nvPr>
        </p:nvSpPr>
        <p:spPr>
          <a:xfrm>
            <a:off x="8813710" y="6286707"/>
            <a:ext cx="570900" cy="530700"/>
          </a:xfrm>
          <a:prstGeom prst="rect">
            <a:avLst/>
          </a:prstGeom>
        </p:spPr>
        <p:txBody>
          <a:bodyPr anchorCtr="0" anchor="ctr" bIns="104500" lIns="104500" spcFirstLastPara="1" rIns="104500" wrap="square" tIns="1045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813710" y="6286707"/>
            <a:ext cx="570900" cy="530700"/>
          </a:xfrm>
          <a:prstGeom prst="rect">
            <a:avLst/>
          </a:prstGeom>
        </p:spPr>
        <p:txBody>
          <a:bodyPr anchorCtr="0" anchor="ctr" bIns="104500" lIns="104500" spcFirstLastPara="1" rIns="104500" wrap="square" tIns="1045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3784765" y="3345962"/>
            <a:ext cx="1949100" cy="467400"/>
          </a:xfrm>
          <a:prstGeom prst="rect">
            <a:avLst/>
          </a:prstGeom>
          <a:noFill/>
          <a:ln>
            <a:noFill/>
          </a:ln>
        </p:spPr>
        <p:txBody>
          <a:bodyPr anchorCtr="0" anchor="t" bIns="0" lIns="0" spcFirstLastPara="1" rIns="0" wrap="square" tIns="0"/>
          <a:lstStyle>
            <a:lvl1pPr lvl="0" rtl="0" algn="l">
              <a:spcBef>
                <a:spcPts val="0"/>
              </a:spcBef>
              <a:spcAft>
                <a:spcPts val="0"/>
              </a:spcAft>
              <a:buSzPts val="3200"/>
              <a:buNone/>
              <a:defRPr b="1" i="0" sz="2900">
                <a:solidFill>
                  <a:schemeClr val="dk1"/>
                </a:solidFill>
                <a:latin typeface="Arial"/>
                <a:ea typeface="Arial"/>
                <a:cs typeface="Arial"/>
                <a:sym typeface="Aria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52" name="Google Shape;52;p13"/>
          <p:cNvSpPr txBox="1"/>
          <p:nvPr>
            <p:ph idx="11" type="ftr"/>
          </p:nvPr>
        </p:nvSpPr>
        <p:spPr>
          <a:xfrm>
            <a:off x="3236341" y="6448806"/>
            <a:ext cx="3045900" cy="346800"/>
          </a:xfrm>
          <a:prstGeom prst="rect">
            <a:avLst/>
          </a:prstGeom>
          <a:noFill/>
          <a:ln>
            <a:noFill/>
          </a:ln>
        </p:spPr>
        <p:txBody>
          <a:bodyPr anchorCtr="0" anchor="t" bIns="0" lIns="0" spcFirstLastPara="1" rIns="0" wrap="square" tIns="0"/>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3" name="Google Shape;53;p13"/>
          <p:cNvSpPr txBox="1"/>
          <p:nvPr>
            <p:ph idx="10" type="dt"/>
          </p:nvPr>
        </p:nvSpPr>
        <p:spPr>
          <a:xfrm>
            <a:off x="475932" y="6448806"/>
            <a:ext cx="2189400" cy="346800"/>
          </a:xfrm>
          <a:prstGeom prst="rect">
            <a:avLst/>
          </a:prstGeom>
          <a:noFill/>
          <a:ln>
            <a:noFill/>
          </a:ln>
        </p:spPr>
        <p:txBody>
          <a:bodyPr anchorCtr="0" anchor="t" bIns="0" lIns="0" spcFirstLastPara="1" rIns="0" wrap="square" tIns="0"/>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4" name="Google Shape;54;p13"/>
          <p:cNvSpPr txBox="1"/>
          <p:nvPr>
            <p:ph idx="12" type="sldNum"/>
          </p:nvPr>
        </p:nvSpPr>
        <p:spPr>
          <a:xfrm>
            <a:off x="6853428" y="6448806"/>
            <a:ext cx="2189400" cy="346800"/>
          </a:xfrm>
          <a:prstGeom prst="rect">
            <a:avLst/>
          </a:prstGeom>
          <a:noFill/>
          <a:ln>
            <a:noFill/>
          </a:ln>
        </p:spPr>
        <p:txBody>
          <a:bodyPr anchorCtr="0" anchor="t" bIns="0" lIns="0" spcFirstLastPara="1" rIns="0" wrap="square" tIns="0">
            <a:no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1">
  <p:cSld name="Blank">
    <p:spTree>
      <p:nvGrpSpPr>
        <p:cNvPr id="55" name="Shape 55"/>
        <p:cNvGrpSpPr/>
        <p:nvPr/>
      </p:nvGrpSpPr>
      <p:grpSpPr>
        <a:xfrm>
          <a:off x="0" y="0"/>
          <a:ext cx="0" cy="0"/>
          <a:chOff x="0" y="0"/>
          <a:chExt cx="0" cy="0"/>
        </a:xfrm>
      </p:grpSpPr>
      <p:sp>
        <p:nvSpPr>
          <p:cNvPr id="56" name="Google Shape;56;p14"/>
          <p:cNvSpPr txBox="1"/>
          <p:nvPr>
            <p:ph idx="11" type="ftr"/>
          </p:nvPr>
        </p:nvSpPr>
        <p:spPr>
          <a:xfrm>
            <a:off x="3236341" y="6448806"/>
            <a:ext cx="3045900" cy="346800"/>
          </a:xfrm>
          <a:prstGeom prst="rect">
            <a:avLst/>
          </a:prstGeom>
          <a:noFill/>
          <a:ln>
            <a:noFill/>
          </a:ln>
        </p:spPr>
        <p:txBody>
          <a:bodyPr anchorCtr="0" anchor="t" bIns="0" lIns="0" spcFirstLastPara="1" rIns="0" wrap="square" tIns="0"/>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7" name="Google Shape;57;p14"/>
          <p:cNvSpPr txBox="1"/>
          <p:nvPr>
            <p:ph idx="10" type="dt"/>
          </p:nvPr>
        </p:nvSpPr>
        <p:spPr>
          <a:xfrm>
            <a:off x="475932" y="6448806"/>
            <a:ext cx="2189400" cy="346800"/>
          </a:xfrm>
          <a:prstGeom prst="rect">
            <a:avLst/>
          </a:prstGeom>
          <a:noFill/>
          <a:ln>
            <a:noFill/>
          </a:ln>
        </p:spPr>
        <p:txBody>
          <a:bodyPr anchorCtr="0" anchor="t" bIns="0" lIns="0" spcFirstLastPara="1" rIns="0" wrap="square" tIns="0"/>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8" name="Google Shape;58;p14"/>
          <p:cNvSpPr txBox="1"/>
          <p:nvPr>
            <p:ph idx="12" type="sldNum"/>
          </p:nvPr>
        </p:nvSpPr>
        <p:spPr>
          <a:xfrm>
            <a:off x="6853428" y="6448806"/>
            <a:ext cx="2189400" cy="346800"/>
          </a:xfrm>
          <a:prstGeom prst="rect">
            <a:avLst/>
          </a:prstGeom>
          <a:noFill/>
          <a:ln>
            <a:noFill/>
          </a:ln>
        </p:spPr>
        <p:txBody>
          <a:bodyPr anchorCtr="0" anchor="t" bIns="0" lIns="0" spcFirstLastPara="1" rIns="0" wrap="square" tIns="0">
            <a:no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24255" y="2899664"/>
            <a:ext cx="8863800" cy="1134900"/>
          </a:xfrm>
          <a:prstGeom prst="rect">
            <a:avLst/>
          </a:prstGeom>
        </p:spPr>
        <p:txBody>
          <a:bodyPr anchorCtr="0" anchor="ctr" bIns="104500" lIns="104500" spcFirstLastPara="1" rIns="104500" wrap="square" tIns="104500"/>
          <a:lstStyle>
            <a:lvl1pPr lvl="0" rtl="0" algn="ctr">
              <a:spcBef>
                <a:spcPts val="0"/>
              </a:spcBef>
              <a:spcAft>
                <a:spcPts val="0"/>
              </a:spcAft>
              <a:buSzPts val="4100"/>
              <a:buNone/>
              <a:defRPr sz="4100"/>
            </a:lvl1pPr>
            <a:lvl2pPr lvl="1" rtl="0" algn="ctr">
              <a:spcBef>
                <a:spcPts val="0"/>
              </a:spcBef>
              <a:spcAft>
                <a:spcPts val="0"/>
              </a:spcAft>
              <a:buSzPts val="4100"/>
              <a:buNone/>
              <a:defRPr sz="4100"/>
            </a:lvl2pPr>
            <a:lvl3pPr lvl="2" rtl="0" algn="ctr">
              <a:spcBef>
                <a:spcPts val="0"/>
              </a:spcBef>
              <a:spcAft>
                <a:spcPts val="0"/>
              </a:spcAft>
              <a:buSzPts val="4100"/>
              <a:buNone/>
              <a:defRPr sz="4100"/>
            </a:lvl3pPr>
            <a:lvl4pPr lvl="3" rtl="0" algn="ctr">
              <a:spcBef>
                <a:spcPts val="0"/>
              </a:spcBef>
              <a:spcAft>
                <a:spcPts val="0"/>
              </a:spcAft>
              <a:buSzPts val="4100"/>
              <a:buNone/>
              <a:defRPr sz="4100"/>
            </a:lvl4pPr>
            <a:lvl5pPr lvl="4" rtl="0" algn="ctr">
              <a:spcBef>
                <a:spcPts val="0"/>
              </a:spcBef>
              <a:spcAft>
                <a:spcPts val="0"/>
              </a:spcAft>
              <a:buSzPts val="4100"/>
              <a:buNone/>
              <a:defRPr sz="4100"/>
            </a:lvl5pPr>
            <a:lvl6pPr lvl="5" rtl="0" algn="ctr">
              <a:spcBef>
                <a:spcPts val="0"/>
              </a:spcBef>
              <a:spcAft>
                <a:spcPts val="0"/>
              </a:spcAft>
              <a:buSzPts val="4100"/>
              <a:buNone/>
              <a:defRPr sz="4100"/>
            </a:lvl6pPr>
            <a:lvl7pPr lvl="6" rtl="0" algn="ctr">
              <a:spcBef>
                <a:spcPts val="0"/>
              </a:spcBef>
              <a:spcAft>
                <a:spcPts val="0"/>
              </a:spcAft>
              <a:buSzPts val="4100"/>
              <a:buNone/>
              <a:defRPr sz="4100"/>
            </a:lvl7pPr>
            <a:lvl8pPr lvl="7" rtl="0" algn="ctr">
              <a:spcBef>
                <a:spcPts val="0"/>
              </a:spcBef>
              <a:spcAft>
                <a:spcPts val="0"/>
              </a:spcAft>
              <a:buSzPts val="4100"/>
              <a:buNone/>
              <a:defRPr sz="4100"/>
            </a:lvl8pPr>
            <a:lvl9pPr lvl="8" rtl="0" algn="ctr">
              <a:spcBef>
                <a:spcPts val="0"/>
              </a:spcBef>
              <a:spcAft>
                <a:spcPts val="0"/>
              </a:spcAft>
              <a:buSzPts val="4100"/>
              <a:buNone/>
              <a:defRPr sz="4100"/>
            </a:lvl9pPr>
          </a:lstStyle>
          <a:p/>
        </p:txBody>
      </p:sp>
      <p:sp>
        <p:nvSpPr>
          <p:cNvPr id="15" name="Google Shape;15;p3"/>
          <p:cNvSpPr txBox="1"/>
          <p:nvPr>
            <p:ph idx="12" type="sldNum"/>
          </p:nvPr>
        </p:nvSpPr>
        <p:spPr>
          <a:xfrm>
            <a:off x="8813710" y="6286707"/>
            <a:ext cx="570900" cy="530700"/>
          </a:xfrm>
          <a:prstGeom prst="rect">
            <a:avLst/>
          </a:prstGeom>
        </p:spPr>
        <p:txBody>
          <a:bodyPr anchorCtr="0" anchor="ctr" bIns="104500" lIns="104500" spcFirstLastPara="1" rIns="104500" wrap="square" tIns="1045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24255" y="599960"/>
            <a:ext cx="8863800" cy="772200"/>
          </a:xfrm>
          <a:prstGeom prst="rect">
            <a:avLst/>
          </a:prstGeom>
        </p:spPr>
        <p:txBody>
          <a:bodyPr anchorCtr="0" anchor="t" bIns="104500" lIns="104500" spcFirstLastPara="1" rIns="104500" wrap="square" tIns="104500"/>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8" name="Google Shape;18;p4"/>
          <p:cNvSpPr txBox="1"/>
          <p:nvPr>
            <p:ph idx="1" type="body"/>
          </p:nvPr>
        </p:nvSpPr>
        <p:spPr>
          <a:xfrm>
            <a:off x="324255" y="1553707"/>
            <a:ext cx="8863800" cy="4605900"/>
          </a:xfrm>
          <a:prstGeom prst="rect">
            <a:avLst/>
          </a:prstGeom>
        </p:spPr>
        <p:txBody>
          <a:bodyPr anchorCtr="0" anchor="t" bIns="104500" lIns="104500" spcFirstLastPara="1" rIns="104500" wrap="square" tIns="104500"/>
          <a:lstStyle>
            <a:lvl1pPr indent="-361950" lvl="0" marL="457200" rtl="0">
              <a:spcBef>
                <a:spcPts val="0"/>
              </a:spcBef>
              <a:spcAft>
                <a:spcPts val="0"/>
              </a:spcAft>
              <a:buSzPts val="2100"/>
              <a:buChar char="●"/>
              <a:defRPr/>
            </a:lvl1pPr>
            <a:lvl2pPr indent="-330200" lvl="1" marL="914400" rtl="0">
              <a:spcBef>
                <a:spcPts val="1800"/>
              </a:spcBef>
              <a:spcAft>
                <a:spcPts val="0"/>
              </a:spcAft>
              <a:buSzPts val="1600"/>
              <a:buChar char="○"/>
              <a:defRPr/>
            </a:lvl2pPr>
            <a:lvl3pPr indent="-330200" lvl="2" marL="1371600" rtl="0">
              <a:spcBef>
                <a:spcPts val="1800"/>
              </a:spcBef>
              <a:spcAft>
                <a:spcPts val="0"/>
              </a:spcAft>
              <a:buSzPts val="1600"/>
              <a:buChar char="■"/>
              <a:defRPr/>
            </a:lvl3pPr>
            <a:lvl4pPr indent="-330200" lvl="3" marL="1828800" rtl="0">
              <a:spcBef>
                <a:spcPts val="1800"/>
              </a:spcBef>
              <a:spcAft>
                <a:spcPts val="0"/>
              </a:spcAft>
              <a:buSzPts val="1600"/>
              <a:buChar char="●"/>
              <a:defRPr/>
            </a:lvl4pPr>
            <a:lvl5pPr indent="-330200" lvl="4" marL="2286000" rtl="0">
              <a:spcBef>
                <a:spcPts val="1800"/>
              </a:spcBef>
              <a:spcAft>
                <a:spcPts val="0"/>
              </a:spcAft>
              <a:buSzPts val="1600"/>
              <a:buChar char="○"/>
              <a:defRPr/>
            </a:lvl5pPr>
            <a:lvl6pPr indent="-330200" lvl="5" marL="2743200" rtl="0">
              <a:spcBef>
                <a:spcPts val="1800"/>
              </a:spcBef>
              <a:spcAft>
                <a:spcPts val="0"/>
              </a:spcAft>
              <a:buSzPts val="1600"/>
              <a:buChar char="■"/>
              <a:defRPr/>
            </a:lvl6pPr>
            <a:lvl7pPr indent="-330200" lvl="6" marL="3200400" rtl="0">
              <a:spcBef>
                <a:spcPts val="1800"/>
              </a:spcBef>
              <a:spcAft>
                <a:spcPts val="0"/>
              </a:spcAft>
              <a:buSzPts val="1600"/>
              <a:buChar char="●"/>
              <a:defRPr/>
            </a:lvl7pPr>
            <a:lvl8pPr indent="-330200" lvl="7" marL="3657600" rtl="0">
              <a:spcBef>
                <a:spcPts val="1800"/>
              </a:spcBef>
              <a:spcAft>
                <a:spcPts val="0"/>
              </a:spcAft>
              <a:buSzPts val="1600"/>
              <a:buChar char="○"/>
              <a:defRPr/>
            </a:lvl8pPr>
            <a:lvl9pPr indent="-330200" lvl="8" marL="4114800" rtl="0">
              <a:spcBef>
                <a:spcPts val="1800"/>
              </a:spcBef>
              <a:spcAft>
                <a:spcPts val="1800"/>
              </a:spcAft>
              <a:buSzPts val="1600"/>
              <a:buChar char="■"/>
              <a:defRPr/>
            </a:lvl9pPr>
          </a:lstStyle>
          <a:p/>
        </p:txBody>
      </p:sp>
      <p:sp>
        <p:nvSpPr>
          <p:cNvPr id="19" name="Google Shape;19;p4"/>
          <p:cNvSpPr txBox="1"/>
          <p:nvPr>
            <p:ph idx="12" type="sldNum"/>
          </p:nvPr>
        </p:nvSpPr>
        <p:spPr>
          <a:xfrm>
            <a:off x="8813710" y="6286707"/>
            <a:ext cx="570900" cy="530700"/>
          </a:xfrm>
          <a:prstGeom prst="rect">
            <a:avLst/>
          </a:prstGeom>
        </p:spPr>
        <p:txBody>
          <a:bodyPr anchorCtr="0" anchor="ctr" bIns="104500" lIns="104500" spcFirstLastPara="1" rIns="104500" wrap="square" tIns="1045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24255" y="599960"/>
            <a:ext cx="8863800" cy="772200"/>
          </a:xfrm>
          <a:prstGeom prst="rect">
            <a:avLst/>
          </a:prstGeom>
        </p:spPr>
        <p:txBody>
          <a:bodyPr anchorCtr="0" anchor="t" bIns="104500" lIns="104500" spcFirstLastPara="1" rIns="104500" wrap="square" tIns="104500"/>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2" name="Google Shape;22;p5"/>
          <p:cNvSpPr txBox="1"/>
          <p:nvPr>
            <p:ph idx="1" type="body"/>
          </p:nvPr>
        </p:nvSpPr>
        <p:spPr>
          <a:xfrm>
            <a:off x="324255" y="1553707"/>
            <a:ext cx="4161000" cy="4605900"/>
          </a:xfrm>
          <a:prstGeom prst="rect">
            <a:avLst/>
          </a:prstGeom>
        </p:spPr>
        <p:txBody>
          <a:bodyPr anchorCtr="0" anchor="t" bIns="104500" lIns="104500" spcFirstLastPara="1" rIns="104500" wrap="square" tIns="104500"/>
          <a:lstStyle>
            <a:lvl1pPr indent="-330200" lvl="0" marL="457200" rtl="0">
              <a:spcBef>
                <a:spcPts val="0"/>
              </a:spcBef>
              <a:spcAft>
                <a:spcPts val="0"/>
              </a:spcAft>
              <a:buSzPts val="1600"/>
              <a:buChar char="●"/>
              <a:defRPr sz="1600"/>
            </a:lvl1pPr>
            <a:lvl2pPr indent="-317500" lvl="1" marL="914400" rtl="0">
              <a:spcBef>
                <a:spcPts val="1800"/>
              </a:spcBef>
              <a:spcAft>
                <a:spcPts val="0"/>
              </a:spcAft>
              <a:buSzPts val="1400"/>
              <a:buChar char="○"/>
              <a:defRPr sz="1400"/>
            </a:lvl2pPr>
            <a:lvl3pPr indent="-317500" lvl="2" marL="1371600" rtl="0">
              <a:spcBef>
                <a:spcPts val="1800"/>
              </a:spcBef>
              <a:spcAft>
                <a:spcPts val="0"/>
              </a:spcAft>
              <a:buSzPts val="1400"/>
              <a:buChar char="■"/>
              <a:defRPr sz="1400"/>
            </a:lvl3pPr>
            <a:lvl4pPr indent="-317500" lvl="3" marL="1828800" rtl="0">
              <a:spcBef>
                <a:spcPts val="1800"/>
              </a:spcBef>
              <a:spcAft>
                <a:spcPts val="0"/>
              </a:spcAft>
              <a:buSzPts val="1400"/>
              <a:buChar char="●"/>
              <a:defRPr sz="1400"/>
            </a:lvl4pPr>
            <a:lvl5pPr indent="-317500" lvl="4" marL="2286000" rtl="0">
              <a:spcBef>
                <a:spcPts val="1800"/>
              </a:spcBef>
              <a:spcAft>
                <a:spcPts val="0"/>
              </a:spcAft>
              <a:buSzPts val="1400"/>
              <a:buChar char="○"/>
              <a:defRPr sz="1400"/>
            </a:lvl5pPr>
            <a:lvl6pPr indent="-317500" lvl="5" marL="2743200" rtl="0">
              <a:spcBef>
                <a:spcPts val="1800"/>
              </a:spcBef>
              <a:spcAft>
                <a:spcPts val="0"/>
              </a:spcAft>
              <a:buSzPts val="1400"/>
              <a:buChar char="■"/>
              <a:defRPr sz="1400"/>
            </a:lvl6pPr>
            <a:lvl7pPr indent="-317500" lvl="6" marL="3200400" rtl="0">
              <a:spcBef>
                <a:spcPts val="1800"/>
              </a:spcBef>
              <a:spcAft>
                <a:spcPts val="0"/>
              </a:spcAft>
              <a:buSzPts val="1400"/>
              <a:buChar char="●"/>
              <a:defRPr sz="1400"/>
            </a:lvl7pPr>
            <a:lvl8pPr indent="-317500" lvl="7" marL="3657600" rtl="0">
              <a:spcBef>
                <a:spcPts val="1800"/>
              </a:spcBef>
              <a:spcAft>
                <a:spcPts val="0"/>
              </a:spcAft>
              <a:buSzPts val="1400"/>
              <a:buChar char="○"/>
              <a:defRPr sz="1400"/>
            </a:lvl8pPr>
            <a:lvl9pPr indent="-317500" lvl="8" marL="4114800" rtl="0">
              <a:spcBef>
                <a:spcPts val="1800"/>
              </a:spcBef>
              <a:spcAft>
                <a:spcPts val="1800"/>
              </a:spcAft>
              <a:buSzPts val="1400"/>
              <a:buChar char="■"/>
              <a:defRPr sz="1400"/>
            </a:lvl9pPr>
          </a:lstStyle>
          <a:p/>
        </p:txBody>
      </p:sp>
      <p:sp>
        <p:nvSpPr>
          <p:cNvPr id="23" name="Google Shape;23;p5"/>
          <p:cNvSpPr txBox="1"/>
          <p:nvPr>
            <p:ph idx="2" type="body"/>
          </p:nvPr>
        </p:nvSpPr>
        <p:spPr>
          <a:xfrm>
            <a:off x="5027038" y="1553707"/>
            <a:ext cx="4161000" cy="4605900"/>
          </a:xfrm>
          <a:prstGeom prst="rect">
            <a:avLst/>
          </a:prstGeom>
        </p:spPr>
        <p:txBody>
          <a:bodyPr anchorCtr="0" anchor="t" bIns="104500" lIns="104500" spcFirstLastPara="1" rIns="104500" wrap="square" tIns="104500"/>
          <a:lstStyle>
            <a:lvl1pPr indent="-330200" lvl="0" marL="457200" rtl="0">
              <a:spcBef>
                <a:spcPts val="0"/>
              </a:spcBef>
              <a:spcAft>
                <a:spcPts val="0"/>
              </a:spcAft>
              <a:buSzPts val="1600"/>
              <a:buChar char="●"/>
              <a:defRPr sz="1600"/>
            </a:lvl1pPr>
            <a:lvl2pPr indent="-317500" lvl="1" marL="914400" rtl="0">
              <a:spcBef>
                <a:spcPts val="1800"/>
              </a:spcBef>
              <a:spcAft>
                <a:spcPts val="0"/>
              </a:spcAft>
              <a:buSzPts val="1400"/>
              <a:buChar char="○"/>
              <a:defRPr sz="1400"/>
            </a:lvl2pPr>
            <a:lvl3pPr indent="-317500" lvl="2" marL="1371600" rtl="0">
              <a:spcBef>
                <a:spcPts val="1800"/>
              </a:spcBef>
              <a:spcAft>
                <a:spcPts val="0"/>
              </a:spcAft>
              <a:buSzPts val="1400"/>
              <a:buChar char="■"/>
              <a:defRPr sz="1400"/>
            </a:lvl3pPr>
            <a:lvl4pPr indent="-317500" lvl="3" marL="1828800" rtl="0">
              <a:spcBef>
                <a:spcPts val="1800"/>
              </a:spcBef>
              <a:spcAft>
                <a:spcPts val="0"/>
              </a:spcAft>
              <a:buSzPts val="1400"/>
              <a:buChar char="●"/>
              <a:defRPr sz="1400"/>
            </a:lvl4pPr>
            <a:lvl5pPr indent="-317500" lvl="4" marL="2286000" rtl="0">
              <a:spcBef>
                <a:spcPts val="1800"/>
              </a:spcBef>
              <a:spcAft>
                <a:spcPts val="0"/>
              </a:spcAft>
              <a:buSzPts val="1400"/>
              <a:buChar char="○"/>
              <a:defRPr sz="1400"/>
            </a:lvl5pPr>
            <a:lvl6pPr indent="-317500" lvl="5" marL="2743200" rtl="0">
              <a:spcBef>
                <a:spcPts val="1800"/>
              </a:spcBef>
              <a:spcAft>
                <a:spcPts val="0"/>
              </a:spcAft>
              <a:buSzPts val="1400"/>
              <a:buChar char="■"/>
              <a:defRPr sz="1400"/>
            </a:lvl6pPr>
            <a:lvl7pPr indent="-317500" lvl="6" marL="3200400" rtl="0">
              <a:spcBef>
                <a:spcPts val="1800"/>
              </a:spcBef>
              <a:spcAft>
                <a:spcPts val="0"/>
              </a:spcAft>
              <a:buSzPts val="1400"/>
              <a:buChar char="●"/>
              <a:defRPr sz="1400"/>
            </a:lvl7pPr>
            <a:lvl8pPr indent="-317500" lvl="7" marL="3657600" rtl="0">
              <a:spcBef>
                <a:spcPts val="1800"/>
              </a:spcBef>
              <a:spcAft>
                <a:spcPts val="0"/>
              </a:spcAft>
              <a:buSzPts val="1400"/>
              <a:buChar char="○"/>
              <a:defRPr sz="1400"/>
            </a:lvl8pPr>
            <a:lvl9pPr indent="-317500" lvl="8" marL="4114800" rtl="0">
              <a:spcBef>
                <a:spcPts val="1800"/>
              </a:spcBef>
              <a:spcAft>
                <a:spcPts val="1800"/>
              </a:spcAft>
              <a:buSzPts val="1400"/>
              <a:buChar char="■"/>
              <a:defRPr sz="1400"/>
            </a:lvl9pPr>
          </a:lstStyle>
          <a:p/>
        </p:txBody>
      </p:sp>
      <p:sp>
        <p:nvSpPr>
          <p:cNvPr id="24" name="Google Shape;24;p5"/>
          <p:cNvSpPr txBox="1"/>
          <p:nvPr>
            <p:ph idx="12" type="sldNum"/>
          </p:nvPr>
        </p:nvSpPr>
        <p:spPr>
          <a:xfrm>
            <a:off x="8813710" y="6286707"/>
            <a:ext cx="570900" cy="530700"/>
          </a:xfrm>
          <a:prstGeom prst="rect">
            <a:avLst/>
          </a:prstGeom>
        </p:spPr>
        <p:txBody>
          <a:bodyPr anchorCtr="0" anchor="ctr" bIns="104500" lIns="104500" spcFirstLastPara="1" rIns="104500" wrap="square" tIns="1045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24255" y="599960"/>
            <a:ext cx="8863800" cy="772200"/>
          </a:xfrm>
          <a:prstGeom prst="rect">
            <a:avLst/>
          </a:prstGeom>
        </p:spPr>
        <p:txBody>
          <a:bodyPr anchorCtr="0" anchor="t" bIns="104500" lIns="104500" spcFirstLastPara="1" rIns="104500" wrap="square" tIns="104500"/>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7" name="Google Shape;27;p6"/>
          <p:cNvSpPr txBox="1"/>
          <p:nvPr>
            <p:ph idx="12" type="sldNum"/>
          </p:nvPr>
        </p:nvSpPr>
        <p:spPr>
          <a:xfrm>
            <a:off x="8813710" y="6286707"/>
            <a:ext cx="570900" cy="530700"/>
          </a:xfrm>
          <a:prstGeom prst="rect">
            <a:avLst/>
          </a:prstGeom>
        </p:spPr>
        <p:txBody>
          <a:bodyPr anchorCtr="0" anchor="ctr" bIns="104500" lIns="104500" spcFirstLastPara="1" rIns="104500" wrap="square" tIns="1045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24255" y="749031"/>
            <a:ext cx="2921100" cy="1018800"/>
          </a:xfrm>
          <a:prstGeom prst="rect">
            <a:avLst/>
          </a:prstGeom>
        </p:spPr>
        <p:txBody>
          <a:bodyPr anchorCtr="0" anchor="b" bIns="104500" lIns="104500" spcFirstLastPara="1" rIns="104500" wrap="square" tIns="104500"/>
          <a:lstStyle>
            <a:lvl1pPr lvl="0" rtl="0">
              <a:spcBef>
                <a:spcPts val="0"/>
              </a:spcBef>
              <a:spcAft>
                <a:spcPts val="0"/>
              </a:spcAft>
              <a:buSzPts val="2700"/>
              <a:buNone/>
              <a:defRPr sz="2700"/>
            </a:lvl1pPr>
            <a:lvl2pPr lvl="1" rtl="0">
              <a:spcBef>
                <a:spcPts val="0"/>
              </a:spcBef>
              <a:spcAft>
                <a:spcPts val="0"/>
              </a:spcAft>
              <a:buSzPts val="2700"/>
              <a:buNone/>
              <a:defRPr sz="2700"/>
            </a:lvl2pPr>
            <a:lvl3pPr lvl="2" rtl="0">
              <a:spcBef>
                <a:spcPts val="0"/>
              </a:spcBef>
              <a:spcAft>
                <a:spcPts val="0"/>
              </a:spcAft>
              <a:buSzPts val="2700"/>
              <a:buNone/>
              <a:defRPr sz="2700"/>
            </a:lvl3pPr>
            <a:lvl4pPr lvl="3" rtl="0">
              <a:spcBef>
                <a:spcPts val="0"/>
              </a:spcBef>
              <a:spcAft>
                <a:spcPts val="0"/>
              </a:spcAft>
              <a:buSzPts val="2700"/>
              <a:buNone/>
              <a:defRPr sz="2700"/>
            </a:lvl4pPr>
            <a:lvl5pPr lvl="4" rtl="0">
              <a:spcBef>
                <a:spcPts val="0"/>
              </a:spcBef>
              <a:spcAft>
                <a:spcPts val="0"/>
              </a:spcAft>
              <a:buSzPts val="2700"/>
              <a:buNone/>
              <a:defRPr sz="2700"/>
            </a:lvl5pPr>
            <a:lvl6pPr lvl="5" rtl="0">
              <a:spcBef>
                <a:spcPts val="0"/>
              </a:spcBef>
              <a:spcAft>
                <a:spcPts val="0"/>
              </a:spcAft>
              <a:buSzPts val="2700"/>
              <a:buNone/>
              <a:defRPr sz="2700"/>
            </a:lvl6pPr>
            <a:lvl7pPr lvl="6" rtl="0">
              <a:spcBef>
                <a:spcPts val="0"/>
              </a:spcBef>
              <a:spcAft>
                <a:spcPts val="0"/>
              </a:spcAft>
              <a:buSzPts val="2700"/>
              <a:buNone/>
              <a:defRPr sz="2700"/>
            </a:lvl7pPr>
            <a:lvl8pPr lvl="7" rtl="0">
              <a:spcBef>
                <a:spcPts val="0"/>
              </a:spcBef>
              <a:spcAft>
                <a:spcPts val="0"/>
              </a:spcAft>
              <a:buSzPts val="2700"/>
              <a:buNone/>
              <a:defRPr sz="2700"/>
            </a:lvl8pPr>
            <a:lvl9pPr lvl="8" rtl="0">
              <a:spcBef>
                <a:spcPts val="0"/>
              </a:spcBef>
              <a:spcAft>
                <a:spcPts val="0"/>
              </a:spcAft>
              <a:buSzPts val="2700"/>
              <a:buNone/>
              <a:defRPr sz="2700"/>
            </a:lvl9pPr>
          </a:lstStyle>
          <a:p/>
        </p:txBody>
      </p:sp>
      <p:sp>
        <p:nvSpPr>
          <p:cNvPr id="30" name="Google Shape;30;p7"/>
          <p:cNvSpPr txBox="1"/>
          <p:nvPr>
            <p:ph idx="1" type="body"/>
          </p:nvPr>
        </p:nvSpPr>
        <p:spPr>
          <a:xfrm>
            <a:off x="324255" y="1873387"/>
            <a:ext cx="2921100" cy="4286400"/>
          </a:xfrm>
          <a:prstGeom prst="rect">
            <a:avLst/>
          </a:prstGeom>
        </p:spPr>
        <p:txBody>
          <a:bodyPr anchorCtr="0" anchor="t" bIns="104500" lIns="104500" spcFirstLastPara="1" rIns="104500" wrap="square" tIns="104500"/>
          <a:lstStyle>
            <a:lvl1pPr indent="-317500" lvl="0" marL="457200" rtl="0">
              <a:spcBef>
                <a:spcPts val="0"/>
              </a:spcBef>
              <a:spcAft>
                <a:spcPts val="0"/>
              </a:spcAft>
              <a:buSzPts val="1400"/>
              <a:buChar char="●"/>
              <a:defRPr sz="1400"/>
            </a:lvl1pPr>
            <a:lvl2pPr indent="-317500" lvl="1" marL="914400" rtl="0">
              <a:spcBef>
                <a:spcPts val="1800"/>
              </a:spcBef>
              <a:spcAft>
                <a:spcPts val="0"/>
              </a:spcAft>
              <a:buSzPts val="1400"/>
              <a:buChar char="○"/>
              <a:defRPr sz="1400"/>
            </a:lvl2pPr>
            <a:lvl3pPr indent="-317500" lvl="2" marL="1371600" rtl="0">
              <a:spcBef>
                <a:spcPts val="1800"/>
              </a:spcBef>
              <a:spcAft>
                <a:spcPts val="0"/>
              </a:spcAft>
              <a:buSzPts val="1400"/>
              <a:buChar char="■"/>
              <a:defRPr sz="1400"/>
            </a:lvl3pPr>
            <a:lvl4pPr indent="-317500" lvl="3" marL="1828800" rtl="0">
              <a:spcBef>
                <a:spcPts val="1800"/>
              </a:spcBef>
              <a:spcAft>
                <a:spcPts val="0"/>
              </a:spcAft>
              <a:buSzPts val="1400"/>
              <a:buChar char="●"/>
              <a:defRPr sz="1400"/>
            </a:lvl4pPr>
            <a:lvl5pPr indent="-317500" lvl="4" marL="2286000" rtl="0">
              <a:spcBef>
                <a:spcPts val="1800"/>
              </a:spcBef>
              <a:spcAft>
                <a:spcPts val="0"/>
              </a:spcAft>
              <a:buSzPts val="1400"/>
              <a:buChar char="○"/>
              <a:defRPr sz="1400"/>
            </a:lvl5pPr>
            <a:lvl6pPr indent="-317500" lvl="5" marL="2743200" rtl="0">
              <a:spcBef>
                <a:spcPts val="1800"/>
              </a:spcBef>
              <a:spcAft>
                <a:spcPts val="0"/>
              </a:spcAft>
              <a:buSzPts val="1400"/>
              <a:buChar char="■"/>
              <a:defRPr sz="1400"/>
            </a:lvl6pPr>
            <a:lvl7pPr indent="-317500" lvl="6" marL="3200400" rtl="0">
              <a:spcBef>
                <a:spcPts val="1800"/>
              </a:spcBef>
              <a:spcAft>
                <a:spcPts val="0"/>
              </a:spcAft>
              <a:buSzPts val="1400"/>
              <a:buChar char="●"/>
              <a:defRPr sz="1400"/>
            </a:lvl7pPr>
            <a:lvl8pPr indent="-317500" lvl="7" marL="3657600" rtl="0">
              <a:spcBef>
                <a:spcPts val="1800"/>
              </a:spcBef>
              <a:spcAft>
                <a:spcPts val="0"/>
              </a:spcAft>
              <a:buSzPts val="1400"/>
              <a:buChar char="○"/>
              <a:defRPr sz="1400"/>
            </a:lvl8pPr>
            <a:lvl9pPr indent="-317500" lvl="8" marL="4114800" rtl="0">
              <a:spcBef>
                <a:spcPts val="1800"/>
              </a:spcBef>
              <a:spcAft>
                <a:spcPts val="1800"/>
              </a:spcAft>
              <a:buSzPts val="1400"/>
              <a:buChar char="■"/>
              <a:defRPr sz="1400"/>
            </a:lvl9pPr>
          </a:lstStyle>
          <a:p/>
        </p:txBody>
      </p:sp>
      <p:sp>
        <p:nvSpPr>
          <p:cNvPr id="31" name="Google Shape;31;p7"/>
          <p:cNvSpPr txBox="1"/>
          <p:nvPr>
            <p:ph idx="12" type="sldNum"/>
          </p:nvPr>
        </p:nvSpPr>
        <p:spPr>
          <a:xfrm>
            <a:off x="8813710" y="6286707"/>
            <a:ext cx="570900" cy="530700"/>
          </a:xfrm>
          <a:prstGeom prst="rect">
            <a:avLst/>
          </a:prstGeom>
        </p:spPr>
        <p:txBody>
          <a:bodyPr anchorCtr="0" anchor="ctr" bIns="104500" lIns="104500" spcFirstLastPara="1" rIns="104500" wrap="square" tIns="1045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509996" y="606869"/>
            <a:ext cx="6624300" cy="5514900"/>
          </a:xfrm>
          <a:prstGeom prst="rect">
            <a:avLst/>
          </a:prstGeom>
        </p:spPr>
        <p:txBody>
          <a:bodyPr anchorCtr="0" anchor="ctr" bIns="104500" lIns="104500" spcFirstLastPara="1" rIns="104500" wrap="square" tIns="104500"/>
          <a:lstStyle>
            <a:lvl1pPr lvl="0" rtl="0">
              <a:spcBef>
                <a:spcPts val="0"/>
              </a:spcBef>
              <a:spcAft>
                <a:spcPts val="0"/>
              </a:spcAft>
              <a:buSzPts val="5500"/>
              <a:buNone/>
              <a:defRPr sz="5500"/>
            </a:lvl1pPr>
            <a:lvl2pPr lvl="1" rtl="0">
              <a:spcBef>
                <a:spcPts val="0"/>
              </a:spcBef>
              <a:spcAft>
                <a:spcPts val="0"/>
              </a:spcAft>
              <a:buSzPts val="5500"/>
              <a:buNone/>
              <a:defRPr sz="5500"/>
            </a:lvl2pPr>
            <a:lvl3pPr lvl="2" rtl="0">
              <a:spcBef>
                <a:spcPts val="0"/>
              </a:spcBef>
              <a:spcAft>
                <a:spcPts val="0"/>
              </a:spcAft>
              <a:buSzPts val="5500"/>
              <a:buNone/>
              <a:defRPr sz="5500"/>
            </a:lvl3pPr>
            <a:lvl4pPr lvl="3" rtl="0">
              <a:spcBef>
                <a:spcPts val="0"/>
              </a:spcBef>
              <a:spcAft>
                <a:spcPts val="0"/>
              </a:spcAft>
              <a:buSzPts val="5500"/>
              <a:buNone/>
              <a:defRPr sz="5500"/>
            </a:lvl4pPr>
            <a:lvl5pPr lvl="4" rtl="0">
              <a:spcBef>
                <a:spcPts val="0"/>
              </a:spcBef>
              <a:spcAft>
                <a:spcPts val="0"/>
              </a:spcAft>
              <a:buSzPts val="5500"/>
              <a:buNone/>
              <a:defRPr sz="5500"/>
            </a:lvl5pPr>
            <a:lvl6pPr lvl="5" rtl="0">
              <a:spcBef>
                <a:spcPts val="0"/>
              </a:spcBef>
              <a:spcAft>
                <a:spcPts val="0"/>
              </a:spcAft>
              <a:buSzPts val="5500"/>
              <a:buNone/>
              <a:defRPr sz="5500"/>
            </a:lvl6pPr>
            <a:lvl7pPr lvl="6" rtl="0">
              <a:spcBef>
                <a:spcPts val="0"/>
              </a:spcBef>
              <a:spcAft>
                <a:spcPts val="0"/>
              </a:spcAft>
              <a:buSzPts val="5500"/>
              <a:buNone/>
              <a:defRPr sz="5500"/>
            </a:lvl7pPr>
            <a:lvl8pPr lvl="7" rtl="0">
              <a:spcBef>
                <a:spcPts val="0"/>
              </a:spcBef>
              <a:spcAft>
                <a:spcPts val="0"/>
              </a:spcAft>
              <a:buSzPts val="5500"/>
              <a:buNone/>
              <a:defRPr sz="5500"/>
            </a:lvl8pPr>
            <a:lvl9pPr lvl="8" rtl="0">
              <a:spcBef>
                <a:spcPts val="0"/>
              </a:spcBef>
              <a:spcAft>
                <a:spcPts val="0"/>
              </a:spcAft>
              <a:buSzPts val="5500"/>
              <a:buNone/>
              <a:defRPr sz="5500"/>
            </a:lvl9pPr>
          </a:lstStyle>
          <a:p/>
        </p:txBody>
      </p:sp>
      <p:sp>
        <p:nvSpPr>
          <p:cNvPr id="34" name="Google Shape;34;p8"/>
          <p:cNvSpPr txBox="1"/>
          <p:nvPr>
            <p:ph idx="12" type="sldNum"/>
          </p:nvPr>
        </p:nvSpPr>
        <p:spPr>
          <a:xfrm>
            <a:off x="8813710" y="6286707"/>
            <a:ext cx="570900" cy="530700"/>
          </a:xfrm>
          <a:prstGeom prst="rect">
            <a:avLst/>
          </a:prstGeom>
        </p:spPr>
        <p:txBody>
          <a:bodyPr anchorCtr="0" anchor="ctr" bIns="104500" lIns="104500" spcFirstLastPara="1" rIns="104500" wrap="square" tIns="1045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756150" y="-169"/>
            <a:ext cx="4756200" cy="6934200"/>
          </a:xfrm>
          <a:prstGeom prst="rect">
            <a:avLst/>
          </a:prstGeom>
          <a:solidFill>
            <a:schemeClr val="lt2"/>
          </a:solidFill>
          <a:ln>
            <a:noFill/>
          </a:ln>
        </p:spPr>
        <p:txBody>
          <a:bodyPr anchorCtr="0" anchor="ctr" bIns="104500" lIns="104500" spcFirstLastPara="1" rIns="104500" wrap="square" tIns="104500">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76194" y="1662503"/>
            <a:ext cx="4208100" cy="1998300"/>
          </a:xfrm>
          <a:prstGeom prst="rect">
            <a:avLst/>
          </a:prstGeom>
        </p:spPr>
        <p:txBody>
          <a:bodyPr anchorCtr="0" anchor="b" bIns="104500" lIns="104500" spcFirstLastPara="1" rIns="104500" wrap="square" tIns="104500"/>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38" name="Google Shape;38;p9"/>
          <p:cNvSpPr txBox="1"/>
          <p:nvPr>
            <p:ph idx="1" type="subTitle"/>
          </p:nvPr>
        </p:nvSpPr>
        <p:spPr>
          <a:xfrm>
            <a:off x="276194" y="3778960"/>
            <a:ext cx="4208100" cy="1665000"/>
          </a:xfrm>
          <a:prstGeom prst="rect">
            <a:avLst/>
          </a:prstGeom>
        </p:spPr>
        <p:txBody>
          <a:bodyPr anchorCtr="0" anchor="t" bIns="104500" lIns="104500" spcFirstLastPara="1" rIns="104500" wrap="square" tIns="104500"/>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39" name="Google Shape;39;p9"/>
          <p:cNvSpPr txBox="1"/>
          <p:nvPr>
            <p:ph idx="2" type="body"/>
          </p:nvPr>
        </p:nvSpPr>
        <p:spPr>
          <a:xfrm>
            <a:off x="5138452" y="976160"/>
            <a:ext cx="3991500" cy="4981500"/>
          </a:xfrm>
          <a:prstGeom prst="rect">
            <a:avLst/>
          </a:prstGeom>
        </p:spPr>
        <p:txBody>
          <a:bodyPr anchorCtr="0" anchor="ctr" bIns="104500" lIns="104500" spcFirstLastPara="1" rIns="104500" wrap="square" tIns="104500"/>
          <a:lstStyle>
            <a:lvl1pPr indent="-361950" lvl="0" marL="457200" rtl="0">
              <a:spcBef>
                <a:spcPts val="0"/>
              </a:spcBef>
              <a:spcAft>
                <a:spcPts val="0"/>
              </a:spcAft>
              <a:buSzPts val="2100"/>
              <a:buChar char="●"/>
              <a:defRPr/>
            </a:lvl1pPr>
            <a:lvl2pPr indent="-330200" lvl="1" marL="914400" rtl="0">
              <a:spcBef>
                <a:spcPts val="1800"/>
              </a:spcBef>
              <a:spcAft>
                <a:spcPts val="0"/>
              </a:spcAft>
              <a:buSzPts val="1600"/>
              <a:buChar char="○"/>
              <a:defRPr/>
            </a:lvl2pPr>
            <a:lvl3pPr indent="-330200" lvl="2" marL="1371600" rtl="0">
              <a:spcBef>
                <a:spcPts val="1800"/>
              </a:spcBef>
              <a:spcAft>
                <a:spcPts val="0"/>
              </a:spcAft>
              <a:buSzPts val="1600"/>
              <a:buChar char="■"/>
              <a:defRPr/>
            </a:lvl3pPr>
            <a:lvl4pPr indent="-330200" lvl="3" marL="1828800" rtl="0">
              <a:spcBef>
                <a:spcPts val="1800"/>
              </a:spcBef>
              <a:spcAft>
                <a:spcPts val="0"/>
              </a:spcAft>
              <a:buSzPts val="1600"/>
              <a:buChar char="●"/>
              <a:defRPr/>
            </a:lvl4pPr>
            <a:lvl5pPr indent="-330200" lvl="4" marL="2286000" rtl="0">
              <a:spcBef>
                <a:spcPts val="1800"/>
              </a:spcBef>
              <a:spcAft>
                <a:spcPts val="0"/>
              </a:spcAft>
              <a:buSzPts val="1600"/>
              <a:buChar char="○"/>
              <a:defRPr/>
            </a:lvl5pPr>
            <a:lvl6pPr indent="-330200" lvl="5" marL="2743200" rtl="0">
              <a:spcBef>
                <a:spcPts val="1800"/>
              </a:spcBef>
              <a:spcAft>
                <a:spcPts val="0"/>
              </a:spcAft>
              <a:buSzPts val="1600"/>
              <a:buChar char="■"/>
              <a:defRPr/>
            </a:lvl6pPr>
            <a:lvl7pPr indent="-330200" lvl="6" marL="3200400" rtl="0">
              <a:spcBef>
                <a:spcPts val="1800"/>
              </a:spcBef>
              <a:spcAft>
                <a:spcPts val="0"/>
              </a:spcAft>
              <a:buSzPts val="1600"/>
              <a:buChar char="●"/>
              <a:defRPr/>
            </a:lvl7pPr>
            <a:lvl8pPr indent="-330200" lvl="7" marL="3657600" rtl="0">
              <a:spcBef>
                <a:spcPts val="1800"/>
              </a:spcBef>
              <a:spcAft>
                <a:spcPts val="0"/>
              </a:spcAft>
              <a:buSzPts val="1600"/>
              <a:buChar char="○"/>
              <a:defRPr/>
            </a:lvl8pPr>
            <a:lvl9pPr indent="-330200" lvl="8" marL="4114800" rtl="0">
              <a:spcBef>
                <a:spcPts val="1800"/>
              </a:spcBef>
              <a:spcAft>
                <a:spcPts val="1800"/>
              </a:spcAft>
              <a:buSzPts val="1600"/>
              <a:buChar char="■"/>
              <a:defRPr/>
            </a:lvl9pPr>
          </a:lstStyle>
          <a:p/>
        </p:txBody>
      </p:sp>
      <p:sp>
        <p:nvSpPr>
          <p:cNvPr id="40" name="Google Shape;40;p9"/>
          <p:cNvSpPr txBox="1"/>
          <p:nvPr>
            <p:ph idx="12" type="sldNum"/>
          </p:nvPr>
        </p:nvSpPr>
        <p:spPr>
          <a:xfrm>
            <a:off x="8813710" y="6286707"/>
            <a:ext cx="570900" cy="530700"/>
          </a:xfrm>
          <a:prstGeom prst="rect">
            <a:avLst/>
          </a:prstGeom>
        </p:spPr>
        <p:txBody>
          <a:bodyPr anchorCtr="0" anchor="ctr" bIns="104500" lIns="104500" spcFirstLastPara="1" rIns="104500" wrap="square" tIns="1045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24255" y="5703442"/>
            <a:ext cx="6240300" cy="815700"/>
          </a:xfrm>
          <a:prstGeom prst="rect">
            <a:avLst/>
          </a:prstGeom>
        </p:spPr>
        <p:txBody>
          <a:bodyPr anchorCtr="0" anchor="ctr" bIns="104500" lIns="104500" spcFirstLastPara="1" rIns="104500" wrap="square" tIns="104500"/>
          <a:lstStyle>
            <a:lvl1pPr indent="-228600" lvl="0" marL="457200" rtl="0">
              <a:lnSpc>
                <a:spcPct val="100000"/>
              </a:lnSpc>
              <a:spcBef>
                <a:spcPts val="0"/>
              </a:spcBef>
              <a:spcAft>
                <a:spcPts val="0"/>
              </a:spcAft>
              <a:buSzPts val="2100"/>
              <a:buNone/>
              <a:defRPr/>
            </a:lvl1pPr>
          </a:lstStyle>
          <a:p/>
        </p:txBody>
      </p:sp>
      <p:sp>
        <p:nvSpPr>
          <p:cNvPr id="43" name="Google Shape;43;p10"/>
          <p:cNvSpPr txBox="1"/>
          <p:nvPr>
            <p:ph idx="12" type="sldNum"/>
          </p:nvPr>
        </p:nvSpPr>
        <p:spPr>
          <a:xfrm>
            <a:off x="8813710" y="6286707"/>
            <a:ext cx="570900" cy="530700"/>
          </a:xfrm>
          <a:prstGeom prst="rect">
            <a:avLst/>
          </a:prstGeom>
        </p:spPr>
        <p:txBody>
          <a:bodyPr anchorCtr="0" anchor="ctr" bIns="104500" lIns="104500" spcFirstLastPara="1" rIns="104500" wrap="square" tIns="1045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24255" y="599960"/>
            <a:ext cx="8863800" cy="772200"/>
          </a:xfrm>
          <a:prstGeom prst="rect">
            <a:avLst/>
          </a:prstGeom>
          <a:noFill/>
          <a:ln>
            <a:noFill/>
          </a:ln>
        </p:spPr>
        <p:txBody>
          <a:bodyPr anchorCtr="0" anchor="t" bIns="104500" lIns="104500" spcFirstLastPara="1" rIns="104500" wrap="square" tIns="104500"/>
          <a:lstStyle>
            <a:lvl1pPr lvl="0" rtl="0">
              <a:spcBef>
                <a:spcPts val="0"/>
              </a:spcBef>
              <a:spcAft>
                <a:spcPts val="0"/>
              </a:spcAft>
              <a:buClr>
                <a:schemeClr val="dk1"/>
              </a:buClr>
              <a:buSzPts val="3200"/>
              <a:buNone/>
              <a:defRPr sz="3200">
                <a:solidFill>
                  <a:schemeClr val="dk1"/>
                </a:solidFill>
              </a:defRPr>
            </a:lvl1pPr>
            <a:lvl2pPr lvl="1" rtl="0">
              <a:spcBef>
                <a:spcPts val="0"/>
              </a:spcBef>
              <a:spcAft>
                <a:spcPts val="0"/>
              </a:spcAft>
              <a:buClr>
                <a:schemeClr val="dk1"/>
              </a:buClr>
              <a:buSzPts val="3200"/>
              <a:buNone/>
              <a:defRPr sz="3200">
                <a:solidFill>
                  <a:schemeClr val="dk1"/>
                </a:solidFill>
              </a:defRPr>
            </a:lvl2pPr>
            <a:lvl3pPr lvl="2" rtl="0">
              <a:spcBef>
                <a:spcPts val="0"/>
              </a:spcBef>
              <a:spcAft>
                <a:spcPts val="0"/>
              </a:spcAft>
              <a:buClr>
                <a:schemeClr val="dk1"/>
              </a:buClr>
              <a:buSzPts val="3200"/>
              <a:buNone/>
              <a:defRPr sz="3200">
                <a:solidFill>
                  <a:schemeClr val="dk1"/>
                </a:solidFill>
              </a:defRPr>
            </a:lvl3pPr>
            <a:lvl4pPr lvl="3" rtl="0">
              <a:spcBef>
                <a:spcPts val="0"/>
              </a:spcBef>
              <a:spcAft>
                <a:spcPts val="0"/>
              </a:spcAft>
              <a:buClr>
                <a:schemeClr val="dk1"/>
              </a:buClr>
              <a:buSzPts val="3200"/>
              <a:buNone/>
              <a:defRPr sz="3200">
                <a:solidFill>
                  <a:schemeClr val="dk1"/>
                </a:solidFill>
              </a:defRPr>
            </a:lvl4pPr>
            <a:lvl5pPr lvl="4" rtl="0">
              <a:spcBef>
                <a:spcPts val="0"/>
              </a:spcBef>
              <a:spcAft>
                <a:spcPts val="0"/>
              </a:spcAft>
              <a:buClr>
                <a:schemeClr val="dk1"/>
              </a:buClr>
              <a:buSzPts val="3200"/>
              <a:buNone/>
              <a:defRPr sz="3200">
                <a:solidFill>
                  <a:schemeClr val="dk1"/>
                </a:solidFill>
              </a:defRPr>
            </a:lvl5pPr>
            <a:lvl6pPr lvl="5" rtl="0">
              <a:spcBef>
                <a:spcPts val="0"/>
              </a:spcBef>
              <a:spcAft>
                <a:spcPts val="0"/>
              </a:spcAft>
              <a:buClr>
                <a:schemeClr val="dk1"/>
              </a:buClr>
              <a:buSzPts val="3200"/>
              <a:buNone/>
              <a:defRPr sz="3200">
                <a:solidFill>
                  <a:schemeClr val="dk1"/>
                </a:solidFill>
              </a:defRPr>
            </a:lvl6pPr>
            <a:lvl7pPr lvl="6" rtl="0">
              <a:spcBef>
                <a:spcPts val="0"/>
              </a:spcBef>
              <a:spcAft>
                <a:spcPts val="0"/>
              </a:spcAft>
              <a:buClr>
                <a:schemeClr val="dk1"/>
              </a:buClr>
              <a:buSzPts val="3200"/>
              <a:buNone/>
              <a:defRPr sz="3200">
                <a:solidFill>
                  <a:schemeClr val="dk1"/>
                </a:solidFill>
              </a:defRPr>
            </a:lvl7pPr>
            <a:lvl8pPr lvl="7" rtl="0">
              <a:spcBef>
                <a:spcPts val="0"/>
              </a:spcBef>
              <a:spcAft>
                <a:spcPts val="0"/>
              </a:spcAft>
              <a:buClr>
                <a:schemeClr val="dk1"/>
              </a:buClr>
              <a:buSzPts val="3200"/>
              <a:buNone/>
              <a:defRPr sz="3200">
                <a:solidFill>
                  <a:schemeClr val="dk1"/>
                </a:solidFill>
              </a:defRPr>
            </a:lvl8pPr>
            <a:lvl9pPr lvl="8" rtl="0">
              <a:spcBef>
                <a:spcPts val="0"/>
              </a:spcBef>
              <a:spcAft>
                <a:spcPts val="0"/>
              </a:spcAft>
              <a:buClr>
                <a:schemeClr val="dk1"/>
              </a:buClr>
              <a:buSzPts val="3200"/>
              <a:buNone/>
              <a:defRPr sz="3200">
                <a:solidFill>
                  <a:schemeClr val="dk1"/>
                </a:solidFill>
              </a:defRPr>
            </a:lvl9pPr>
          </a:lstStyle>
          <a:p/>
        </p:txBody>
      </p:sp>
      <p:sp>
        <p:nvSpPr>
          <p:cNvPr id="7" name="Google Shape;7;p1"/>
          <p:cNvSpPr txBox="1"/>
          <p:nvPr>
            <p:ph idx="1" type="body"/>
          </p:nvPr>
        </p:nvSpPr>
        <p:spPr>
          <a:xfrm>
            <a:off x="324255" y="1553707"/>
            <a:ext cx="8863800" cy="4605900"/>
          </a:xfrm>
          <a:prstGeom prst="rect">
            <a:avLst/>
          </a:prstGeom>
          <a:noFill/>
          <a:ln>
            <a:noFill/>
          </a:ln>
        </p:spPr>
        <p:txBody>
          <a:bodyPr anchorCtr="0" anchor="t" bIns="104500" lIns="104500" spcFirstLastPara="1" rIns="104500" wrap="square" tIns="104500"/>
          <a:lstStyle>
            <a:lvl1pPr indent="-361950" lvl="0" marL="457200" rtl="0">
              <a:lnSpc>
                <a:spcPct val="115000"/>
              </a:lnSpc>
              <a:spcBef>
                <a:spcPts val="0"/>
              </a:spcBef>
              <a:spcAft>
                <a:spcPts val="0"/>
              </a:spcAft>
              <a:buClr>
                <a:schemeClr val="dk2"/>
              </a:buClr>
              <a:buSzPts val="2100"/>
              <a:buChar char="●"/>
              <a:defRPr sz="2100">
                <a:solidFill>
                  <a:schemeClr val="dk2"/>
                </a:solidFill>
              </a:defRPr>
            </a:lvl1pPr>
            <a:lvl2pPr indent="-330200" lvl="1" marL="914400" rtl="0">
              <a:lnSpc>
                <a:spcPct val="115000"/>
              </a:lnSpc>
              <a:spcBef>
                <a:spcPts val="1800"/>
              </a:spcBef>
              <a:spcAft>
                <a:spcPts val="0"/>
              </a:spcAft>
              <a:buClr>
                <a:schemeClr val="dk2"/>
              </a:buClr>
              <a:buSzPts val="1600"/>
              <a:buChar char="○"/>
              <a:defRPr sz="1600">
                <a:solidFill>
                  <a:schemeClr val="dk2"/>
                </a:solidFill>
              </a:defRPr>
            </a:lvl2pPr>
            <a:lvl3pPr indent="-330200" lvl="2" marL="1371600" rtl="0">
              <a:lnSpc>
                <a:spcPct val="115000"/>
              </a:lnSpc>
              <a:spcBef>
                <a:spcPts val="1800"/>
              </a:spcBef>
              <a:spcAft>
                <a:spcPts val="0"/>
              </a:spcAft>
              <a:buClr>
                <a:schemeClr val="dk2"/>
              </a:buClr>
              <a:buSzPts val="1600"/>
              <a:buChar char="■"/>
              <a:defRPr sz="1600">
                <a:solidFill>
                  <a:schemeClr val="dk2"/>
                </a:solidFill>
              </a:defRPr>
            </a:lvl3pPr>
            <a:lvl4pPr indent="-330200" lvl="3" marL="1828800" rtl="0">
              <a:lnSpc>
                <a:spcPct val="115000"/>
              </a:lnSpc>
              <a:spcBef>
                <a:spcPts val="1800"/>
              </a:spcBef>
              <a:spcAft>
                <a:spcPts val="0"/>
              </a:spcAft>
              <a:buClr>
                <a:schemeClr val="dk2"/>
              </a:buClr>
              <a:buSzPts val="1600"/>
              <a:buChar char="●"/>
              <a:defRPr sz="1600">
                <a:solidFill>
                  <a:schemeClr val="dk2"/>
                </a:solidFill>
              </a:defRPr>
            </a:lvl4pPr>
            <a:lvl5pPr indent="-330200" lvl="4" marL="2286000" rtl="0">
              <a:lnSpc>
                <a:spcPct val="115000"/>
              </a:lnSpc>
              <a:spcBef>
                <a:spcPts val="1800"/>
              </a:spcBef>
              <a:spcAft>
                <a:spcPts val="0"/>
              </a:spcAft>
              <a:buClr>
                <a:schemeClr val="dk2"/>
              </a:buClr>
              <a:buSzPts val="1600"/>
              <a:buChar char="○"/>
              <a:defRPr sz="1600">
                <a:solidFill>
                  <a:schemeClr val="dk2"/>
                </a:solidFill>
              </a:defRPr>
            </a:lvl5pPr>
            <a:lvl6pPr indent="-330200" lvl="5" marL="2743200" rtl="0">
              <a:lnSpc>
                <a:spcPct val="115000"/>
              </a:lnSpc>
              <a:spcBef>
                <a:spcPts val="1800"/>
              </a:spcBef>
              <a:spcAft>
                <a:spcPts val="0"/>
              </a:spcAft>
              <a:buClr>
                <a:schemeClr val="dk2"/>
              </a:buClr>
              <a:buSzPts val="1600"/>
              <a:buChar char="■"/>
              <a:defRPr sz="1600">
                <a:solidFill>
                  <a:schemeClr val="dk2"/>
                </a:solidFill>
              </a:defRPr>
            </a:lvl6pPr>
            <a:lvl7pPr indent="-330200" lvl="6" marL="3200400" rtl="0">
              <a:lnSpc>
                <a:spcPct val="115000"/>
              </a:lnSpc>
              <a:spcBef>
                <a:spcPts val="1800"/>
              </a:spcBef>
              <a:spcAft>
                <a:spcPts val="0"/>
              </a:spcAft>
              <a:buClr>
                <a:schemeClr val="dk2"/>
              </a:buClr>
              <a:buSzPts val="1600"/>
              <a:buChar char="●"/>
              <a:defRPr sz="1600">
                <a:solidFill>
                  <a:schemeClr val="dk2"/>
                </a:solidFill>
              </a:defRPr>
            </a:lvl7pPr>
            <a:lvl8pPr indent="-330200" lvl="7" marL="3657600" rtl="0">
              <a:lnSpc>
                <a:spcPct val="115000"/>
              </a:lnSpc>
              <a:spcBef>
                <a:spcPts val="1800"/>
              </a:spcBef>
              <a:spcAft>
                <a:spcPts val="0"/>
              </a:spcAft>
              <a:buClr>
                <a:schemeClr val="dk2"/>
              </a:buClr>
              <a:buSzPts val="1600"/>
              <a:buChar char="○"/>
              <a:defRPr sz="1600">
                <a:solidFill>
                  <a:schemeClr val="dk2"/>
                </a:solidFill>
              </a:defRPr>
            </a:lvl8pPr>
            <a:lvl9pPr indent="-330200" lvl="8" marL="4114800" rtl="0">
              <a:lnSpc>
                <a:spcPct val="115000"/>
              </a:lnSpc>
              <a:spcBef>
                <a:spcPts val="1800"/>
              </a:spcBef>
              <a:spcAft>
                <a:spcPts val="1800"/>
              </a:spcAft>
              <a:buClr>
                <a:schemeClr val="dk2"/>
              </a:buClr>
              <a:buSzPts val="1600"/>
              <a:buChar char="■"/>
              <a:defRPr sz="1600">
                <a:solidFill>
                  <a:schemeClr val="dk2"/>
                </a:solidFill>
              </a:defRPr>
            </a:lvl9pPr>
          </a:lstStyle>
          <a:p/>
        </p:txBody>
      </p:sp>
      <p:sp>
        <p:nvSpPr>
          <p:cNvPr id="8" name="Google Shape;8;p1"/>
          <p:cNvSpPr txBox="1"/>
          <p:nvPr>
            <p:ph idx="12" type="sldNum"/>
          </p:nvPr>
        </p:nvSpPr>
        <p:spPr>
          <a:xfrm>
            <a:off x="8813710" y="6286707"/>
            <a:ext cx="570900" cy="530700"/>
          </a:xfrm>
          <a:prstGeom prst="rect">
            <a:avLst/>
          </a:prstGeom>
          <a:noFill/>
          <a:ln>
            <a:noFill/>
          </a:ln>
        </p:spPr>
        <p:txBody>
          <a:bodyPr anchorCtr="0" anchor="ctr" bIns="104500" lIns="104500" spcFirstLastPara="1" rIns="104500" wrap="square" tIns="104500">
            <a:noAutofit/>
          </a:bodyPr>
          <a:lstStyle>
            <a:lvl1pPr lvl="0" rtl="0" algn="r">
              <a:buNone/>
              <a:defRPr sz="1100">
                <a:solidFill>
                  <a:schemeClr val="dk2"/>
                </a:solidFill>
              </a:defRPr>
            </a:lvl1pPr>
            <a:lvl2pPr lvl="1" rtl="0" algn="r">
              <a:buNone/>
              <a:defRPr sz="1100">
                <a:solidFill>
                  <a:schemeClr val="dk2"/>
                </a:solidFill>
              </a:defRPr>
            </a:lvl2pPr>
            <a:lvl3pPr lvl="2" rtl="0" algn="r">
              <a:buNone/>
              <a:defRPr sz="1100">
                <a:solidFill>
                  <a:schemeClr val="dk2"/>
                </a:solidFill>
              </a:defRPr>
            </a:lvl3pPr>
            <a:lvl4pPr lvl="3" rtl="0" algn="r">
              <a:buNone/>
              <a:defRPr sz="1100">
                <a:solidFill>
                  <a:schemeClr val="dk2"/>
                </a:solidFill>
              </a:defRPr>
            </a:lvl4pPr>
            <a:lvl5pPr lvl="4" rtl="0" algn="r">
              <a:buNone/>
              <a:defRPr sz="1100">
                <a:solidFill>
                  <a:schemeClr val="dk2"/>
                </a:solidFill>
              </a:defRPr>
            </a:lvl5pPr>
            <a:lvl6pPr lvl="5" rtl="0" algn="r">
              <a:buNone/>
              <a:defRPr sz="1100">
                <a:solidFill>
                  <a:schemeClr val="dk2"/>
                </a:solidFill>
              </a:defRPr>
            </a:lvl6pPr>
            <a:lvl7pPr lvl="6" rtl="0" algn="r">
              <a:buNone/>
              <a:defRPr sz="1100">
                <a:solidFill>
                  <a:schemeClr val="dk2"/>
                </a:solidFill>
              </a:defRPr>
            </a:lvl7pPr>
            <a:lvl8pPr lvl="7" rtl="0" algn="r">
              <a:buNone/>
              <a:defRPr sz="1100">
                <a:solidFill>
                  <a:schemeClr val="dk2"/>
                </a:solidFill>
              </a:defRPr>
            </a:lvl8pPr>
            <a:lvl9pPr lvl="8" rtl="0" algn="r">
              <a:buNone/>
              <a:defRPr sz="11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 Id="rId3" Type="http://schemas.openxmlformats.org/officeDocument/2006/relationships/image" Target="../media/image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 Id="rId3" Type="http://schemas.openxmlformats.org/officeDocument/2006/relationships/image" Target="../media/image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 Id="rId3" Type="http://schemas.openxmlformats.org/officeDocument/2006/relationships/image" Target="../media/image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 Id="rId3" Type="http://schemas.openxmlformats.org/officeDocument/2006/relationships/image" Target="../media/image1.jpg"/><Relationship Id="rId4" Type="http://schemas.openxmlformats.org/officeDocument/2006/relationships/image" Target="../media/image3.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bg>
      <p:bgPr>
        <a:solidFill>
          <a:srgbClr val="D9D9D9"/>
        </a:solidFill>
      </p:bgPr>
    </p:bg>
    <p:spTree>
      <p:nvGrpSpPr>
        <p:cNvPr id="62" name="Shape 62"/>
        <p:cNvGrpSpPr/>
        <p:nvPr/>
      </p:nvGrpSpPr>
      <p:grpSpPr>
        <a:xfrm>
          <a:off x="0" y="0"/>
          <a:ext cx="0" cy="0"/>
          <a:chOff x="0" y="0"/>
          <a:chExt cx="0" cy="0"/>
        </a:xfrm>
      </p:grpSpPr>
      <p:sp>
        <p:nvSpPr>
          <p:cNvPr id="63" name="Google Shape;63;p15"/>
          <p:cNvSpPr txBox="1"/>
          <p:nvPr>
            <p:ph type="title"/>
          </p:nvPr>
        </p:nvSpPr>
        <p:spPr>
          <a:xfrm>
            <a:off x="4311415" y="3345962"/>
            <a:ext cx="1871980" cy="467359"/>
          </a:xfrm>
          <a:prstGeom prst="rect">
            <a:avLst/>
          </a:prstGeom>
          <a:noFill/>
          <a:ln>
            <a:noFill/>
          </a:ln>
        </p:spPr>
        <p:txBody>
          <a:bodyPr anchorCtr="0" anchor="t" bIns="0" lIns="0" spcFirstLastPara="1" rIns="0" wrap="square" tIns="12050">
            <a:noAutofit/>
          </a:bodyPr>
          <a:lstStyle/>
          <a:p>
            <a:pPr indent="0" lvl="0" marL="12700" rtl="0" algn="l">
              <a:lnSpc>
                <a:spcPct val="100000"/>
              </a:lnSpc>
              <a:spcBef>
                <a:spcPts val="0"/>
              </a:spcBef>
              <a:spcAft>
                <a:spcPts val="0"/>
              </a:spcAft>
              <a:buNone/>
            </a:pPr>
            <a:r>
              <a:rPr lang="en-US" u="sng"/>
              <a:t>Bike Counter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18" name="Shape 118"/>
        <p:cNvGrpSpPr/>
        <p:nvPr/>
      </p:nvGrpSpPr>
      <p:grpSpPr>
        <a:xfrm>
          <a:off x="0" y="0"/>
          <a:ext cx="0" cy="0"/>
          <a:chOff x="0" y="0"/>
          <a:chExt cx="0" cy="0"/>
        </a:xfrm>
      </p:grpSpPr>
      <p:sp>
        <p:nvSpPr>
          <p:cNvPr id="119" name="Google Shape;119;p24"/>
          <p:cNvSpPr txBox="1"/>
          <p:nvPr/>
        </p:nvSpPr>
        <p:spPr>
          <a:xfrm>
            <a:off x="402658" y="3336253"/>
            <a:ext cx="787400" cy="21590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lang="en-US" sz="1250">
                <a:latin typeface="Times New Roman"/>
                <a:ea typeface="Times New Roman"/>
                <a:cs typeface="Times New Roman"/>
                <a:sym typeface="Times New Roman"/>
              </a:rPr>
              <a:t>In [30]:</a:t>
            </a:r>
            <a:endParaRPr sz="1250">
              <a:latin typeface="Times New Roman"/>
              <a:ea typeface="Times New Roman"/>
              <a:cs typeface="Times New Roman"/>
              <a:sym typeface="Times New Roman"/>
            </a:endParaRPr>
          </a:p>
        </p:txBody>
      </p:sp>
      <p:sp>
        <p:nvSpPr>
          <p:cNvPr id="120" name="Google Shape;120;p24"/>
          <p:cNvSpPr/>
          <p:nvPr/>
        </p:nvSpPr>
        <p:spPr>
          <a:xfrm>
            <a:off x="1243843" y="3283567"/>
            <a:ext cx="8025765" cy="372110"/>
          </a:xfrm>
          <a:custGeom>
            <a:rect b="b" l="l" r="r" t="t"/>
            <a:pathLst>
              <a:path extrusionOk="0" h="372110" w="8025765">
                <a:moveTo>
                  <a:pt x="0" y="357426"/>
                </a:moveTo>
                <a:lnTo>
                  <a:pt x="0" y="14297"/>
                </a:lnTo>
                <a:lnTo>
                  <a:pt x="0" y="12401"/>
                </a:lnTo>
                <a:lnTo>
                  <a:pt x="362" y="10577"/>
                </a:lnTo>
                <a:lnTo>
                  <a:pt x="8826" y="1088"/>
                </a:lnTo>
                <a:lnTo>
                  <a:pt x="10579" y="362"/>
                </a:lnTo>
                <a:lnTo>
                  <a:pt x="12400" y="0"/>
                </a:lnTo>
                <a:lnTo>
                  <a:pt x="14297" y="0"/>
                </a:lnTo>
                <a:lnTo>
                  <a:pt x="8011116" y="0"/>
                </a:lnTo>
                <a:lnTo>
                  <a:pt x="8013013" y="0"/>
                </a:lnTo>
                <a:lnTo>
                  <a:pt x="8014833" y="362"/>
                </a:lnTo>
                <a:lnTo>
                  <a:pt x="8016587" y="1088"/>
                </a:lnTo>
                <a:lnTo>
                  <a:pt x="8018341" y="1813"/>
                </a:lnTo>
                <a:lnTo>
                  <a:pt x="8025413" y="12401"/>
                </a:lnTo>
                <a:lnTo>
                  <a:pt x="8025413" y="14297"/>
                </a:lnTo>
                <a:lnTo>
                  <a:pt x="8025413" y="357426"/>
                </a:lnTo>
                <a:lnTo>
                  <a:pt x="8025413" y="359322"/>
                </a:lnTo>
                <a:lnTo>
                  <a:pt x="8025051" y="361145"/>
                </a:lnTo>
                <a:lnTo>
                  <a:pt x="8016587" y="370634"/>
                </a:lnTo>
                <a:lnTo>
                  <a:pt x="8014833" y="371360"/>
                </a:lnTo>
                <a:lnTo>
                  <a:pt x="8013013" y="371723"/>
                </a:lnTo>
                <a:lnTo>
                  <a:pt x="8011116" y="371723"/>
                </a:lnTo>
                <a:lnTo>
                  <a:pt x="14297" y="371723"/>
                </a:lnTo>
                <a:lnTo>
                  <a:pt x="12400" y="371723"/>
                </a:lnTo>
                <a:lnTo>
                  <a:pt x="10579" y="371360"/>
                </a:lnTo>
                <a:lnTo>
                  <a:pt x="1086" y="362897"/>
                </a:lnTo>
                <a:lnTo>
                  <a:pt x="362" y="361145"/>
                </a:lnTo>
                <a:lnTo>
                  <a:pt x="0" y="359322"/>
                </a:lnTo>
                <a:lnTo>
                  <a:pt x="0" y="357426"/>
                </a:lnTo>
                <a:close/>
              </a:path>
            </a:pathLst>
          </a:custGeom>
          <a:noFill/>
          <a:ln cap="flat" cmpd="sng" w="9525">
            <a:solidFill>
              <a:srgbClr val="CFCFC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1" name="Google Shape;121;p24"/>
          <p:cNvSpPr txBox="1"/>
          <p:nvPr/>
        </p:nvSpPr>
        <p:spPr>
          <a:xfrm>
            <a:off x="1248609" y="3355316"/>
            <a:ext cx="8016240" cy="215900"/>
          </a:xfrm>
          <a:prstGeom prst="rect">
            <a:avLst/>
          </a:prstGeom>
          <a:noFill/>
          <a:ln>
            <a:noFill/>
          </a:ln>
        </p:spPr>
        <p:txBody>
          <a:bodyPr anchorCtr="0" anchor="t" bIns="0" lIns="0" spcFirstLastPara="1" rIns="0" wrap="square" tIns="12050">
            <a:noAutofit/>
          </a:bodyPr>
          <a:lstStyle/>
          <a:p>
            <a:pPr indent="0" lvl="0" marL="91440" marR="0" rtl="0" algn="l">
              <a:lnSpc>
                <a:spcPct val="100000"/>
              </a:lnSpc>
              <a:spcBef>
                <a:spcPts val="0"/>
              </a:spcBef>
              <a:spcAft>
                <a:spcPts val="0"/>
              </a:spcAft>
              <a:buNone/>
            </a:pPr>
            <a:r>
              <a:rPr lang="en-US" sz="1250">
                <a:latin typeface="Times New Roman"/>
                <a:ea typeface="Times New Roman"/>
                <a:cs typeface="Times New Roman"/>
                <a:sym typeface="Times New Roman"/>
              </a:rPr>
              <a:t>all_data['Date'] = pd.to_datetime(all_data['Date'], format = "%m/</a:t>
            </a:r>
            <a:r>
              <a:rPr b="1" lang="en-US" sz="1250">
                <a:latin typeface="Courier New"/>
                <a:ea typeface="Courier New"/>
                <a:cs typeface="Courier New"/>
                <a:sym typeface="Courier New"/>
              </a:rPr>
              <a:t>%d</a:t>
            </a:r>
            <a:r>
              <a:rPr lang="en-US" sz="1250">
                <a:latin typeface="Times New Roman"/>
                <a:ea typeface="Times New Roman"/>
                <a:cs typeface="Times New Roman"/>
                <a:sym typeface="Times New Roman"/>
              </a:rPr>
              <a:t>")</a:t>
            </a:r>
            <a:endParaRPr sz="125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1306498" y="3411548"/>
            <a:ext cx="5215890" cy="331470"/>
          </a:xfrm>
          <a:prstGeom prst="rect">
            <a:avLst/>
          </a:prstGeom>
          <a:noFill/>
          <a:ln>
            <a:noFill/>
          </a:ln>
        </p:spPr>
        <p:txBody>
          <a:bodyPr anchorCtr="0" anchor="t" bIns="0" lIns="0" spcFirstLastPara="1" rIns="0" wrap="square" tIns="13325">
            <a:noAutofit/>
          </a:bodyPr>
          <a:lstStyle/>
          <a:p>
            <a:pPr indent="0" lvl="0" marL="12700" rtl="0" algn="l">
              <a:lnSpc>
                <a:spcPct val="100000"/>
              </a:lnSpc>
              <a:spcBef>
                <a:spcPts val="0"/>
              </a:spcBef>
              <a:spcAft>
                <a:spcPts val="0"/>
              </a:spcAft>
              <a:buNone/>
            </a:pPr>
            <a:r>
              <a:rPr lang="en-US" sz="2000"/>
              <a:t>Sets the dataframe to the columns that will be used.</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30" name="Shape 130"/>
        <p:cNvGrpSpPr/>
        <p:nvPr/>
      </p:nvGrpSpPr>
      <p:grpSpPr>
        <a:xfrm>
          <a:off x="0" y="0"/>
          <a:ext cx="0" cy="0"/>
          <a:chOff x="0" y="0"/>
          <a:chExt cx="0" cy="0"/>
        </a:xfrm>
      </p:grpSpPr>
      <p:sp>
        <p:nvSpPr>
          <p:cNvPr id="131" name="Google Shape;131;p26"/>
          <p:cNvSpPr txBox="1"/>
          <p:nvPr/>
        </p:nvSpPr>
        <p:spPr>
          <a:xfrm>
            <a:off x="402658" y="3155144"/>
            <a:ext cx="787400" cy="21590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lang="en-US" sz="1250">
                <a:latin typeface="Times New Roman"/>
                <a:ea typeface="Times New Roman"/>
                <a:cs typeface="Times New Roman"/>
                <a:sym typeface="Times New Roman"/>
              </a:rPr>
              <a:t>In [31]:</a:t>
            </a:r>
            <a:endParaRPr sz="1250">
              <a:latin typeface="Times New Roman"/>
              <a:ea typeface="Times New Roman"/>
              <a:cs typeface="Times New Roman"/>
              <a:sym typeface="Times New Roman"/>
            </a:endParaRPr>
          </a:p>
        </p:txBody>
      </p:sp>
      <p:sp>
        <p:nvSpPr>
          <p:cNvPr id="132" name="Google Shape;132;p26"/>
          <p:cNvSpPr/>
          <p:nvPr/>
        </p:nvSpPr>
        <p:spPr>
          <a:xfrm>
            <a:off x="1243843" y="3102458"/>
            <a:ext cx="8025765" cy="734060"/>
          </a:xfrm>
          <a:custGeom>
            <a:rect b="b" l="l" r="r" t="t"/>
            <a:pathLst>
              <a:path extrusionOk="0" h="734060" w="8025765">
                <a:moveTo>
                  <a:pt x="0" y="719618"/>
                </a:moveTo>
                <a:lnTo>
                  <a:pt x="0" y="14297"/>
                </a:lnTo>
                <a:lnTo>
                  <a:pt x="0" y="12401"/>
                </a:lnTo>
                <a:lnTo>
                  <a:pt x="362" y="10577"/>
                </a:lnTo>
                <a:lnTo>
                  <a:pt x="8826" y="1088"/>
                </a:lnTo>
                <a:lnTo>
                  <a:pt x="10579" y="362"/>
                </a:lnTo>
                <a:lnTo>
                  <a:pt x="12400" y="0"/>
                </a:lnTo>
                <a:lnTo>
                  <a:pt x="14297" y="0"/>
                </a:lnTo>
                <a:lnTo>
                  <a:pt x="8011116" y="0"/>
                </a:lnTo>
                <a:lnTo>
                  <a:pt x="8013013" y="0"/>
                </a:lnTo>
                <a:lnTo>
                  <a:pt x="8014833" y="362"/>
                </a:lnTo>
                <a:lnTo>
                  <a:pt x="8016587" y="1088"/>
                </a:lnTo>
                <a:lnTo>
                  <a:pt x="8018341" y="1813"/>
                </a:lnTo>
                <a:lnTo>
                  <a:pt x="8025413" y="12401"/>
                </a:lnTo>
                <a:lnTo>
                  <a:pt x="8025413" y="14297"/>
                </a:lnTo>
                <a:lnTo>
                  <a:pt x="8025413" y="719618"/>
                </a:lnTo>
                <a:lnTo>
                  <a:pt x="8025413" y="721514"/>
                </a:lnTo>
                <a:lnTo>
                  <a:pt x="8025051" y="723337"/>
                </a:lnTo>
                <a:lnTo>
                  <a:pt x="8016587" y="732827"/>
                </a:lnTo>
                <a:lnTo>
                  <a:pt x="8014833" y="733552"/>
                </a:lnTo>
                <a:lnTo>
                  <a:pt x="8013013" y="733915"/>
                </a:lnTo>
                <a:lnTo>
                  <a:pt x="8011116" y="733915"/>
                </a:lnTo>
                <a:lnTo>
                  <a:pt x="14297" y="733915"/>
                </a:lnTo>
                <a:lnTo>
                  <a:pt x="12400" y="733915"/>
                </a:lnTo>
                <a:lnTo>
                  <a:pt x="10579" y="733552"/>
                </a:lnTo>
                <a:lnTo>
                  <a:pt x="8826" y="732827"/>
                </a:lnTo>
                <a:lnTo>
                  <a:pt x="7072" y="732101"/>
                </a:lnTo>
                <a:lnTo>
                  <a:pt x="1086" y="725089"/>
                </a:lnTo>
                <a:lnTo>
                  <a:pt x="362" y="723337"/>
                </a:lnTo>
                <a:lnTo>
                  <a:pt x="0" y="721514"/>
                </a:lnTo>
                <a:lnTo>
                  <a:pt x="0" y="719618"/>
                </a:lnTo>
                <a:close/>
              </a:path>
            </a:pathLst>
          </a:custGeom>
          <a:noFill/>
          <a:ln cap="flat" cmpd="sng" w="9525">
            <a:solidFill>
              <a:srgbClr val="CFCFC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3" name="Google Shape;133;p26"/>
          <p:cNvSpPr txBox="1"/>
          <p:nvPr/>
        </p:nvSpPr>
        <p:spPr>
          <a:xfrm>
            <a:off x="1248609" y="3174207"/>
            <a:ext cx="8016240" cy="578485"/>
          </a:xfrm>
          <a:prstGeom prst="rect">
            <a:avLst/>
          </a:prstGeom>
          <a:noFill/>
          <a:ln>
            <a:noFill/>
          </a:ln>
        </p:spPr>
        <p:txBody>
          <a:bodyPr anchorCtr="0" anchor="t" bIns="0" lIns="0" spcFirstLastPara="1" rIns="0" wrap="square" tIns="26025">
            <a:noAutofit/>
          </a:bodyPr>
          <a:lstStyle/>
          <a:p>
            <a:pPr indent="0" lvl="0" marL="91440" marR="143510" rtl="0" algn="l">
              <a:lnSpc>
                <a:spcPct val="114400"/>
              </a:lnSpc>
              <a:spcBef>
                <a:spcPts val="0"/>
              </a:spcBef>
              <a:spcAft>
                <a:spcPts val="0"/>
              </a:spcAft>
              <a:buNone/>
            </a:pPr>
            <a:r>
              <a:rPr lang="en-US" sz="1250">
                <a:latin typeface="Times New Roman"/>
                <a:ea typeface="Times New Roman"/>
                <a:cs typeface="Times New Roman"/>
                <a:sym typeface="Times New Roman"/>
              </a:rPr>
              <a:t>all_data = all_data[['Date', 'Brooklyn Bridge','Day', 'High Temp (°F)', 'Low Temp  (°F)', 'Manhattan Bridge', 'Williamsburg Bridge', 'Precipitation', 'Queensboro Br  idge', 'Total']]</a:t>
            </a:r>
            <a:endParaRPr sz="125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37" name="Shape 137"/>
        <p:cNvGrpSpPr/>
        <p:nvPr/>
      </p:nvGrpSpPr>
      <p:grpSpPr>
        <a:xfrm>
          <a:off x="0" y="0"/>
          <a:ext cx="0" cy="0"/>
          <a:chOff x="0" y="0"/>
          <a:chExt cx="0" cy="0"/>
        </a:xfrm>
      </p:grpSpPr>
      <p:sp>
        <p:nvSpPr>
          <p:cNvPr id="138" name="Google Shape;138;p27"/>
          <p:cNvSpPr txBox="1"/>
          <p:nvPr/>
        </p:nvSpPr>
        <p:spPr>
          <a:xfrm>
            <a:off x="1306498" y="2849186"/>
            <a:ext cx="7757159" cy="146558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b="1" lang="en-US" sz="2000">
                <a:latin typeface="Arial"/>
                <a:ea typeface="Arial"/>
                <a:cs typeface="Arial"/>
                <a:sym typeface="Arial"/>
              </a:rPr>
              <a:t>Repair the Date column year to 2016</a:t>
            </a:r>
            <a:endParaRPr sz="2000">
              <a:latin typeface="Arial"/>
              <a:ea typeface="Arial"/>
              <a:cs typeface="Arial"/>
              <a:sym typeface="Arial"/>
            </a:endParaRPr>
          </a:p>
          <a:p>
            <a:pPr indent="0" lvl="0" marL="0" marR="0" rtl="0" algn="l">
              <a:lnSpc>
                <a:spcPct val="100000"/>
              </a:lnSpc>
              <a:spcBef>
                <a:spcPts val="20"/>
              </a:spcBef>
              <a:spcAft>
                <a:spcPts val="0"/>
              </a:spcAft>
              <a:buNone/>
            </a:pPr>
            <a:r>
              <a:t/>
            </a:r>
            <a:endParaRPr sz="2650">
              <a:latin typeface="Times New Roman"/>
              <a:ea typeface="Times New Roman"/>
              <a:cs typeface="Times New Roman"/>
              <a:sym typeface="Times New Roman"/>
            </a:endParaRPr>
          </a:p>
          <a:p>
            <a:pPr indent="0" lvl="0" marL="12700" marR="5080" rtl="0" algn="l">
              <a:lnSpc>
                <a:spcPct val="97500"/>
              </a:lnSpc>
              <a:spcBef>
                <a:spcPts val="0"/>
              </a:spcBef>
              <a:spcAft>
                <a:spcPts val="0"/>
              </a:spcAft>
              <a:buNone/>
            </a:pPr>
            <a:r>
              <a:rPr b="1" lang="en-US" sz="2000">
                <a:latin typeface="Arial"/>
                <a:ea typeface="Arial"/>
                <a:cs typeface="Arial"/>
                <a:sym typeface="Arial"/>
              </a:rPr>
              <a:t>There was no year given in the initial datasource. The default was 1900 which  makes the data unclear. The correct year of the datasource is 2016. The  following codes achieves this task:</a:t>
            </a:r>
            <a:endParaRPr sz="2000">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42" name="Shape 142"/>
        <p:cNvGrpSpPr/>
        <p:nvPr/>
      </p:nvGrpSpPr>
      <p:grpSpPr>
        <a:xfrm>
          <a:off x="0" y="0"/>
          <a:ext cx="0" cy="0"/>
          <a:chOff x="0" y="0"/>
          <a:chExt cx="0" cy="0"/>
        </a:xfrm>
      </p:grpSpPr>
      <p:sp>
        <p:nvSpPr>
          <p:cNvPr id="143" name="Google Shape;143;p28"/>
          <p:cNvSpPr txBox="1"/>
          <p:nvPr/>
        </p:nvSpPr>
        <p:spPr>
          <a:xfrm>
            <a:off x="402658" y="572144"/>
            <a:ext cx="787400" cy="21590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lang="en-US" sz="1250">
                <a:latin typeface="Times New Roman"/>
                <a:ea typeface="Times New Roman"/>
                <a:cs typeface="Times New Roman"/>
                <a:sym typeface="Times New Roman"/>
              </a:rPr>
              <a:t>In [32]:</a:t>
            </a:r>
            <a:endParaRPr sz="1250">
              <a:latin typeface="Times New Roman"/>
              <a:ea typeface="Times New Roman"/>
              <a:cs typeface="Times New Roman"/>
              <a:sym typeface="Times New Roman"/>
            </a:endParaRPr>
          </a:p>
        </p:txBody>
      </p:sp>
      <p:sp>
        <p:nvSpPr>
          <p:cNvPr id="144" name="Google Shape;144;p28"/>
          <p:cNvSpPr/>
          <p:nvPr/>
        </p:nvSpPr>
        <p:spPr>
          <a:xfrm>
            <a:off x="1243843" y="519458"/>
            <a:ext cx="8025765" cy="915035"/>
          </a:xfrm>
          <a:custGeom>
            <a:rect b="b" l="l" r="r" t="t"/>
            <a:pathLst>
              <a:path extrusionOk="0" h="915035" w="8025765">
                <a:moveTo>
                  <a:pt x="0" y="900714"/>
                </a:moveTo>
                <a:lnTo>
                  <a:pt x="0" y="14297"/>
                </a:lnTo>
                <a:lnTo>
                  <a:pt x="0" y="12401"/>
                </a:lnTo>
                <a:lnTo>
                  <a:pt x="362" y="10577"/>
                </a:lnTo>
                <a:lnTo>
                  <a:pt x="8826" y="1088"/>
                </a:lnTo>
                <a:lnTo>
                  <a:pt x="10579" y="362"/>
                </a:lnTo>
                <a:lnTo>
                  <a:pt x="12400" y="0"/>
                </a:lnTo>
                <a:lnTo>
                  <a:pt x="14297" y="0"/>
                </a:lnTo>
                <a:lnTo>
                  <a:pt x="8011116" y="0"/>
                </a:lnTo>
                <a:lnTo>
                  <a:pt x="8013013" y="0"/>
                </a:lnTo>
                <a:lnTo>
                  <a:pt x="8014833" y="362"/>
                </a:lnTo>
                <a:lnTo>
                  <a:pt x="8016587" y="1088"/>
                </a:lnTo>
                <a:lnTo>
                  <a:pt x="8018341" y="1813"/>
                </a:lnTo>
                <a:lnTo>
                  <a:pt x="8025413" y="12401"/>
                </a:lnTo>
                <a:lnTo>
                  <a:pt x="8025413" y="14297"/>
                </a:lnTo>
                <a:lnTo>
                  <a:pt x="8025413" y="900714"/>
                </a:lnTo>
                <a:lnTo>
                  <a:pt x="8025413" y="902611"/>
                </a:lnTo>
                <a:lnTo>
                  <a:pt x="8025051" y="904431"/>
                </a:lnTo>
                <a:lnTo>
                  <a:pt x="8016587" y="913924"/>
                </a:lnTo>
                <a:lnTo>
                  <a:pt x="8014833" y="914649"/>
                </a:lnTo>
                <a:lnTo>
                  <a:pt x="8013013" y="915011"/>
                </a:lnTo>
                <a:lnTo>
                  <a:pt x="8011116" y="915011"/>
                </a:lnTo>
                <a:lnTo>
                  <a:pt x="14297" y="915011"/>
                </a:lnTo>
                <a:lnTo>
                  <a:pt x="12400" y="915011"/>
                </a:lnTo>
                <a:lnTo>
                  <a:pt x="10579" y="914649"/>
                </a:lnTo>
                <a:lnTo>
                  <a:pt x="8826" y="913924"/>
                </a:lnTo>
                <a:lnTo>
                  <a:pt x="7072" y="913200"/>
                </a:lnTo>
                <a:lnTo>
                  <a:pt x="1086" y="906185"/>
                </a:lnTo>
                <a:lnTo>
                  <a:pt x="362" y="904431"/>
                </a:lnTo>
                <a:lnTo>
                  <a:pt x="0" y="902611"/>
                </a:lnTo>
                <a:lnTo>
                  <a:pt x="0" y="900714"/>
                </a:lnTo>
                <a:close/>
              </a:path>
            </a:pathLst>
          </a:custGeom>
          <a:noFill/>
          <a:ln cap="flat" cmpd="sng" w="9525">
            <a:solidFill>
              <a:srgbClr val="CFCFC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5" name="Google Shape;145;p28"/>
          <p:cNvSpPr txBox="1"/>
          <p:nvPr/>
        </p:nvSpPr>
        <p:spPr>
          <a:xfrm>
            <a:off x="1248609" y="591206"/>
            <a:ext cx="8016240" cy="759460"/>
          </a:xfrm>
          <a:prstGeom prst="rect">
            <a:avLst/>
          </a:prstGeom>
          <a:noFill/>
          <a:ln>
            <a:noFill/>
          </a:ln>
        </p:spPr>
        <p:txBody>
          <a:bodyPr anchorCtr="0" anchor="t" bIns="0" lIns="0" spcFirstLastPara="1" rIns="0" wrap="square" tIns="12050">
            <a:noAutofit/>
          </a:bodyPr>
          <a:lstStyle/>
          <a:p>
            <a:pPr indent="0" lvl="0" marL="91440" marR="0" rtl="0" algn="l">
              <a:lnSpc>
                <a:spcPct val="117200"/>
              </a:lnSpc>
              <a:spcBef>
                <a:spcPts val="0"/>
              </a:spcBef>
              <a:spcAft>
                <a:spcPts val="0"/>
              </a:spcAft>
              <a:buNone/>
            </a:pPr>
            <a:r>
              <a:rPr lang="en-US" sz="1250">
                <a:latin typeface="Times New Roman"/>
                <a:ea typeface="Times New Roman"/>
                <a:cs typeface="Times New Roman"/>
                <a:sym typeface="Times New Roman"/>
              </a:rPr>
              <a:t>all_data['Date'] = all_data['Date'].mask(all_data['Date'].dt.year == 1900,</a:t>
            </a:r>
            <a:endParaRPr sz="1250">
              <a:latin typeface="Times New Roman"/>
              <a:ea typeface="Times New Roman"/>
              <a:cs typeface="Times New Roman"/>
              <a:sym typeface="Times New Roman"/>
            </a:endParaRPr>
          </a:p>
          <a:p>
            <a:pPr indent="0" lvl="0" marL="2851785" marR="0" rtl="0" algn="l">
              <a:lnSpc>
                <a:spcPct val="117200"/>
              </a:lnSpc>
              <a:spcBef>
                <a:spcPts val="0"/>
              </a:spcBef>
              <a:spcAft>
                <a:spcPts val="0"/>
              </a:spcAft>
              <a:buNone/>
            </a:pPr>
            <a:r>
              <a:rPr lang="en-US" sz="1250">
                <a:latin typeface="Times New Roman"/>
                <a:ea typeface="Times New Roman"/>
                <a:cs typeface="Times New Roman"/>
                <a:sym typeface="Times New Roman"/>
              </a:rPr>
              <a:t>all_data['Date'] + pd.offsets.DateOffset(year=2016))</a:t>
            </a:r>
            <a:endParaRPr sz="1250">
              <a:latin typeface="Times New Roman"/>
              <a:ea typeface="Times New Roman"/>
              <a:cs typeface="Times New Roman"/>
              <a:sym typeface="Times New Roman"/>
            </a:endParaRPr>
          </a:p>
          <a:p>
            <a:pPr indent="0" lvl="0" marL="0" marR="0" rtl="0" algn="l">
              <a:lnSpc>
                <a:spcPct val="100000"/>
              </a:lnSpc>
              <a:spcBef>
                <a:spcPts val="30"/>
              </a:spcBef>
              <a:spcAft>
                <a:spcPts val="0"/>
              </a:spcAft>
              <a:buNone/>
            </a:pPr>
            <a:r>
              <a:t/>
            </a:r>
            <a:endParaRPr sz="1150">
              <a:latin typeface="Times New Roman"/>
              <a:ea typeface="Times New Roman"/>
              <a:cs typeface="Times New Roman"/>
              <a:sym typeface="Times New Roman"/>
            </a:endParaRPr>
          </a:p>
          <a:p>
            <a:pPr indent="0" lvl="0" marL="91440" marR="0" rtl="0" algn="l">
              <a:lnSpc>
                <a:spcPct val="100000"/>
              </a:lnSpc>
              <a:spcBef>
                <a:spcPts val="0"/>
              </a:spcBef>
              <a:spcAft>
                <a:spcPts val="0"/>
              </a:spcAft>
              <a:buNone/>
            </a:pPr>
            <a:r>
              <a:rPr lang="en-US" sz="1250">
                <a:latin typeface="Times New Roman"/>
                <a:ea typeface="Times New Roman"/>
                <a:cs typeface="Times New Roman"/>
                <a:sym typeface="Times New Roman"/>
              </a:rPr>
              <a:t>all_data.head()</a:t>
            </a:r>
            <a:endParaRPr sz="1250">
              <a:latin typeface="Times New Roman"/>
              <a:ea typeface="Times New Roman"/>
              <a:cs typeface="Times New Roman"/>
              <a:sym typeface="Times New Roman"/>
            </a:endParaRPr>
          </a:p>
        </p:txBody>
      </p:sp>
      <p:sp>
        <p:nvSpPr>
          <p:cNvPr id="146" name="Google Shape;146;p28"/>
          <p:cNvSpPr/>
          <p:nvPr/>
        </p:nvSpPr>
        <p:spPr>
          <a:xfrm>
            <a:off x="1286734" y="6576642"/>
            <a:ext cx="5375910" cy="0"/>
          </a:xfrm>
          <a:custGeom>
            <a:rect b="b" l="l" r="r" t="t"/>
            <a:pathLst>
              <a:path extrusionOk="0" h="120000" w="5375909">
                <a:moveTo>
                  <a:pt x="0" y="0"/>
                </a:moveTo>
                <a:lnTo>
                  <a:pt x="5375692" y="0"/>
                </a:lnTo>
              </a:path>
            </a:pathLst>
          </a:custGeom>
          <a:noFill/>
          <a:ln cap="flat" cmpd="sng" w="57175">
            <a:solidFill>
              <a:srgbClr val="71717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aphicFrame>
        <p:nvGraphicFramePr>
          <p:cNvPr id="147" name="Google Shape;147;p28"/>
          <p:cNvGraphicFramePr/>
          <p:nvPr/>
        </p:nvGraphicFramePr>
        <p:xfrm>
          <a:off x="261872" y="1844998"/>
          <a:ext cx="3000000" cy="3000000"/>
        </p:xfrm>
        <a:graphic>
          <a:graphicData uri="http://schemas.openxmlformats.org/drawingml/2006/table">
            <a:tbl>
              <a:tblPr bandRow="1" firstRow="1">
                <a:noFill/>
                <a:tableStyleId>{107BF309-9084-4A1D-AC79-AF961DE2F41A}</a:tableStyleId>
              </a:tblPr>
              <a:tblGrid>
                <a:gridCol w="380400"/>
                <a:gridCol w="872750"/>
                <a:gridCol w="1208400"/>
                <a:gridCol w="1208400"/>
                <a:gridCol w="816825"/>
                <a:gridCol w="816825"/>
                <a:gridCol w="1410650"/>
                <a:gridCol w="1991400"/>
                <a:gridCol w="282900"/>
              </a:tblGrid>
              <a:tr h="1041625">
                <a:tc>
                  <a:txBody>
                    <a:bodyPr>
                      <a:noAutofit/>
                    </a:bodyPr>
                    <a:lstStyle/>
                    <a:p>
                      <a:pPr indent="0" lvl="0" marL="0" marR="0" rtl="0" algn="l">
                        <a:lnSpc>
                          <a:spcPct val="100000"/>
                        </a:lnSpc>
                        <a:spcBef>
                          <a:spcPts val="0"/>
                        </a:spcBef>
                        <a:spcAft>
                          <a:spcPts val="0"/>
                        </a:spcAft>
                        <a:buNone/>
                      </a:pPr>
                      <a:r>
                        <a:t/>
                      </a:r>
                      <a:endParaRPr sz="13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None/>
                      </a:pPr>
                      <a:r>
                        <a:t/>
                      </a:r>
                      <a:endParaRPr sz="2100" u="none" cap="none" strike="noStrike">
                        <a:latin typeface="Times New Roman"/>
                        <a:ea typeface="Times New Roman"/>
                        <a:cs typeface="Times New Roman"/>
                        <a:sym typeface="Times New Roman"/>
                      </a:endParaRPr>
                    </a:p>
                    <a:p>
                      <a:pPr indent="0" lvl="0" marL="213359" marR="0" rtl="0" algn="l">
                        <a:lnSpc>
                          <a:spcPct val="100000"/>
                        </a:lnSpc>
                        <a:spcBef>
                          <a:spcPts val="0"/>
                        </a:spcBef>
                        <a:spcAft>
                          <a:spcPts val="0"/>
                        </a:spcAft>
                        <a:buNone/>
                      </a:pPr>
                      <a:r>
                        <a:rPr b="1" lang="en-US" sz="1550" u="none" cap="none" strike="noStrike">
                          <a:latin typeface="Verdana"/>
                          <a:ea typeface="Verdana"/>
                          <a:cs typeface="Verdana"/>
                          <a:sym typeface="Verdana"/>
                        </a:rPr>
                        <a:t>Date</a:t>
                      </a:r>
                      <a:endParaRPr sz="1550" u="none" cap="none" strike="noStrike">
                        <a:latin typeface="Verdana"/>
                        <a:ea typeface="Verdana"/>
                        <a:cs typeface="Verdana"/>
                        <a:sym typeface="Verdana"/>
                      </a:endParaRPr>
                    </a:p>
                  </a:txBody>
                  <a:tcPr marT="63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231775" lvl="0" marL="349250" marR="85725" rtl="0" algn="l">
                        <a:lnSpc>
                          <a:spcPct val="108900"/>
                        </a:lnSpc>
                        <a:spcBef>
                          <a:spcPts val="0"/>
                        </a:spcBef>
                        <a:spcAft>
                          <a:spcPts val="0"/>
                        </a:spcAft>
                        <a:buNone/>
                      </a:pPr>
                      <a:r>
                        <a:rPr b="1" lang="en-US" sz="1550" u="none" cap="none" strike="noStrike">
                          <a:latin typeface="Verdana"/>
                          <a:ea typeface="Verdana"/>
                          <a:cs typeface="Verdana"/>
                          <a:sym typeface="Verdana"/>
                        </a:rPr>
                        <a:t>Brooklyn  Bridge</a:t>
                      </a:r>
                      <a:endParaRPr sz="1550" u="none" cap="none" strike="noStrike">
                        <a:latin typeface="Verdana"/>
                        <a:ea typeface="Verdana"/>
                        <a:cs typeface="Verdana"/>
                        <a:sym typeface="Verdana"/>
                      </a:endParaRPr>
                    </a:p>
                  </a:txBody>
                  <a:tcPr marT="1581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None/>
                      </a:pPr>
                      <a:r>
                        <a:t/>
                      </a:r>
                      <a:endParaRPr sz="2100" u="none" cap="none" strike="noStrike">
                        <a:latin typeface="Times New Roman"/>
                        <a:ea typeface="Times New Roman"/>
                        <a:cs typeface="Times New Roman"/>
                        <a:sym typeface="Times New Roman"/>
                      </a:endParaRPr>
                    </a:p>
                    <a:p>
                      <a:pPr indent="0" lvl="0" marL="581025" marR="0" rtl="0" algn="l">
                        <a:lnSpc>
                          <a:spcPct val="100000"/>
                        </a:lnSpc>
                        <a:spcBef>
                          <a:spcPts val="0"/>
                        </a:spcBef>
                        <a:spcAft>
                          <a:spcPts val="0"/>
                        </a:spcAft>
                        <a:buNone/>
                      </a:pPr>
                      <a:r>
                        <a:rPr b="1" lang="en-US" sz="1550" u="none" cap="none" strike="noStrike">
                          <a:latin typeface="Verdana"/>
                          <a:ea typeface="Verdana"/>
                          <a:cs typeface="Verdana"/>
                          <a:sym typeface="Verdana"/>
                        </a:rPr>
                        <a:t>Day</a:t>
                      </a:r>
                      <a:endParaRPr sz="1550" u="none" cap="none" strike="noStrike">
                        <a:latin typeface="Verdana"/>
                        <a:ea typeface="Verdana"/>
                        <a:cs typeface="Verdana"/>
                        <a:sym typeface="Verdana"/>
                      </a:endParaRPr>
                    </a:p>
                  </a:txBody>
                  <a:tcPr marT="63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63500" lvl="0" marL="120014" marR="84455" rtl="0" algn="l">
                        <a:lnSpc>
                          <a:spcPct val="108900"/>
                        </a:lnSpc>
                        <a:spcBef>
                          <a:spcPts val="0"/>
                        </a:spcBef>
                        <a:spcAft>
                          <a:spcPts val="0"/>
                        </a:spcAft>
                        <a:buNone/>
                      </a:pPr>
                      <a:r>
                        <a:rPr b="1" lang="en-US" sz="1550" u="none" cap="none" strike="noStrike">
                          <a:latin typeface="Verdana"/>
                          <a:ea typeface="Verdana"/>
                          <a:cs typeface="Verdana"/>
                          <a:sym typeface="Verdana"/>
                        </a:rPr>
                        <a:t>High  Temp</a:t>
                      </a:r>
                      <a:endParaRPr sz="1550" u="none" cap="none" strike="noStrike">
                        <a:latin typeface="Verdana"/>
                        <a:ea typeface="Verdana"/>
                        <a:cs typeface="Verdana"/>
                        <a:sym typeface="Verdana"/>
                      </a:endParaRPr>
                    </a:p>
                    <a:p>
                      <a:pPr indent="0" lvl="0" marL="292735" marR="0" rtl="0" algn="l">
                        <a:lnSpc>
                          <a:spcPct val="100000"/>
                        </a:lnSpc>
                        <a:spcBef>
                          <a:spcPts val="170"/>
                        </a:spcBef>
                        <a:spcAft>
                          <a:spcPts val="0"/>
                        </a:spcAft>
                        <a:buNone/>
                      </a:pPr>
                      <a:r>
                        <a:rPr b="1" lang="en-US" sz="1550" u="none" cap="none" strike="noStrike">
                          <a:latin typeface="Verdana"/>
                          <a:ea typeface="Verdana"/>
                          <a:cs typeface="Verdana"/>
                          <a:sym typeface="Verdana"/>
                        </a:rPr>
                        <a:t>(°F)</a:t>
                      </a:r>
                      <a:endParaRPr sz="1550" u="none" cap="none" strike="noStrike">
                        <a:latin typeface="Verdana"/>
                        <a:ea typeface="Verdana"/>
                        <a:cs typeface="Verdana"/>
                        <a:sym typeface="Verdana"/>
                      </a:endParaRPr>
                    </a:p>
                  </a:txBody>
                  <a:tcPr marT="343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114299" lvl="0" marL="120014" marR="83820" rtl="0" algn="l">
                        <a:lnSpc>
                          <a:spcPct val="108900"/>
                        </a:lnSpc>
                        <a:spcBef>
                          <a:spcPts val="0"/>
                        </a:spcBef>
                        <a:spcAft>
                          <a:spcPts val="0"/>
                        </a:spcAft>
                        <a:buNone/>
                      </a:pPr>
                      <a:r>
                        <a:rPr b="1" lang="en-US" sz="1550" u="none" cap="none" strike="noStrike">
                          <a:latin typeface="Verdana"/>
                          <a:ea typeface="Verdana"/>
                          <a:cs typeface="Verdana"/>
                          <a:sym typeface="Verdana"/>
                        </a:rPr>
                        <a:t>Low  Temp</a:t>
                      </a:r>
                      <a:endParaRPr sz="1550" u="none" cap="none" strike="noStrike">
                        <a:latin typeface="Verdana"/>
                        <a:ea typeface="Verdana"/>
                        <a:cs typeface="Verdana"/>
                        <a:sym typeface="Verdana"/>
                      </a:endParaRPr>
                    </a:p>
                    <a:p>
                      <a:pPr indent="0" lvl="0" marL="293370" marR="0" rtl="0" algn="l">
                        <a:lnSpc>
                          <a:spcPct val="100000"/>
                        </a:lnSpc>
                        <a:spcBef>
                          <a:spcPts val="170"/>
                        </a:spcBef>
                        <a:spcAft>
                          <a:spcPts val="0"/>
                        </a:spcAft>
                        <a:buNone/>
                      </a:pPr>
                      <a:r>
                        <a:rPr b="1" lang="en-US" sz="1550" u="none" cap="none" strike="noStrike">
                          <a:latin typeface="Verdana"/>
                          <a:ea typeface="Verdana"/>
                          <a:cs typeface="Verdana"/>
                          <a:sym typeface="Verdana"/>
                        </a:rPr>
                        <a:t>(°F)</a:t>
                      </a:r>
                      <a:endParaRPr sz="1550" u="none" cap="none" strike="noStrike">
                        <a:latin typeface="Verdana"/>
                        <a:ea typeface="Verdana"/>
                        <a:cs typeface="Verdana"/>
                        <a:sym typeface="Verdana"/>
                      </a:endParaRPr>
                    </a:p>
                  </a:txBody>
                  <a:tcPr marT="343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21285" marR="0" rtl="0" algn="l">
                        <a:lnSpc>
                          <a:spcPct val="100000"/>
                        </a:lnSpc>
                        <a:spcBef>
                          <a:spcPts val="0"/>
                        </a:spcBef>
                        <a:spcAft>
                          <a:spcPts val="0"/>
                        </a:spcAft>
                        <a:buNone/>
                      </a:pPr>
                      <a:r>
                        <a:rPr b="1" lang="en-US" sz="1550" u="none" cap="none" strike="noStrike">
                          <a:latin typeface="Verdana"/>
                          <a:ea typeface="Verdana"/>
                          <a:cs typeface="Verdana"/>
                          <a:sym typeface="Verdana"/>
                        </a:rPr>
                        <a:t>Manhattan</a:t>
                      </a:r>
                      <a:endParaRPr sz="1550" u="none" cap="none" strike="noStrike">
                        <a:latin typeface="Verdana"/>
                        <a:ea typeface="Verdana"/>
                        <a:cs typeface="Verdana"/>
                        <a:sym typeface="Verdana"/>
                      </a:endParaRPr>
                    </a:p>
                    <a:p>
                      <a:pPr indent="0" lvl="0" marL="523240" marR="0" rtl="0" algn="l">
                        <a:lnSpc>
                          <a:spcPct val="100000"/>
                        </a:lnSpc>
                        <a:spcBef>
                          <a:spcPts val="165"/>
                        </a:spcBef>
                        <a:spcAft>
                          <a:spcPts val="0"/>
                        </a:spcAft>
                        <a:buNone/>
                      </a:pPr>
                      <a:r>
                        <a:rPr b="1" lang="en-US" sz="1550" u="none" cap="none" strike="noStrike">
                          <a:latin typeface="Verdana"/>
                          <a:ea typeface="Verdana"/>
                          <a:cs typeface="Verdana"/>
                          <a:sym typeface="Verdana"/>
                        </a:rPr>
                        <a:t>Bridge</a:t>
                      </a:r>
                      <a:endParaRPr sz="1550" u="none" cap="none" strike="noStrike">
                        <a:latin typeface="Verdana"/>
                        <a:ea typeface="Verdana"/>
                        <a:cs typeface="Verdana"/>
                        <a:sym typeface="Verdana"/>
                      </a:endParaRPr>
                    </a:p>
                  </a:txBody>
                  <a:tcPr marT="1797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20014" marR="0" rtl="0" algn="l">
                        <a:lnSpc>
                          <a:spcPct val="100000"/>
                        </a:lnSpc>
                        <a:spcBef>
                          <a:spcPts val="0"/>
                        </a:spcBef>
                        <a:spcAft>
                          <a:spcPts val="0"/>
                        </a:spcAft>
                        <a:buNone/>
                      </a:pPr>
                      <a:r>
                        <a:rPr b="1" lang="en-US" sz="1550" u="none" cap="none" strike="noStrike">
                          <a:latin typeface="Verdana"/>
                          <a:ea typeface="Verdana"/>
                          <a:cs typeface="Verdana"/>
                          <a:sym typeface="Verdana"/>
                        </a:rPr>
                        <a:t>Williamsburg</a:t>
                      </a:r>
                      <a:endParaRPr sz="1550" u="none" cap="none" strike="noStrike">
                        <a:latin typeface="Verdana"/>
                        <a:ea typeface="Verdana"/>
                        <a:cs typeface="Verdana"/>
                        <a:sym typeface="Verdana"/>
                      </a:endParaRPr>
                    </a:p>
                    <a:p>
                      <a:pPr indent="0" lvl="0" marL="723265" marR="0" rtl="0" algn="l">
                        <a:lnSpc>
                          <a:spcPct val="100000"/>
                        </a:lnSpc>
                        <a:spcBef>
                          <a:spcPts val="165"/>
                        </a:spcBef>
                        <a:spcAft>
                          <a:spcPts val="0"/>
                        </a:spcAft>
                        <a:buNone/>
                      </a:pPr>
                      <a:r>
                        <a:rPr b="1" lang="en-US" sz="1550" u="none" cap="none" strike="noStrike">
                          <a:latin typeface="Verdana"/>
                          <a:ea typeface="Verdana"/>
                          <a:cs typeface="Verdana"/>
                          <a:sym typeface="Verdana"/>
                        </a:rPr>
                        <a:t>Bridge</a:t>
                      </a:r>
                      <a:endParaRPr sz="1550" u="none" cap="none" strike="noStrike">
                        <a:latin typeface="Verdana"/>
                        <a:ea typeface="Verdana"/>
                        <a:cs typeface="Verdana"/>
                        <a:sym typeface="Verdana"/>
                      </a:endParaRPr>
                    </a:p>
                  </a:txBody>
                  <a:tcPr marT="1797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None/>
                      </a:pPr>
                      <a:r>
                        <a:t/>
                      </a:r>
                      <a:endParaRPr sz="2100" u="none" cap="none" strike="noStrike">
                        <a:latin typeface="Times New Roman"/>
                        <a:ea typeface="Times New Roman"/>
                        <a:cs typeface="Times New Roman"/>
                        <a:sym typeface="Times New Roman"/>
                      </a:endParaRPr>
                    </a:p>
                    <a:p>
                      <a:pPr indent="0" lvl="0" marL="119379" marR="0" rtl="0" algn="l">
                        <a:lnSpc>
                          <a:spcPct val="100000"/>
                        </a:lnSpc>
                        <a:spcBef>
                          <a:spcPts val="0"/>
                        </a:spcBef>
                        <a:spcAft>
                          <a:spcPts val="0"/>
                        </a:spcAft>
                        <a:buNone/>
                      </a:pPr>
                      <a:r>
                        <a:rPr b="1" lang="en-US" sz="1550" u="none" cap="none" strike="noStrike">
                          <a:latin typeface="Verdana"/>
                          <a:ea typeface="Verdana"/>
                          <a:cs typeface="Verdana"/>
                          <a:sym typeface="Verdana"/>
                        </a:rPr>
                        <a:t>Pre</a:t>
                      </a:r>
                      <a:endParaRPr sz="1550" u="none" cap="none" strike="noStrike">
                        <a:latin typeface="Verdana"/>
                        <a:ea typeface="Verdana"/>
                        <a:cs typeface="Verdana"/>
                        <a:sym typeface="Verdana"/>
                      </a:endParaRPr>
                    </a:p>
                  </a:txBody>
                  <a:tcPr marT="6350" marB="0" marR="0" marL="0">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49000">
                <a:tc>
                  <a:txBody>
                    <a:bodyPr>
                      <a:noAutofit/>
                    </a:bodyPr>
                    <a:lstStyle/>
                    <a:p>
                      <a:pPr indent="0" lvl="0" marL="15875" marR="0" rtl="0" algn="ctr">
                        <a:lnSpc>
                          <a:spcPct val="100000"/>
                        </a:lnSpc>
                        <a:spcBef>
                          <a:spcPts val="0"/>
                        </a:spcBef>
                        <a:spcAft>
                          <a:spcPts val="0"/>
                        </a:spcAft>
                        <a:buNone/>
                      </a:pPr>
                      <a:r>
                        <a:rPr b="1" lang="en-US" sz="1550" u="none" cap="none" strike="noStrike">
                          <a:latin typeface="Verdana"/>
                          <a:ea typeface="Verdana"/>
                          <a:cs typeface="Verdana"/>
                          <a:sym typeface="Verdana"/>
                        </a:rPr>
                        <a:t>0</a:t>
                      </a:r>
                      <a:endParaRPr sz="1550" u="none" cap="none" strike="noStrike">
                        <a:latin typeface="Verdana"/>
                        <a:ea typeface="Verdana"/>
                        <a:cs typeface="Verdana"/>
                        <a:sym typeface="Verdana"/>
                      </a:endParaRPr>
                    </a:p>
                  </a:txBody>
                  <a:tcPr marT="1797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2395" marR="0" rtl="0" algn="l">
                        <a:lnSpc>
                          <a:spcPct val="100000"/>
                        </a:lnSpc>
                        <a:spcBef>
                          <a:spcPts val="0"/>
                        </a:spcBef>
                        <a:spcAft>
                          <a:spcPts val="0"/>
                        </a:spcAft>
                        <a:buNone/>
                      </a:pPr>
                      <a:r>
                        <a:rPr lang="en-US" sz="1550" u="none" cap="none" strike="noStrike">
                          <a:latin typeface="Arial"/>
                          <a:ea typeface="Arial"/>
                          <a:cs typeface="Arial"/>
                          <a:sym typeface="Arial"/>
                        </a:rPr>
                        <a:t>2016-</a:t>
                      </a:r>
                      <a:endParaRPr sz="1550" u="none" cap="none" strike="noStrike">
                        <a:latin typeface="Arial"/>
                        <a:ea typeface="Arial"/>
                        <a:cs typeface="Arial"/>
                        <a:sym typeface="Arial"/>
                      </a:endParaRPr>
                    </a:p>
                    <a:p>
                      <a:pPr indent="0" lvl="0" marL="112395" marR="0" rtl="0" algn="l">
                        <a:lnSpc>
                          <a:spcPct val="100000"/>
                        </a:lnSpc>
                        <a:spcBef>
                          <a:spcPts val="170"/>
                        </a:spcBef>
                        <a:spcAft>
                          <a:spcPts val="0"/>
                        </a:spcAft>
                        <a:buNone/>
                      </a:pPr>
                      <a:r>
                        <a:rPr lang="en-US" sz="1550" u="none" cap="none" strike="noStrike">
                          <a:latin typeface="Arial"/>
                          <a:ea typeface="Arial"/>
                          <a:cs typeface="Arial"/>
                          <a:sym typeface="Arial"/>
                        </a:rPr>
                        <a:t>09-01</a:t>
                      </a:r>
                      <a:endParaRPr sz="1550" u="none" cap="none" strike="noStrike">
                        <a:latin typeface="Arial"/>
                        <a:ea typeface="Arial"/>
                        <a:cs typeface="Arial"/>
                        <a:sym typeface="Arial"/>
                      </a:endParaRPr>
                    </a:p>
                  </a:txBody>
                  <a:tcPr marT="552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3029" marR="0" rtl="0" algn="l">
                        <a:lnSpc>
                          <a:spcPct val="100000"/>
                        </a:lnSpc>
                        <a:spcBef>
                          <a:spcPts val="0"/>
                        </a:spcBef>
                        <a:spcAft>
                          <a:spcPts val="0"/>
                        </a:spcAft>
                        <a:buNone/>
                      </a:pPr>
                      <a:r>
                        <a:rPr lang="en-US" sz="1550" u="none" cap="none" strike="noStrike">
                          <a:latin typeface="Arial"/>
                          <a:ea typeface="Arial"/>
                          <a:cs typeface="Arial"/>
                          <a:sym typeface="Arial"/>
                        </a:rPr>
                        <a:t>1608.0</a:t>
                      </a:r>
                      <a:endParaRPr sz="1550" u="none" cap="none" strike="noStrike">
                        <a:latin typeface="Arial"/>
                        <a:ea typeface="Arial"/>
                        <a:cs typeface="Arial"/>
                        <a:sym typeface="Arial"/>
                      </a:endParaRPr>
                    </a:p>
                  </a:txBody>
                  <a:tcPr marT="1797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3664" marR="0" rtl="0" algn="l">
                        <a:lnSpc>
                          <a:spcPct val="100000"/>
                        </a:lnSpc>
                        <a:spcBef>
                          <a:spcPts val="0"/>
                        </a:spcBef>
                        <a:spcAft>
                          <a:spcPts val="0"/>
                        </a:spcAft>
                        <a:buNone/>
                      </a:pPr>
                      <a:r>
                        <a:rPr lang="en-US" sz="1550" u="none" cap="none" strike="noStrike">
                          <a:latin typeface="Arial"/>
                          <a:ea typeface="Arial"/>
                          <a:cs typeface="Arial"/>
                          <a:sym typeface="Arial"/>
                        </a:rPr>
                        <a:t>Thursday</a:t>
                      </a:r>
                      <a:endParaRPr sz="1550" u="none" cap="none" strike="noStrike">
                        <a:latin typeface="Arial"/>
                        <a:ea typeface="Arial"/>
                        <a:cs typeface="Arial"/>
                        <a:sym typeface="Arial"/>
                      </a:endParaRPr>
                    </a:p>
                  </a:txBody>
                  <a:tcPr marT="1797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4300" marR="0" rtl="0" algn="l">
                        <a:lnSpc>
                          <a:spcPct val="100000"/>
                        </a:lnSpc>
                        <a:spcBef>
                          <a:spcPts val="0"/>
                        </a:spcBef>
                        <a:spcAft>
                          <a:spcPts val="0"/>
                        </a:spcAft>
                        <a:buNone/>
                      </a:pPr>
                      <a:r>
                        <a:rPr lang="en-US" sz="1550" u="none" cap="none" strike="noStrike">
                          <a:latin typeface="Arial"/>
                          <a:ea typeface="Arial"/>
                          <a:cs typeface="Arial"/>
                          <a:sym typeface="Arial"/>
                        </a:rPr>
                        <a:t>78.1</a:t>
                      </a:r>
                      <a:endParaRPr sz="1550" u="none" cap="none" strike="noStrike">
                        <a:latin typeface="Arial"/>
                        <a:ea typeface="Arial"/>
                        <a:cs typeface="Arial"/>
                        <a:sym typeface="Arial"/>
                      </a:endParaRPr>
                    </a:p>
                  </a:txBody>
                  <a:tcPr marT="1797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4935" marR="0" rtl="0" algn="l">
                        <a:lnSpc>
                          <a:spcPct val="100000"/>
                        </a:lnSpc>
                        <a:spcBef>
                          <a:spcPts val="0"/>
                        </a:spcBef>
                        <a:spcAft>
                          <a:spcPts val="0"/>
                        </a:spcAft>
                        <a:buNone/>
                      </a:pPr>
                      <a:r>
                        <a:rPr lang="en-US" sz="1550" u="none" cap="none" strike="noStrike">
                          <a:latin typeface="Arial"/>
                          <a:ea typeface="Arial"/>
                          <a:cs typeface="Arial"/>
                          <a:sym typeface="Arial"/>
                        </a:rPr>
                        <a:t>70.0</a:t>
                      </a:r>
                      <a:endParaRPr sz="1550" u="none" cap="none" strike="noStrike">
                        <a:latin typeface="Arial"/>
                        <a:ea typeface="Arial"/>
                        <a:cs typeface="Arial"/>
                        <a:sym typeface="Arial"/>
                      </a:endParaRPr>
                    </a:p>
                  </a:txBody>
                  <a:tcPr marT="1797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4935" marR="0" rtl="0" algn="l">
                        <a:lnSpc>
                          <a:spcPct val="100000"/>
                        </a:lnSpc>
                        <a:spcBef>
                          <a:spcPts val="0"/>
                        </a:spcBef>
                        <a:spcAft>
                          <a:spcPts val="0"/>
                        </a:spcAft>
                        <a:buNone/>
                      </a:pPr>
                      <a:r>
                        <a:rPr lang="en-US" sz="1550" u="none" cap="none" strike="noStrike">
                          <a:latin typeface="Arial"/>
                          <a:ea typeface="Arial"/>
                          <a:cs typeface="Arial"/>
                          <a:sym typeface="Arial"/>
                        </a:rPr>
                        <a:t>3012.0</a:t>
                      </a:r>
                      <a:endParaRPr sz="1550" u="none" cap="none" strike="noStrike">
                        <a:latin typeface="Arial"/>
                        <a:ea typeface="Arial"/>
                        <a:cs typeface="Arial"/>
                        <a:sym typeface="Arial"/>
                      </a:endParaRPr>
                    </a:p>
                  </a:txBody>
                  <a:tcPr marT="1797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5570" marR="0" rtl="0" algn="l">
                        <a:lnSpc>
                          <a:spcPct val="100000"/>
                        </a:lnSpc>
                        <a:spcBef>
                          <a:spcPts val="0"/>
                        </a:spcBef>
                        <a:spcAft>
                          <a:spcPts val="0"/>
                        </a:spcAft>
                        <a:buNone/>
                      </a:pPr>
                      <a:r>
                        <a:rPr lang="en-US" sz="1550" u="none" cap="none" strike="noStrike">
                          <a:latin typeface="Arial"/>
                          <a:ea typeface="Arial"/>
                          <a:cs typeface="Arial"/>
                          <a:sym typeface="Arial"/>
                        </a:rPr>
                        <a:t>4435.0</a:t>
                      </a:r>
                      <a:endParaRPr sz="1550" u="none" cap="none" strike="noStrike">
                        <a:latin typeface="Arial"/>
                        <a:ea typeface="Arial"/>
                        <a:cs typeface="Arial"/>
                        <a:sym typeface="Arial"/>
                      </a:endParaRPr>
                    </a:p>
                  </a:txBody>
                  <a:tcPr marT="1797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5570" marR="0" rtl="0" algn="l">
                        <a:lnSpc>
                          <a:spcPct val="100000"/>
                        </a:lnSpc>
                        <a:spcBef>
                          <a:spcPts val="0"/>
                        </a:spcBef>
                        <a:spcAft>
                          <a:spcPts val="0"/>
                        </a:spcAft>
                        <a:buNone/>
                      </a:pPr>
                      <a:r>
                        <a:rPr lang="en-US" sz="1550" u="none" cap="none" strike="noStrike">
                          <a:latin typeface="Arial"/>
                          <a:ea typeface="Arial"/>
                          <a:cs typeface="Arial"/>
                          <a:sym typeface="Arial"/>
                        </a:rPr>
                        <a:t>T</a:t>
                      </a:r>
                      <a:endParaRPr sz="1550" u="none" cap="none" strike="noStrike">
                        <a:latin typeface="Arial"/>
                        <a:ea typeface="Arial"/>
                        <a:cs typeface="Arial"/>
                        <a:sym typeface="Arial"/>
                      </a:endParaRPr>
                    </a:p>
                  </a:txBody>
                  <a:tcPr marT="179700" marB="0" marR="0" marL="0">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54100">
                <a:tc>
                  <a:txBody>
                    <a:bodyPr>
                      <a:noAutofit/>
                    </a:bodyPr>
                    <a:lstStyle/>
                    <a:p>
                      <a:pPr indent="0" lvl="0" marL="15875" marR="0" rtl="0" algn="ctr">
                        <a:lnSpc>
                          <a:spcPct val="100000"/>
                        </a:lnSpc>
                        <a:spcBef>
                          <a:spcPts val="0"/>
                        </a:spcBef>
                        <a:spcAft>
                          <a:spcPts val="0"/>
                        </a:spcAft>
                        <a:buNone/>
                      </a:pPr>
                      <a:r>
                        <a:rPr b="1" lang="en-US" sz="1550" u="none" cap="none" strike="noStrike">
                          <a:latin typeface="Verdana"/>
                          <a:ea typeface="Verdana"/>
                          <a:cs typeface="Verdana"/>
                          <a:sym typeface="Verdana"/>
                        </a:rPr>
                        <a:t>1</a:t>
                      </a:r>
                      <a:endParaRPr sz="1550" u="none" cap="none" strike="noStrike">
                        <a:latin typeface="Verdana"/>
                        <a:ea typeface="Verdana"/>
                        <a:cs typeface="Verdana"/>
                        <a:sym typeface="Verdana"/>
                      </a:endParaRPr>
                    </a:p>
                  </a:txBody>
                  <a:tcPr marT="1797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2395" marR="0" rtl="0" algn="l">
                        <a:lnSpc>
                          <a:spcPct val="100000"/>
                        </a:lnSpc>
                        <a:spcBef>
                          <a:spcPts val="0"/>
                        </a:spcBef>
                        <a:spcAft>
                          <a:spcPts val="0"/>
                        </a:spcAft>
                        <a:buNone/>
                      </a:pPr>
                      <a:r>
                        <a:rPr lang="en-US" sz="1550" u="none" cap="none" strike="noStrike">
                          <a:latin typeface="Arial"/>
                          <a:ea typeface="Arial"/>
                          <a:cs typeface="Arial"/>
                          <a:sym typeface="Arial"/>
                        </a:rPr>
                        <a:t>2016-</a:t>
                      </a:r>
                      <a:endParaRPr sz="1550" u="none" cap="none" strike="noStrike">
                        <a:latin typeface="Arial"/>
                        <a:ea typeface="Arial"/>
                        <a:cs typeface="Arial"/>
                        <a:sym typeface="Arial"/>
                      </a:endParaRPr>
                    </a:p>
                    <a:p>
                      <a:pPr indent="0" lvl="0" marL="112395" marR="0" rtl="0" algn="l">
                        <a:lnSpc>
                          <a:spcPct val="100000"/>
                        </a:lnSpc>
                        <a:spcBef>
                          <a:spcPts val="170"/>
                        </a:spcBef>
                        <a:spcAft>
                          <a:spcPts val="0"/>
                        </a:spcAft>
                        <a:buNone/>
                      </a:pPr>
                      <a:r>
                        <a:rPr lang="en-US" sz="1550" u="none" cap="none" strike="noStrike">
                          <a:latin typeface="Arial"/>
                          <a:ea typeface="Arial"/>
                          <a:cs typeface="Arial"/>
                          <a:sym typeface="Arial"/>
                        </a:rPr>
                        <a:t>09-02</a:t>
                      </a:r>
                      <a:endParaRPr sz="1550" u="none" cap="none" strike="noStrike">
                        <a:latin typeface="Arial"/>
                        <a:ea typeface="Arial"/>
                        <a:cs typeface="Arial"/>
                        <a:sym typeface="Arial"/>
                      </a:endParaRPr>
                    </a:p>
                  </a:txBody>
                  <a:tcPr marT="552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3029" marR="0" rtl="0" algn="l">
                        <a:lnSpc>
                          <a:spcPct val="100000"/>
                        </a:lnSpc>
                        <a:spcBef>
                          <a:spcPts val="0"/>
                        </a:spcBef>
                        <a:spcAft>
                          <a:spcPts val="0"/>
                        </a:spcAft>
                        <a:buNone/>
                      </a:pPr>
                      <a:r>
                        <a:rPr lang="en-US" sz="1550" u="none" cap="none" strike="noStrike">
                          <a:latin typeface="Arial"/>
                          <a:ea typeface="Arial"/>
                          <a:cs typeface="Arial"/>
                          <a:sym typeface="Arial"/>
                        </a:rPr>
                        <a:t>3594.0</a:t>
                      </a:r>
                      <a:endParaRPr sz="1550" u="none" cap="none" strike="noStrike">
                        <a:latin typeface="Arial"/>
                        <a:ea typeface="Arial"/>
                        <a:cs typeface="Arial"/>
                        <a:sym typeface="Arial"/>
                      </a:endParaRPr>
                    </a:p>
                  </a:txBody>
                  <a:tcPr marT="1797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3664" marR="0" rtl="0" algn="l">
                        <a:lnSpc>
                          <a:spcPct val="100000"/>
                        </a:lnSpc>
                        <a:spcBef>
                          <a:spcPts val="0"/>
                        </a:spcBef>
                        <a:spcAft>
                          <a:spcPts val="0"/>
                        </a:spcAft>
                        <a:buNone/>
                      </a:pPr>
                      <a:r>
                        <a:rPr lang="en-US" sz="1550" u="none" cap="none" strike="noStrike">
                          <a:latin typeface="Arial"/>
                          <a:ea typeface="Arial"/>
                          <a:cs typeface="Arial"/>
                          <a:sym typeface="Arial"/>
                        </a:rPr>
                        <a:t>Friday</a:t>
                      </a:r>
                      <a:endParaRPr sz="1550" u="none" cap="none" strike="noStrike">
                        <a:latin typeface="Arial"/>
                        <a:ea typeface="Arial"/>
                        <a:cs typeface="Arial"/>
                        <a:sym typeface="Arial"/>
                      </a:endParaRPr>
                    </a:p>
                  </a:txBody>
                  <a:tcPr marT="1797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4300" marR="0" rtl="0" algn="l">
                        <a:lnSpc>
                          <a:spcPct val="100000"/>
                        </a:lnSpc>
                        <a:spcBef>
                          <a:spcPts val="0"/>
                        </a:spcBef>
                        <a:spcAft>
                          <a:spcPts val="0"/>
                        </a:spcAft>
                        <a:buNone/>
                      </a:pPr>
                      <a:r>
                        <a:rPr lang="en-US" sz="1550" u="none" cap="none" strike="noStrike">
                          <a:latin typeface="Arial"/>
                          <a:ea typeface="Arial"/>
                          <a:cs typeface="Arial"/>
                          <a:sym typeface="Arial"/>
                        </a:rPr>
                        <a:t>80.1</a:t>
                      </a:r>
                      <a:endParaRPr sz="1550" u="none" cap="none" strike="noStrike">
                        <a:latin typeface="Arial"/>
                        <a:ea typeface="Arial"/>
                        <a:cs typeface="Arial"/>
                        <a:sym typeface="Arial"/>
                      </a:endParaRPr>
                    </a:p>
                  </a:txBody>
                  <a:tcPr marT="1797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4935" marR="0" rtl="0" algn="l">
                        <a:lnSpc>
                          <a:spcPct val="100000"/>
                        </a:lnSpc>
                        <a:spcBef>
                          <a:spcPts val="0"/>
                        </a:spcBef>
                        <a:spcAft>
                          <a:spcPts val="0"/>
                        </a:spcAft>
                        <a:buNone/>
                      </a:pPr>
                      <a:r>
                        <a:rPr lang="en-US" sz="1550" u="none" cap="none" strike="noStrike">
                          <a:latin typeface="Arial"/>
                          <a:ea typeface="Arial"/>
                          <a:cs typeface="Arial"/>
                          <a:sym typeface="Arial"/>
                        </a:rPr>
                        <a:t>66.0</a:t>
                      </a:r>
                      <a:endParaRPr sz="1550" u="none" cap="none" strike="noStrike">
                        <a:latin typeface="Arial"/>
                        <a:ea typeface="Arial"/>
                        <a:cs typeface="Arial"/>
                        <a:sym typeface="Arial"/>
                      </a:endParaRPr>
                    </a:p>
                  </a:txBody>
                  <a:tcPr marT="1797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4935" marR="0" rtl="0" algn="l">
                        <a:lnSpc>
                          <a:spcPct val="100000"/>
                        </a:lnSpc>
                        <a:spcBef>
                          <a:spcPts val="0"/>
                        </a:spcBef>
                        <a:spcAft>
                          <a:spcPts val="0"/>
                        </a:spcAft>
                        <a:buNone/>
                      </a:pPr>
                      <a:r>
                        <a:rPr lang="en-US" sz="1550" u="none" cap="none" strike="noStrike">
                          <a:latin typeface="Arial"/>
                          <a:ea typeface="Arial"/>
                          <a:cs typeface="Arial"/>
                          <a:sym typeface="Arial"/>
                        </a:rPr>
                        <a:t>6657.0</a:t>
                      </a:r>
                      <a:endParaRPr sz="1550" u="none" cap="none" strike="noStrike">
                        <a:latin typeface="Arial"/>
                        <a:ea typeface="Arial"/>
                        <a:cs typeface="Arial"/>
                        <a:sym typeface="Arial"/>
                      </a:endParaRPr>
                    </a:p>
                  </a:txBody>
                  <a:tcPr marT="1797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5570" marR="0" rtl="0" algn="l">
                        <a:lnSpc>
                          <a:spcPct val="100000"/>
                        </a:lnSpc>
                        <a:spcBef>
                          <a:spcPts val="0"/>
                        </a:spcBef>
                        <a:spcAft>
                          <a:spcPts val="0"/>
                        </a:spcAft>
                        <a:buNone/>
                      </a:pPr>
                      <a:r>
                        <a:rPr lang="en-US" sz="1550" u="none" cap="none" strike="noStrike">
                          <a:latin typeface="Arial"/>
                          <a:ea typeface="Arial"/>
                          <a:cs typeface="Arial"/>
                          <a:sym typeface="Arial"/>
                        </a:rPr>
                        <a:t>7116.0</a:t>
                      </a:r>
                      <a:endParaRPr sz="1550" u="none" cap="none" strike="noStrike">
                        <a:latin typeface="Arial"/>
                        <a:ea typeface="Arial"/>
                        <a:cs typeface="Arial"/>
                        <a:sym typeface="Arial"/>
                      </a:endParaRPr>
                    </a:p>
                  </a:txBody>
                  <a:tcPr marT="1797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5570" marR="0" rtl="0" algn="l">
                        <a:lnSpc>
                          <a:spcPct val="100000"/>
                        </a:lnSpc>
                        <a:spcBef>
                          <a:spcPts val="0"/>
                        </a:spcBef>
                        <a:spcAft>
                          <a:spcPts val="0"/>
                        </a:spcAft>
                        <a:buNone/>
                      </a:pPr>
                      <a:r>
                        <a:rPr lang="en-US" sz="1550" u="none" cap="none" strike="noStrike">
                          <a:latin typeface="Arial"/>
                          <a:ea typeface="Arial"/>
                          <a:cs typeface="Arial"/>
                          <a:sym typeface="Arial"/>
                        </a:rPr>
                        <a:t>0.0</a:t>
                      </a:r>
                      <a:endParaRPr sz="1550" u="none" cap="none" strike="noStrike">
                        <a:latin typeface="Arial"/>
                        <a:ea typeface="Arial"/>
                        <a:cs typeface="Arial"/>
                        <a:sym typeface="Arial"/>
                      </a:endParaRPr>
                    </a:p>
                  </a:txBody>
                  <a:tcPr marT="179700" marB="0" marR="0" marL="0">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54100">
                <a:tc>
                  <a:txBody>
                    <a:bodyPr>
                      <a:noAutofit/>
                    </a:bodyPr>
                    <a:lstStyle/>
                    <a:p>
                      <a:pPr indent="0" lvl="0" marL="15875" marR="0" rtl="0" algn="ctr">
                        <a:lnSpc>
                          <a:spcPct val="100000"/>
                        </a:lnSpc>
                        <a:spcBef>
                          <a:spcPts val="0"/>
                        </a:spcBef>
                        <a:spcAft>
                          <a:spcPts val="0"/>
                        </a:spcAft>
                        <a:buNone/>
                      </a:pPr>
                      <a:r>
                        <a:rPr b="1" lang="en-US" sz="1550" u="none" cap="none" strike="noStrike">
                          <a:latin typeface="Verdana"/>
                          <a:ea typeface="Verdana"/>
                          <a:cs typeface="Verdana"/>
                          <a:sym typeface="Verdana"/>
                        </a:rPr>
                        <a:t>2</a:t>
                      </a:r>
                      <a:endParaRPr sz="1550" u="none" cap="none" strike="noStrike">
                        <a:latin typeface="Verdana"/>
                        <a:ea typeface="Verdana"/>
                        <a:cs typeface="Verdana"/>
                        <a:sym typeface="Verdana"/>
                      </a:endParaRPr>
                    </a:p>
                  </a:txBody>
                  <a:tcPr marT="1797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2395" marR="0" rtl="0" algn="l">
                        <a:lnSpc>
                          <a:spcPct val="100000"/>
                        </a:lnSpc>
                        <a:spcBef>
                          <a:spcPts val="0"/>
                        </a:spcBef>
                        <a:spcAft>
                          <a:spcPts val="0"/>
                        </a:spcAft>
                        <a:buNone/>
                      </a:pPr>
                      <a:r>
                        <a:rPr lang="en-US" sz="1550" u="none" cap="none" strike="noStrike">
                          <a:latin typeface="Arial"/>
                          <a:ea typeface="Arial"/>
                          <a:cs typeface="Arial"/>
                          <a:sym typeface="Arial"/>
                        </a:rPr>
                        <a:t>2016-</a:t>
                      </a:r>
                      <a:endParaRPr sz="1550" u="none" cap="none" strike="noStrike">
                        <a:latin typeface="Arial"/>
                        <a:ea typeface="Arial"/>
                        <a:cs typeface="Arial"/>
                        <a:sym typeface="Arial"/>
                      </a:endParaRPr>
                    </a:p>
                    <a:p>
                      <a:pPr indent="0" lvl="0" marL="112395" marR="0" rtl="0" algn="l">
                        <a:lnSpc>
                          <a:spcPct val="100000"/>
                        </a:lnSpc>
                        <a:spcBef>
                          <a:spcPts val="170"/>
                        </a:spcBef>
                        <a:spcAft>
                          <a:spcPts val="0"/>
                        </a:spcAft>
                        <a:buNone/>
                      </a:pPr>
                      <a:r>
                        <a:rPr lang="en-US" sz="1550" u="none" cap="none" strike="noStrike">
                          <a:latin typeface="Arial"/>
                          <a:ea typeface="Arial"/>
                          <a:cs typeface="Arial"/>
                          <a:sym typeface="Arial"/>
                        </a:rPr>
                        <a:t>09-03</a:t>
                      </a:r>
                      <a:endParaRPr sz="1550" u="none" cap="none" strike="noStrike">
                        <a:latin typeface="Arial"/>
                        <a:ea typeface="Arial"/>
                        <a:cs typeface="Arial"/>
                        <a:sym typeface="Arial"/>
                      </a:endParaRPr>
                    </a:p>
                  </a:txBody>
                  <a:tcPr marT="552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3029" marR="0" rtl="0" algn="l">
                        <a:lnSpc>
                          <a:spcPct val="100000"/>
                        </a:lnSpc>
                        <a:spcBef>
                          <a:spcPts val="0"/>
                        </a:spcBef>
                        <a:spcAft>
                          <a:spcPts val="0"/>
                        </a:spcAft>
                        <a:buNone/>
                      </a:pPr>
                      <a:r>
                        <a:rPr lang="en-US" sz="1550" u="none" cap="none" strike="noStrike">
                          <a:latin typeface="Arial"/>
                          <a:ea typeface="Arial"/>
                          <a:cs typeface="Arial"/>
                          <a:sym typeface="Arial"/>
                        </a:rPr>
                        <a:t>2850.0</a:t>
                      </a:r>
                      <a:endParaRPr sz="1550" u="none" cap="none" strike="noStrike">
                        <a:latin typeface="Arial"/>
                        <a:ea typeface="Arial"/>
                        <a:cs typeface="Arial"/>
                        <a:sym typeface="Arial"/>
                      </a:endParaRPr>
                    </a:p>
                  </a:txBody>
                  <a:tcPr marT="1797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3664" marR="0" rtl="0" algn="l">
                        <a:lnSpc>
                          <a:spcPct val="100000"/>
                        </a:lnSpc>
                        <a:spcBef>
                          <a:spcPts val="0"/>
                        </a:spcBef>
                        <a:spcAft>
                          <a:spcPts val="0"/>
                        </a:spcAft>
                        <a:buNone/>
                      </a:pPr>
                      <a:r>
                        <a:rPr lang="en-US" sz="1550" u="none" cap="none" strike="noStrike">
                          <a:latin typeface="Arial"/>
                          <a:ea typeface="Arial"/>
                          <a:cs typeface="Arial"/>
                          <a:sym typeface="Arial"/>
                        </a:rPr>
                        <a:t>Saturday</a:t>
                      </a:r>
                      <a:endParaRPr sz="1550" u="none" cap="none" strike="noStrike">
                        <a:latin typeface="Arial"/>
                        <a:ea typeface="Arial"/>
                        <a:cs typeface="Arial"/>
                        <a:sym typeface="Arial"/>
                      </a:endParaRPr>
                    </a:p>
                  </a:txBody>
                  <a:tcPr marT="1797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4300" marR="0" rtl="0" algn="l">
                        <a:lnSpc>
                          <a:spcPct val="100000"/>
                        </a:lnSpc>
                        <a:spcBef>
                          <a:spcPts val="0"/>
                        </a:spcBef>
                        <a:spcAft>
                          <a:spcPts val="0"/>
                        </a:spcAft>
                        <a:buNone/>
                      </a:pPr>
                      <a:r>
                        <a:rPr lang="en-US" sz="1550" u="none" cap="none" strike="noStrike">
                          <a:latin typeface="Arial"/>
                          <a:ea typeface="Arial"/>
                          <a:cs typeface="Arial"/>
                          <a:sym typeface="Arial"/>
                        </a:rPr>
                        <a:t>73.9</a:t>
                      </a:r>
                      <a:endParaRPr sz="1550" u="none" cap="none" strike="noStrike">
                        <a:latin typeface="Arial"/>
                        <a:ea typeface="Arial"/>
                        <a:cs typeface="Arial"/>
                        <a:sym typeface="Arial"/>
                      </a:endParaRPr>
                    </a:p>
                  </a:txBody>
                  <a:tcPr marT="1797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4935" marR="0" rtl="0" algn="l">
                        <a:lnSpc>
                          <a:spcPct val="100000"/>
                        </a:lnSpc>
                        <a:spcBef>
                          <a:spcPts val="0"/>
                        </a:spcBef>
                        <a:spcAft>
                          <a:spcPts val="0"/>
                        </a:spcAft>
                        <a:buNone/>
                      </a:pPr>
                      <a:r>
                        <a:rPr lang="en-US" sz="1550" u="none" cap="none" strike="noStrike">
                          <a:latin typeface="Arial"/>
                          <a:ea typeface="Arial"/>
                          <a:cs typeface="Arial"/>
                          <a:sym typeface="Arial"/>
                        </a:rPr>
                        <a:t>68.0</a:t>
                      </a:r>
                      <a:endParaRPr sz="1550" u="none" cap="none" strike="noStrike">
                        <a:latin typeface="Arial"/>
                        <a:ea typeface="Arial"/>
                        <a:cs typeface="Arial"/>
                        <a:sym typeface="Arial"/>
                      </a:endParaRPr>
                    </a:p>
                  </a:txBody>
                  <a:tcPr marT="1797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4935" marR="0" rtl="0" algn="l">
                        <a:lnSpc>
                          <a:spcPct val="100000"/>
                        </a:lnSpc>
                        <a:spcBef>
                          <a:spcPts val="0"/>
                        </a:spcBef>
                        <a:spcAft>
                          <a:spcPts val="0"/>
                        </a:spcAft>
                        <a:buNone/>
                      </a:pPr>
                      <a:r>
                        <a:rPr lang="en-US" sz="1550" u="none" cap="none" strike="noStrike">
                          <a:latin typeface="Arial"/>
                          <a:ea typeface="Arial"/>
                          <a:cs typeface="Arial"/>
                          <a:sym typeface="Arial"/>
                        </a:rPr>
                        <a:t>7357.0</a:t>
                      </a:r>
                      <a:endParaRPr sz="1550" u="none" cap="none" strike="noStrike">
                        <a:latin typeface="Arial"/>
                        <a:ea typeface="Arial"/>
                        <a:cs typeface="Arial"/>
                        <a:sym typeface="Arial"/>
                      </a:endParaRPr>
                    </a:p>
                  </a:txBody>
                  <a:tcPr marT="1797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5570" marR="0" rtl="0" algn="l">
                        <a:lnSpc>
                          <a:spcPct val="100000"/>
                        </a:lnSpc>
                        <a:spcBef>
                          <a:spcPts val="0"/>
                        </a:spcBef>
                        <a:spcAft>
                          <a:spcPts val="0"/>
                        </a:spcAft>
                        <a:buNone/>
                      </a:pPr>
                      <a:r>
                        <a:rPr lang="en-US" sz="1550" u="none" cap="none" strike="noStrike">
                          <a:latin typeface="Arial"/>
                          <a:ea typeface="Arial"/>
                          <a:cs typeface="Arial"/>
                          <a:sym typeface="Arial"/>
                        </a:rPr>
                        <a:t>5115.0</a:t>
                      </a:r>
                      <a:endParaRPr sz="1550" u="none" cap="none" strike="noStrike">
                        <a:latin typeface="Arial"/>
                        <a:ea typeface="Arial"/>
                        <a:cs typeface="Arial"/>
                        <a:sym typeface="Arial"/>
                      </a:endParaRPr>
                    </a:p>
                  </a:txBody>
                  <a:tcPr marT="1797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5570" marR="0" rtl="0" algn="l">
                        <a:lnSpc>
                          <a:spcPct val="100000"/>
                        </a:lnSpc>
                        <a:spcBef>
                          <a:spcPts val="0"/>
                        </a:spcBef>
                        <a:spcAft>
                          <a:spcPts val="0"/>
                        </a:spcAft>
                        <a:buNone/>
                      </a:pPr>
                      <a:r>
                        <a:rPr lang="en-US" sz="1550" u="none" cap="none" strike="noStrike">
                          <a:latin typeface="Arial"/>
                          <a:ea typeface="Arial"/>
                          <a:cs typeface="Arial"/>
                          <a:sym typeface="Arial"/>
                        </a:rPr>
                        <a:t>0.0</a:t>
                      </a:r>
                      <a:endParaRPr sz="1550" u="none" cap="none" strike="noStrike">
                        <a:latin typeface="Arial"/>
                        <a:ea typeface="Arial"/>
                        <a:cs typeface="Arial"/>
                        <a:sym typeface="Arial"/>
                      </a:endParaRPr>
                    </a:p>
                  </a:txBody>
                  <a:tcPr marT="179700" marB="0" marR="0" marL="0">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54100">
                <a:tc>
                  <a:txBody>
                    <a:bodyPr>
                      <a:noAutofit/>
                    </a:bodyPr>
                    <a:lstStyle/>
                    <a:p>
                      <a:pPr indent="0" lvl="0" marL="15875" marR="0" rtl="0" algn="ctr">
                        <a:lnSpc>
                          <a:spcPct val="100000"/>
                        </a:lnSpc>
                        <a:spcBef>
                          <a:spcPts val="0"/>
                        </a:spcBef>
                        <a:spcAft>
                          <a:spcPts val="0"/>
                        </a:spcAft>
                        <a:buNone/>
                      </a:pPr>
                      <a:r>
                        <a:rPr b="1" lang="en-US" sz="1550" u="none" cap="none" strike="noStrike">
                          <a:latin typeface="Verdana"/>
                          <a:ea typeface="Verdana"/>
                          <a:cs typeface="Verdana"/>
                          <a:sym typeface="Verdana"/>
                        </a:rPr>
                        <a:t>3</a:t>
                      </a:r>
                      <a:endParaRPr sz="1550" u="none" cap="none" strike="noStrike">
                        <a:latin typeface="Verdana"/>
                        <a:ea typeface="Verdana"/>
                        <a:cs typeface="Verdana"/>
                        <a:sym typeface="Verdana"/>
                      </a:endParaRPr>
                    </a:p>
                  </a:txBody>
                  <a:tcPr marT="1797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2395" marR="0" rtl="0" algn="l">
                        <a:lnSpc>
                          <a:spcPct val="100000"/>
                        </a:lnSpc>
                        <a:spcBef>
                          <a:spcPts val="0"/>
                        </a:spcBef>
                        <a:spcAft>
                          <a:spcPts val="0"/>
                        </a:spcAft>
                        <a:buNone/>
                      </a:pPr>
                      <a:r>
                        <a:rPr lang="en-US" sz="1550" u="none" cap="none" strike="noStrike">
                          <a:latin typeface="Arial"/>
                          <a:ea typeface="Arial"/>
                          <a:cs typeface="Arial"/>
                          <a:sym typeface="Arial"/>
                        </a:rPr>
                        <a:t>2016-</a:t>
                      </a:r>
                      <a:endParaRPr sz="1550" u="none" cap="none" strike="noStrike">
                        <a:latin typeface="Arial"/>
                        <a:ea typeface="Arial"/>
                        <a:cs typeface="Arial"/>
                        <a:sym typeface="Arial"/>
                      </a:endParaRPr>
                    </a:p>
                    <a:p>
                      <a:pPr indent="0" lvl="0" marL="112395" marR="0" rtl="0" algn="l">
                        <a:lnSpc>
                          <a:spcPct val="100000"/>
                        </a:lnSpc>
                        <a:spcBef>
                          <a:spcPts val="170"/>
                        </a:spcBef>
                        <a:spcAft>
                          <a:spcPts val="0"/>
                        </a:spcAft>
                        <a:buNone/>
                      </a:pPr>
                      <a:r>
                        <a:rPr lang="en-US" sz="1550" u="none" cap="none" strike="noStrike">
                          <a:latin typeface="Arial"/>
                          <a:ea typeface="Arial"/>
                          <a:cs typeface="Arial"/>
                          <a:sym typeface="Arial"/>
                        </a:rPr>
                        <a:t>09-04</a:t>
                      </a:r>
                      <a:endParaRPr sz="1550" u="none" cap="none" strike="noStrike">
                        <a:latin typeface="Arial"/>
                        <a:ea typeface="Arial"/>
                        <a:cs typeface="Arial"/>
                        <a:sym typeface="Arial"/>
                      </a:endParaRPr>
                    </a:p>
                  </a:txBody>
                  <a:tcPr marT="552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3029" marR="0" rtl="0" algn="l">
                        <a:lnSpc>
                          <a:spcPct val="100000"/>
                        </a:lnSpc>
                        <a:spcBef>
                          <a:spcPts val="0"/>
                        </a:spcBef>
                        <a:spcAft>
                          <a:spcPts val="0"/>
                        </a:spcAft>
                        <a:buNone/>
                      </a:pPr>
                      <a:r>
                        <a:rPr lang="en-US" sz="1550" u="none" cap="none" strike="noStrike">
                          <a:latin typeface="Arial"/>
                          <a:ea typeface="Arial"/>
                          <a:cs typeface="Arial"/>
                          <a:sym typeface="Arial"/>
                        </a:rPr>
                        <a:t>2871.0</a:t>
                      </a:r>
                      <a:endParaRPr sz="1550" u="none" cap="none" strike="noStrike">
                        <a:latin typeface="Arial"/>
                        <a:ea typeface="Arial"/>
                        <a:cs typeface="Arial"/>
                        <a:sym typeface="Arial"/>
                      </a:endParaRPr>
                    </a:p>
                  </a:txBody>
                  <a:tcPr marT="1797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3664" marR="0" rtl="0" algn="l">
                        <a:lnSpc>
                          <a:spcPct val="100000"/>
                        </a:lnSpc>
                        <a:spcBef>
                          <a:spcPts val="0"/>
                        </a:spcBef>
                        <a:spcAft>
                          <a:spcPts val="0"/>
                        </a:spcAft>
                        <a:buNone/>
                      </a:pPr>
                      <a:r>
                        <a:rPr lang="en-US" sz="1550" u="none" cap="none" strike="noStrike">
                          <a:latin typeface="Arial"/>
                          <a:ea typeface="Arial"/>
                          <a:cs typeface="Arial"/>
                          <a:sym typeface="Arial"/>
                        </a:rPr>
                        <a:t>Sunday</a:t>
                      </a:r>
                      <a:endParaRPr sz="1550" u="none" cap="none" strike="noStrike">
                        <a:latin typeface="Arial"/>
                        <a:ea typeface="Arial"/>
                        <a:cs typeface="Arial"/>
                        <a:sym typeface="Arial"/>
                      </a:endParaRPr>
                    </a:p>
                  </a:txBody>
                  <a:tcPr marT="1797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4300" marR="0" rtl="0" algn="l">
                        <a:lnSpc>
                          <a:spcPct val="100000"/>
                        </a:lnSpc>
                        <a:spcBef>
                          <a:spcPts val="0"/>
                        </a:spcBef>
                        <a:spcAft>
                          <a:spcPts val="0"/>
                        </a:spcAft>
                        <a:buNone/>
                      </a:pPr>
                      <a:r>
                        <a:rPr lang="en-US" sz="1550" u="none" cap="none" strike="noStrike">
                          <a:latin typeface="Arial"/>
                          <a:ea typeface="Arial"/>
                          <a:cs typeface="Arial"/>
                          <a:sym typeface="Arial"/>
                        </a:rPr>
                        <a:t>79.0</a:t>
                      </a:r>
                      <a:endParaRPr sz="1550" u="none" cap="none" strike="noStrike">
                        <a:latin typeface="Arial"/>
                        <a:ea typeface="Arial"/>
                        <a:cs typeface="Arial"/>
                        <a:sym typeface="Arial"/>
                      </a:endParaRPr>
                    </a:p>
                  </a:txBody>
                  <a:tcPr marT="1797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4935" marR="0" rtl="0" algn="l">
                        <a:lnSpc>
                          <a:spcPct val="100000"/>
                        </a:lnSpc>
                        <a:spcBef>
                          <a:spcPts val="0"/>
                        </a:spcBef>
                        <a:spcAft>
                          <a:spcPts val="0"/>
                        </a:spcAft>
                        <a:buNone/>
                      </a:pPr>
                      <a:r>
                        <a:rPr lang="en-US" sz="1550" u="none" cap="none" strike="noStrike">
                          <a:latin typeface="Arial"/>
                          <a:ea typeface="Arial"/>
                          <a:cs typeface="Arial"/>
                          <a:sym typeface="Arial"/>
                        </a:rPr>
                        <a:t>64.9</a:t>
                      </a:r>
                      <a:endParaRPr sz="1550" u="none" cap="none" strike="noStrike">
                        <a:latin typeface="Arial"/>
                        <a:ea typeface="Arial"/>
                        <a:cs typeface="Arial"/>
                        <a:sym typeface="Arial"/>
                      </a:endParaRPr>
                    </a:p>
                  </a:txBody>
                  <a:tcPr marT="1797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4935" marR="0" rtl="0" algn="l">
                        <a:lnSpc>
                          <a:spcPct val="100000"/>
                        </a:lnSpc>
                        <a:spcBef>
                          <a:spcPts val="0"/>
                        </a:spcBef>
                        <a:spcAft>
                          <a:spcPts val="0"/>
                        </a:spcAft>
                        <a:buNone/>
                      </a:pPr>
                      <a:r>
                        <a:rPr lang="en-US" sz="1550" u="none" cap="none" strike="noStrike">
                          <a:latin typeface="Arial"/>
                          <a:ea typeface="Arial"/>
                          <a:cs typeface="Arial"/>
                          <a:sym typeface="Arial"/>
                        </a:rPr>
                        <a:t>6949.0</a:t>
                      </a:r>
                      <a:endParaRPr sz="1550" u="none" cap="none" strike="noStrike">
                        <a:latin typeface="Arial"/>
                        <a:ea typeface="Arial"/>
                        <a:cs typeface="Arial"/>
                        <a:sym typeface="Arial"/>
                      </a:endParaRPr>
                    </a:p>
                  </a:txBody>
                  <a:tcPr marT="1797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5570" marR="0" rtl="0" algn="l">
                        <a:lnSpc>
                          <a:spcPct val="100000"/>
                        </a:lnSpc>
                        <a:spcBef>
                          <a:spcPts val="0"/>
                        </a:spcBef>
                        <a:spcAft>
                          <a:spcPts val="0"/>
                        </a:spcAft>
                        <a:buNone/>
                      </a:pPr>
                      <a:r>
                        <a:rPr lang="en-US" sz="1550" u="none" cap="none" strike="noStrike">
                          <a:latin typeface="Arial"/>
                          <a:ea typeface="Arial"/>
                          <a:cs typeface="Arial"/>
                          <a:sym typeface="Arial"/>
                        </a:rPr>
                        <a:t>4800.0</a:t>
                      </a:r>
                      <a:endParaRPr sz="1550" u="none" cap="none" strike="noStrike">
                        <a:latin typeface="Arial"/>
                        <a:ea typeface="Arial"/>
                        <a:cs typeface="Arial"/>
                        <a:sym typeface="Arial"/>
                      </a:endParaRPr>
                    </a:p>
                  </a:txBody>
                  <a:tcPr marT="1797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5570" marR="0" rtl="0" algn="l">
                        <a:lnSpc>
                          <a:spcPct val="100000"/>
                        </a:lnSpc>
                        <a:spcBef>
                          <a:spcPts val="0"/>
                        </a:spcBef>
                        <a:spcAft>
                          <a:spcPts val="0"/>
                        </a:spcAft>
                        <a:buNone/>
                      </a:pPr>
                      <a:r>
                        <a:rPr lang="en-US" sz="1550" u="none" cap="none" strike="noStrike">
                          <a:latin typeface="Arial"/>
                          <a:ea typeface="Arial"/>
                          <a:cs typeface="Arial"/>
                          <a:sym typeface="Arial"/>
                        </a:rPr>
                        <a:t>0.0</a:t>
                      </a:r>
                      <a:endParaRPr sz="1550" u="none" cap="none" strike="noStrike">
                        <a:latin typeface="Arial"/>
                        <a:ea typeface="Arial"/>
                        <a:cs typeface="Arial"/>
                        <a:sym typeface="Arial"/>
                      </a:endParaRPr>
                    </a:p>
                  </a:txBody>
                  <a:tcPr marT="179700" marB="0" marR="0" marL="0">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54100">
                <a:tc>
                  <a:txBody>
                    <a:bodyPr>
                      <a:noAutofit/>
                    </a:bodyPr>
                    <a:lstStyle/>
                    <a:p>
                      <a:pPr indent="0" lvl="0" marL="15875" marR="0" rtl="0" algn="ctr">
                        <a:lnSpc>
                          <a:spcPct val="100000"/>
                        </a:lnSpc>
                        <a:spcBef>
                          <a:spcPts val="0"/>
                        </a:spcBef>
                        <a:spcAft>
                          <a:spcPts val="0"/>
                        </a:spcAft>
                        <a:buNone/>
                      </a:pPr>
                      <a:r>
                        <a:rPr b="1" lang="en-US" sz="1550" u="none" cap="none" strike="noStrike">
                          <a:latin typeface="Verdana"/>
                          <a:ea typeface="Verdana"/>
                          <a:cs typeface="Verdana"/>
                          <a:sym typeface="Verdana"/>
                        </a:rPr>
                        <a:t>4</a:t>
                      </a:r>
                      <a:endParaRPr sz="1550" u="none" cap="none" strike="noStrike">
                        <a:latin typeface="Verdana"/>
                        <a:ea typeface="Verdana"/>
                        <a:cs typeface="Verdana"/>
                        <a:sym typeface="Verdana"/>
                      </a:endParaRPr>
                    </a:p>
                  </a:txBody>
                  <a:tcPr marT="1797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2395" marR="0" rtl="0" algn="l">
                        <a:lnSpc>
                          <a:spcPct val="100000"/>
                        </a:lnSpc>
                        <a:spcBef>
                          <a:spcPts val="0"/>
                        </a:spcBef>
                        <a:spcAft>
                          <a:spcPts val="0"/>
                        </a:spcAft>
                        <a:buNone/>
                      </a:pPr>
                      <a:r>
                        <a:rPr lang="en-US" sz="1550" u="none" cap="none" strike="noStrike">
                          <a:latin typeface="Arial"/>
                          <a:ea typeface="Arial"/>
                          <a:cs typeface="Arial"/>
                          <a:sym typeface="Arial"/>
                        </a:rPr>
                        <a:t>2016-</a:t>
                      </a:r>
                      <a:endParaRPr sz="1550" u="none" cap="none" strike="noStrike">
                        <a:latin typeface="Arial"/>
                        <a:ea typeface="Arial"/>
                        <a:cs typeface="Arial"/>
                        <a:sym typeface="Arial"/>
                      </a:endParaRPr>
                    </a:p>
                    <a:p>
                      <a:pPr indent="0" lvl="0" marL="112395" marR="0" rtl="0" algn="l">
                        <a:lnSpc>
                          <a:spcPct val="100000"/>
                        </a:lnSpc>
                        <a:spcBef>
                          <a:spcPts val="170"/>
                        </a:spcBef>
                        <a:spcAft>
                          <a:spcPts val="0"/>
                        </a:spcAft>
                        <a:buNone/>
                      </a:pPr>
                      <a:r>
                        <a:rPr lang="en-US" sz="1550" u="none" cap="none" strike="noStrike">
                          <a:latin typeface="Arial"/>
                          <a:ea typeface="Arial"/>
                          <a:cs typeface="Arial"/>
                          <a:sym typeface="Arial"/>
                        </a:rPr>
                        <a:t>09-05</a:t>
                      </a:r>
                      <a:endParaRPr sz="1550" u="none" cap="none" strike="noStrike">
                        <a:latin typeface="Arial"/>
                        <a:ea typeface="Arial"/>
                        <a:cs typeface="Arial"/>
                        <a:sym typeface="Arial"/>
                      </a:endParaRPr>
                    </a:p>
                  </a:txBody>
                  <a:tcPr marT="552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3029" marR="0" rtl="0" algn="l">
                        <a:lnSpc>
                          <a:spcPct val="100000"/>
                        </a:lnSpc>
                        <a:spcBef>
                          <a:spcPts val="0"/>
                        </a:spcBef>
                        <a:spcAft>
                          <a:spcPts val="0"/>
                        </a:spcAft>
                        <a:buNone/>
                      </a:pPr>
                      <a:r>
                        <a:rPr lang="en-US" sz="1550" u="none" cap="none" strike="noStrike">
                          <a:latin typeface="Arial"/>
                          <a:ea typeface="Arial"/>
                          <a:cs typeface="Arial"/>
                          <a:sym typeface="Arial"/>
                        </a:rPr>
                        <a:t>2465.0</a:t>
                      </a:r>
                      <a:endParaRPr sz="1550" u="none" cap="none" strike="noStrike">
                        <a:latin typeface="Arial"/>
                        <a:ea typeface="Arial"/>
                        <a:cs typeface="Arial"/>
                        <a:sym typeface="Arial"/>
                      </a:endParaRPr>
                    </a:p>
                  </a:txBody>
                  <a:tcPr marT="1797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3664" marR="0" rtl="0" algn="l">
                        <a:lnSpc>
                          <a:spcPct val="100000"/>
                        </a:lnSpc>
                        <a:spcBef>
                          <a:spcPts val="0"/>
                        </a:spcBef>
                        <a:spcAft>
                          <a:spcPts val="0"/>
                        </a:spcAft>
                        <a:buNone/>
                      </a:pPr>
                      <a:r>
                        <a:rPr lang="en-US" sz="1550" u="none" cap="none" strike="noStrike">
                          <a:latin typeface="Arial"/>
                          <a:ea typeface="Arial"/>
                          <a:cs typeface="Arial"/>
                          <a:sym typeface="Arial"/>
                        </a:rPr>
                        <a:t>Monday</a:t>
                      </a:r>
                      <a:endParaRPr sz="1550" u="none" cap="none" strike="noStrike">
                        <a:latin typeface="Arial"/>
                        <a:ea typeface="Arial"/>
                        <a:cs typeface="Arial"/>
                        <a:sym typeface="Arial"/>
                      </a:endParaRPr>
                    </a:p>
                  </a:txBody>
                  <a:tcPr marT="1797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4300" marR="0" rtl="0" algn="l">
                        <a:lnSpc>
                          <a:spcPct val="100000"/>
                        </a:lnSpc>
                        <a:spcBef>
                          <a:spcPts val="0"/>
                        </a:spcBef>
                        <a:spcAft>
                          <a:spcPts val="0"/>
                        </a:spcAft>
                        <a:buNone/>
                      </a:pPr>
                      <a:r>
                        <a:rPr lang="en-US" sz="1550" u="none" cap="none" strike="noStrike">
                          <a:latin typeface="Arial"/>
                          <a:ea typeface="Arial"/>
                          <a:cs typeface="Arial"/>
                          <a:sym typeface="Arial"/>
                        </a:rPr>
                        <a:t>82.9</a:t>
                      </a:r>
                      <a:endParaRPr sz="1550" u="none" cap="none" strike="noStrike">
                        <a:latin typeface="Arial"/>
                        <a:ea typeface="Arial"/>
                        <a:cs typeface="Arial"/>
                        <a:sym typeface="Arial"/>
                      </a:endParaRPr>
                    </a:p>
                  </a:txBody>
                  <a:tcPr marT="1797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4935" marR="0" rtl="0" algn="l">
                        <a:lnSpc>
                          <a:spcPct val="100000"/>
                        </a:lnSpc>
                        <a:spcBef>
                          <a:spcPts val="0"/>
                        </a:spcBef>
                        <a:spcAft>
                          <a:spcPts val="0"/>
                        </a:spcAft>
                        <a:buNone/>
                      </a:pPr>
                      <a:r>
                        <a:rPr lang="en-US" sz="1550" u="none" cap="none" strike="noStrike">
                          <a:latin typeface="Arial"/>
                          <a:ea typeface="Arial"/>
                          <a:cs typeface="Arial"/>
                          <a:sym typeface="Arial"/>
                        </a:rPr>
                        <a:t>66.0</a:t>
                      </a:r>
                      <a:endParaRPr sz="1550" u="none" cap="none" strike="noStrike">
                        <a:latin typeface="Arial"/>
                        <a:ea typeface="Arial"/>
                        <a:cs typeface="Arial"/>
                        <a:sym typeface="Arial"/>
                      </a:endParaRPr>
                    </a:p>
                  </a:txBody>
                  <a:tcPr marT="1797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4935" marR="0" rtl="0" algn="l">
                        <a:lnSpc>
                          <a:spcPct val="100000"/>
                        </a:lnSpc>
                        <a:spcBef>
                          <a:spcPts val="0"/>
                        </a:spcBef>
                        <a:spcAft>
                          <a:spcPts val="0"/>
                        </a:spcAft>
                        <a:buNone/>
                      </a:pPr>
                      <a:r>
                        <a:rPr lang="en-US" sz="1550" u="none" cap="none" strike="noStrike">
                          <a:latin typeface="Arial"/>
                          <a:ea typeface="Arial"/>
                          <a:cs typeface="Arial"/>
                          <a:sym typeface="Arial"/>
                        </a:rPr>
                        <a:t>6248.0</a:t>
                      </a:r>
                      <a:endParaRPr sz="1550" u="none" cap="none" strike="noStrike">
                        <a:latin typeface="Arial"/>
                        <a:ea typeface="Arial"/>
                        <a:cs typeface="Arial"/>
                        <a:sym typeface="Arial"/>
                      </a:endParaRPr>
                    </a:p>
                  </a:txBody>
                  <a:tcPr marT="1797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5570" marR="0" rtl="0" algn="l">
                        <a:lnSpc>
                          <a:spcPct val="100000"/>
                        </a:lnSpc>
                        <a:spcBef>
                          <a:spcPts val="0"/>
                        </a:spcBef>
                        <a:spcAft>
                          <a:spcPts val="0"/>
                        </a:spcAft>
                        <a:buNone/>
                      </a:pPr>
                      <a:r>
                        <a:rPr lang="en-US" sz="1550" u="none" cap="none" strike="noStrike">
                          <a:latin typeface="Arial"/>
                          <a:ea typeface="Arial"/>
                          <a:cs typeface="Arial"/>
                          <a:sym typeface="Arial"/>
                        </a:rPr>
                        <a:t>4904.0</a:t>
                      </a:r>
                      <a:endParaRPr sz="1550" u="none" cap="none" strike="noStrike">
                        <a:latin typeface="Arial"/>
                        <a:ea typeface="Arial"/>
                        <a:cs typeface="Arial"/>
                        <a:sym typeface="Arial"/>
                      </a:endParaRPr>
                    </a:p>
                  </a:txBody>
                  <a:tcPr marT="1797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5570" marR="0" rtl="0" algn="l">
                        <a:lnSpc>
                          <a:spcPct val="100000"/>
                        </a:lnSpc>
                        <a:spcBef>
                          <a:spcPts val="0"/>
                        </a:spcBef>
                        <a:spcAft>
                          <a:spcPts val="0"/>
                        </a:spcAft>
                        <a:buNone/>
                      </a:pPr>
                      <a:r>
                        <a:rPr lang="en-US" sz="1550" u="none" cap="none" strike="noStrike">
                          <a:latin typeface="Arial"/>
                          <a:ea typeface="Arial"/>
                          <a:cs typeface="Arial"/>
                          <a:sym typeface="Arial"/>
                        </a:rPr>
                        <a:t>0.0</a:t>
                      </a:r>
                      <a:endParaRPr sz="1550" u="none" cap="none" strike="noStrike">
                        <a:latin typeface="Arial"/>
                        <a:ea typeface="Arial"/>
                        <a:cs typeface="Arial"/>
                        <a:sym typeface="Arial"/>
                      </a:endParaRPr>
                    </a:p>
                  </a:txBody>
                  <a:tcPr marT="179700" marB="0" marR="0" marL="0">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148" name="Google Shape;148;p28"/>
          <p:cNvSpPr txBox="1"/>
          <p:nvPr/>
        </p:nvSpPr>
        <p:spPr>
          <a:xfrm>
            <a:off x="402650" y="1487154"/>
            <a:ext cx="8353500" cy="216000"/>
          </a:xfrm>
          <a:prstGeom prst="rect">
            <a:avLst/>
          </a:prstGeom>
          <a:noFill/>
          <a:ln>
            <a:noFill/>
          </a:ln>
        </p:spPr>
        <p:txBody>
          <a:bodyPr anchorCtr="0" anchor="t" bIns="0" lIns="0" spcFirstLastPara="1" rIns="0" wrap="square" tIns="26025">
            <a:noAutofit/>
          </a:bodyPr>
          <a:lstStyle/>
          <a:p>
            <a:pPr indent="0" lvl="0" marL="12700" marR="0" rtl="0" algn="l">
              <a:lnSpc>
                <a:spcPct val="100000"/>
              </a:lnSpc>
              <a:spcBef>
                <a:spcPts val="0"/>
              </a:spcBef>
              <a:spcAft>
                <a:spcPts val="0"/>
              </a:spcAft>
              <a:buNone/>
            </a:pPr>
            <a:r>
              <a:t/>
            </a:r>
            <a:endParaRPr sz="125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56" name="Shape 156"/>
        <p:cNvGrpSpPr/>
        <p:nvPr/>
      </p:nvGrpSpPr>
      <p:grpSpPr>
        <a:xfrm>
          <a:off x="0" y="0"/>
          <a:ext cx="0" cy="0"/>
          <a:chOff x="0" y="0"/>
          <a:chExt cx="0" cy="0"/>
        </a:xfrm>
      </p:grpSpPr>
      <p:sp>
        <p:nvSpPr>
          <p:cNvPr id="157" name="Google Shape;157;p30"/>
          <p:cNvSpPr txBox="1"/>
          <p:nvPr/>
        </p:nvSpPr>
        <p:spPr>
          <a:xfrm>
            <a:off x="402658" y="3240920"/>
            <a:ext cx="787400" cy="21590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lang="en-US" sz="1250">
                <a:latin typeface="Times New Roman"/>
                <a:ea typeface="Times New Roman"/>
                <a:cs typeface="Times New Roman"/>
                <a:sym typeface="Times New Roman"/>
              </a:rPr>
              <a:t>In [33]:</a:t>
            </a:r>
            <a:endParaRPr sz="1250">
              <a:latin typeface="Times New Roman"/>
              <a:ea typeface="Times New Roman"/>
              <a:cs typeface="Times New Roman"/>
              <a:sym typeface="Times New Roman"/>
            </a:endParaRPr>
          </a:p>
        </p:txBody>
      </p:sp>
      <p:sp>
        <p:nvSpPr>
          <p:cNvPr id="158" name="Google Shape;158;p30"/>
          <p:cNvSpPr/>
          <p:nvPr/>
        </p:nvSpPr>
        <p:spPr>
          <a:xfrm>
            <a:off x="1243843" y="3197766"/>
            <a:ext cx="8025765" cy="553085"/>
          </a:xfrm>
          <a:custGeom>
            <a:rect b="b" l="l" r="r" t="t"/>
            <a:pathLst>
              <a:path extrusionOk="0" h="553085" w="8025765">
                <a:moveTo>
                  <a:pt x="0" y="538522"/>
                </a:moveTo>
                <a:lnTo>
                  <a:pt x="0" y="14297"/>
                </a:lnTo>
                <a:lnTo>
                  <a:pt x="0" y="12401"/>
                </a:lnTo>
                <a:lnTo>
                  <a:pt x="362" y="10577"/>
                </a:lnTo>
                <a:lnTo>
                  <a:pt x="8826" y="1088"/>
                </a:lnTo>
                <a:lnTo>
                  <a:pt x="10579" y="362"/>
                </a:lnTo>
                <a:lnTo>
                  <a:pt x="12400" y="0"/>
                </a:lnTo>
                <a:lnTo>
                  <a:pt x="14297" y="0"/>
                </a:lnTo>
                <a:lnTo>
                  <a:pt x="8011116" y="0"/>
                </a:lnTo>
                <a:lnTo>
                  <a:pt x="8013013" y="0"/>
                </a:lnTo>
                <a:lnTo>
                  <a:pt x="8014833" y="362"/>
                </a:lnTo>
                <a:lnTo>
                  <a:pt x="8016587" y="1088"/>
                </a:lnTo>
                <a:lnTo>
                  <a:pt x="8018341" y="1813"/>
                </a:lnTo>
                <a:lnTo>
                  <a:pt x="8025413" y="12401"/>
                </a:lnTo>
                <a:lnTo>
                  <a:pt x="8025413" y="14297"/>
                </a:lnTo>
                <a:lnTo>
                  <a:pt x="8025413" y="538522"/>
                </a:lnTo>
                <a:lnTo>
                  <a:pt x="8025413" y="540418"/>
                </a:lnTo>
                <a:lnTo>
                  <a:pt x="8025051" y="542241"/>
                </a:lnTo>
                <a:lnTo>
                  <a:pt x="8016587" y="551730"/>
                </a:lnTo>
                <a:lnTo>
                  <a:pt x="8014833" y="552456"/>
                </a:lnTo>
                <a:lnTo>
                  <a:pt x="8013013" y="552819"/>
                </a:lnTo>
                <a:lnTo>
                  <a:pt x="8011116" y="552819"/>
                </a:lnTo>
                <a:lnTo>
                  <a:pt x="14297" y="552819"/>
                </a:lnTo>
                <a:lnTo>
                  <a:pt x="12400" y="552819"/>
                </a:lnTo>
                <a:lnTo>
                  <a:pt x="10579" y="552456"/>
                </a:lnTo>
                <a:lnTo>
                  <a:pt x="8826" y="551730"/>
                </a:lnTo>
                <a:lnTo>
                  <a:pt x="7072" y="551005"/>
                </a:lnTo>
                <a:lnTo>
                  <a:pt x="1086" y="543993"/>
                </a:lnTo>
                <a:lnTo>
                  <a:pt x="362" y="542241"/>
                </a:lnTo>
                <a:lnTo>
                  <a:pt x="0" y="540418"/>
                </a:lnTo>
                <a:lnTo>
                  <a:pt x="0" y="538522"/>
                </a:lnTo>
                <a:close/>
              </a:path>
            </a:pathLst>
          </a:custGeom>
          <a:noFill/>
          <a:ln cap="flat" cmpd="sng" w="9525">
            <a:solidFill>
              <a:srgbClr val="CFCFC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9" name="Google Shape;159;p30"/>
          <p:cNvSpPr txBox="1"/>
          <p:nvPr/>
        </p:nvSpPr>
        <p:spPr>
          <a:xfrm>
            <a:off x="1248609" y="3259983"/>
            <a:ext cx="8016240" cy="396875"/>
          </a:xfrm>
          <a:prstGeom prst="rect">
            <a:avLst/>
          </a:prstGeom>
          <a:noFill/>
          <a:ln>
            <a:noFill/>
          </a:ln>
        </p:spPr>
        <p:txBody>
          <a:bodyPr anchorCtr="0" anchor="t" bIns="0" lIns="0" spcFirstLastPara="1" rIns="0" wrap="square" tIns="12050">
            <a:noAutofit/>
          </a:bodyPr>
          <a:lstStyle/>
          <a:p>
            <a:pPr indent="0" lvl="0" marL="91440" marR="0" rtl="0" algn="l">
              <a:lnSpc>
                <a:spcPct val="117200"/>
              </a:lnSpc>
              <a:spcBef>
                <a:spcPts val="0"/>
              </a:spcBef>
              <a:spcAft>
                <a:spcPts val="0"/>
              </a:spcAft>
              <a:buNone/>
            </a:pPr>
            <a:r>
              <a:rPr lang="en-US" sz="1250">
                <a:latin typeface="Times New Roman"/>
                <a:ea typeface="Times New Roman"/>
                <a:cs typeface="Times New Roman"/>
                <a:sym typeface="Times New Roman"/>
              </a:rPr>
              <a:t>all_data.index = all_data['Date']</a:t>
            </a:r>
            <a:endParaRPr sz="1250">
              <a:latin typeface="Times New Roman"/>
              <a:ea typeface="Times New Roman"/>
              <a:cs typeface="Times New Roman"/>
              <a:sym typeface="Times New Roman"/>
            </a:endParaRPr>
          </a:p>
          <a:p>
            <a:pPr indent="0" lvl="0" marL="91440" marR="0" rtl="0" algn="l">
              <a:lnSpc>
                <a:spcPct val="117200"/>
              </a:lnSpc>
              <a:spcBef>
                <a:spcPts val="0"/>
              </a:spcBef>
              <a:spcAft>
                <a:spcPts val="0"/>
              </a:spcAft>
              <a:buNone/>
            </a:pPr>
            <a:r>
              <a:rPr b="1" lang="en-US" sz="1250">
                <a:latin typeface="Courier New"/>
                <a:ea typeface="Courier New"/>
                <a:cs typeface="Courier New"/>
                <a:sym typeface="Courier New"/>
              </a:rPr>
              <a:t>del </a:t>
            </a:r>
            <a:r>
              <a:rPr lang="en-US" sz="1250">
                <a:latin typeface="Times New Roman"/>
                <a:ea typeface="Times New Roman"/>
                <a:cs typeface="Times New Roman"/>
                <a:sym typeface="Times New Roman"/>
              </a:rPr>
              <a:t>all_data['Date']</a:t>
            </a:r>
            <a:endParaRPr sz="1250">
              <a:latin typeface="Times New Roman"/>
              <a:ea typeface="Times New Roman"/>
              <a:cs typeface="Times New Roman"/>
              <a:sym typeface="Times New Roman"/>
            </a:endParaRPr>
          </a:p>
        </p:txBody>
      </p:sp>
      <p:sp>
        <p:nvSpPr>
          <p:cNvPr id="160" name="Google Shape;160;p30"/>
          <p:cNvSpPr txBox="1"/>
          <p:nvPr>
            <p:ph idx="4294967295" type="title"/>
          </p:nvPr>
        </p:nvSpPr>
        <p:spPr>
          <a:xfrm>
            <a:off x="1367974" y="1641125"/>
            <a:ext cx="5910600" cy="331500"/>
          </a:xfrm>
          <a:prstGeom prst="rect">
            <a:avLst/>
          </a:prstGeom>
          <a:noFill/>
          <a:ln>
            <a:noFill/>
          </a:ln>
        </p:spPr>
        <p:txBody>
          <a:bodyPr anchorCtr="0" anchor="t" bIns="0" lIns="0" spcFirstLastPara="1" rIns="0" wrap="square" tIns="13325">
            <a:noAutofit/>
          </a:bodyPr>
          <a:lstStyle/>
          <a:p>
            <a:pPr indent="0" lvl="0" marL="12700" rtl="0" algn="l">
              <a:lnSpc>
                <a:spcPct val="100000"/>
              </a:lnSpc>
              <a:spcBef>
                <a:spcPts val="0"/>
              </a:spcBef>
              <a:spcAft>
                <a:spcPts val="0"/>
              </a:spcAft>
              <a:buNone/>
            </a:pPr>
            <a:r>
              <a:rPr lang="en-US" sz="2000"/>
              <a:t>Set index to date</a:t>
            </a:r>
            <a:endParaRPr sz="2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64" name="Shape 164"/>
        <p:cNvGrpSpPr/>
        <p:nvPr/>
      </p:nvGrpSpPr>
      <p:grpSpPr>
        <a:xfrm>
          <a:off x="0" y="0"/>
          <a:ext cx="0" cy="0"/>
          <a:chOff x="0" y="0"/>
          <a:chExt cx="0" cy="0"/>
        </a:xfrm>
      </p:grpSpPr>
      <p:sp>
        <p:nvSpPr>
          <p:cNvPr id="165" name="Google Shape;165;p31"/>
          <p:cNvSpPr txBox="1"/>
          <p:nvPr>
            <p:ph type="title"/>
          </p:nvPr>
        </p:nvSpPr>
        <p:spPr>
          <a:xfrm>
            <a:off x="1306498" y="3411548"/>
            <a:ext cx="5194300" cy="331470"/>
          </a:xfrm>
          <a:prstGeom prst="rect">
            <a:avLst/>
          </a:prstGeom>
          <a:noFill/>
          <a:ln>
            <a:noFill/>
          </a:ln>
        </p:spPr>
        <p:txBody>
          <a:bodyPr anchorCtr="0" anchor="t" bIns="0" lIns="0" spcFirstLastPara="1" rIns="0" wrap="square" tIns="13325">
            <a:noAutofit/>
          </a:bodyPr>
          <a:lstStyle/>
          <a:p>
            <a:pPr indent="0" lvl="0" marL="12700" rtl="0" algn="l">
              <a:lnSpc>
                <a:spcPct val="100000"/>
              </a:lnSpc>
              <a:spcBef>
                <a:spcPts val="0"/>
              </a:spcBef>
              <a:spcAft>
                <a:spcPts val="0"/>
              </a:spcAft>
              <a:buNone/>
            </a:pPr>
            <a:r>
              <a:rPr lang="en-US" sz="2000"/>
              <a:t>Drops all rows that have Nan value in 'Total' column.</a:t>
            </a:r>
            <a:endParaRPr sz="2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69" name="Shape 169"/>
        <p:cNvGrpSpPr/>
        <p:nvPr/>
      </p:nvGrpSpPr>
      <p:grpSpPr>
        <a:xfrm>
          <a:off x="0" y="0"/>
          <a:ext cx="0" cy="0"/>
          <a:chOff x="0" y="0"/>
          <a:chExt cx="0" cy="0"/>
        </a:xfrm>
      </p:grpSpPr>
      <p:sp>
        <p:nvSpPr>
          <p:cNvPr id="170" name="Google Shape;170;p32"/>
          <p:cNvSpPr txBox="1"/>
          <p:nvPr/>
        </p:nvSpPr>
        <p:spPr>
          <a:xfrm>
            <a:off x="402658" y="3336253"/>
            <a:ext cx="787400" cy="21590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lang="en-US" sz="1250">
                <a:latin typeface="Times New Roman"/>
                <a:ea typeface="Times New Roman"/>
                <a:cs typeface="Times New Roman"/>
                <a:sym typeface="Times New Roman"/>
              </a:rPr>
              <a:t>In [34]:</a:t>
            </a:r>
            <a:endParaRPr sz="1250">
              <a:latin typeface="Times New Roman"/>
              <a:ea typeface="Times New Roman"/>
              <a:cs typeface="Times New Roman"/>
              <a:sym typeface="Times New Roman"/>
            </a:endParaRPr>
          </a:p>
        </p:txBody>
      </p:sp>
      <p:sp>
        <p:nvSpPr>
          <p:cNvPr id="171" name="Google Shape;171;p32"/>
          <p:cNvSpPr/>
          <p:nvPr/>
        </p:nvSpPr>
        <p:spPr>
          <a:xfrm>
            <a:off x="1243843" y="3283567"/>
            <a:ext cx="8025765" cy="372110"/>
          </a:xfrm>
          <a:custGeom>
            <a:rect b="b" l="l" r="r" t="t"/>
            <a:pathLst>
              <a:path extrusionOk="0" h="372110" w="8025765">
                <a:moveTo>
                  <a:pt x="0" y="357426"/>
                </a:moveTo>
                <a:lnTo>
                  <a:pt x="0" y="14297"/>
                </a:lnTo>
                <a:lnTo>
                  <a:pt x="0" y="12401"/>
                </a:lnTo>
                <a:lnTo>
                  <a:pt x="362" y="10577"/>
                </a:lnTo>
                <a:lnTo>
                  <a:pt x="8826" y="1088"/>
                </a:lnTo>
                <a:lnTo>
                  <a:pt x="10579" y="362"/>
                </a:lnTo>
                <a:lnTo>
                  <a:pt x="12400" y="0"/>
                </a:lnTo>
                <a:lnTo>
                  <a:pt x="14297" y="0"/>
                </a:lnTo>
                <a:lnTo>
                  <a:pt x="8011116" y="0"/>
                </a:lnTo>
                <a:lnTo>
                  <a:pt x="8013013" y="0"/>
                </a:lnTo>
                <a:lnTo>
                  <a:pt x="8014833" y="362"/>
                </a:lnTo>
                <a:lnTo>
                  <a:pt x="8016587" y="1088"/>
                </a:lnTo>
                <a:lnTo>
                  <a:pt x="8018341" y="1813"/>
                </a:lnTo>
                <a:lnTo>
                  <a:pt x="8025413" y="12401"/>
                </a:lnTo>
                <a:lnTo>
                  <a:pt x="8025413" y="14297"/>
                </a:lnTo>
                <a:lnTo>
                  <a:pt x="8025413" y="357426"/>
                </a:lnTo>
                <a:lnTo>
                  <a:pt x="8025413" y="359322"/>
                </a:lnTo>
                <a:lnTo>
                  <a:pt x="8025051" y="361145"/>
                </a:lnTo>
                <a:lnTo>
                  <a:pt x="8016587" y="370634"/>
                </a:lnTo>
                <a:lnTo>
                  <a:pt x="8014833" y="371360"/>
                </a:lnTo>
                <a:lnTo>
                  <a:pt x="8013013" y="371723"/>
                </a:lnTo>
                <a:lnTo>
                  <a:pt x="8011116" y="371723"/>
                </a:lnTo>
                <a:lnTo>
                  <a:pt x="14297" y="371723"/>
                </a:lnTo>
                <a:lnTo>
                  <a:pt x="12400" y="371723"/>
                </a:lnTo>
                <a:lnTo>
                  <a:pt x="10579" y="371360"/>
                </a:lnTo>
                <a:lnTo>
                  <a:pt x="1086" y="362897"/>
                </a:lnTo>
                <a:lnTo>
                  <a:pt x="362" y="361145"/>
                </a:lnTo>
                <a:lnTo>
                  <a:pt x="0" y="359322"/>
                </a:lnTo>
                <a:lnTo>
                  <a:pt x="0" y="357426"/>
                </a:lnTo>
                <a:close/>
              </a:path>
            </a:pathLst>
          </a:custGeom>
          <a:noFill/>
          <a:ln cap="flat" cmpd="sng" w="9525">
            <a:solidFill>
              <a:srgbClr val="CFCFC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72" name="Google Shape;172;p32"/>
          <p:cNvSpPr txBox="1"/>
          <p:nvPr/>
        </p:nvSpPr>
        <p:spPr>
          <a:xfrm>
            <a:off x="1248609" y="3355316"/>
            <a:ext cx="8016240" cy="215900"/>
          </a:xfrm>
          <a:prstGeom prst="rect">
            <a:avLst/>
          </a:prstGeom>
          <a:noFill/>
          <a:ln>
            <a:noFill/>
          </a:ln>
        </p:spPr>
        <p:txBody>
          <a:bodyPr anchorCtr="0" anchor="t" bIns="0" lIns="0" spcFirstLastPara="1" rIns="0" wrap="square" tIns="12050">
            <a:noAutofit/>
          </a:bodyPr>
          <a:lstStyle/>
          <a:p>
            <a:pPr indent="0" lvl="0" marL="91440" marR="0" rtl="0" algn="l">
              <a:lnSpc>
                <a:spcPct val="100000"/>
              </a:lnSpc>
              <a:spcBef>
                <a:spcPts val="0"/>
              </a:spcBef>
              <a:spcAft>
                <a:spcPts val="0"/>
              </a:spcAft>
              <a:buNone/>
            </a:pPr>
            <a:r>
              <a:rPr lang="en-US" sz="1250">
                <a:latin typeface="Times New Roman"/>
                <a:ea typeface="Times New Roman"/>
                <a:cs typeface="Times New Roman"/>
                <a:sym typeface="Times New Roman"/>
              </a:rPr>
              <a:t>all_data.dropna(subset=['Total'], inplace=</a:t>
            </a:r>
            <a:r>
              <a:rPr b="1" lang="en-US" sz="1250">
                <a:latin typeface="Courier New"/>
                <a:ea typeface="Courier New"/>
                <a:cs typeface="Courier New"/>
                <a:sym typeface="Courier New"/>
              </a:rPr>
              <a:t>True</a:t>
            </a:r>
            <a:r>
              <a:rPr lang="en-US" sz="1250">
                <a:latin typeface="Times New Roman"/>
                <a:ea typeface="Times New Roman"/>
                <a:cs typeface="Times New Roman"/>
                <a:sym typeface="Times New Roman"/>
              </a:rPr>
              <a:t>)</a:t>
            </a:r>
            <a:endParaRPr sz="125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76" name="Shape 176"/>
        <p:cNvGrpSpPr/>
        <p:nvPr/>
      </p:nvGrpSpPr>
      <p:grpSpPr>
        <a:xfrm>
          <a:off x="0" y="0"/>
          <a:ext cx="0" cy="0"/>
          <a:chOff x="0" y="0"/>
          <a:chExt cx="0" cy="0"/>
        </a:xfrm>
      </p:grpSpPr>
      <p:sp>
        <p:nvSpPr>
          <p:cNvPr id="177" name="Google Shape;177;p33"/>
          <p:cNvSpPr txBox="1"/>
          <p:nvPr/>
        </p:nvSpPr>
        <p:spPr>
          <a:xfrm>
            <a:off x="1306498" y="3287629"/>
            <a:ext cx="7859395" cy="579120"/>
          </a:xfrm>
          <a:prstGeom prst="rect">
            <a:avLst/>
          </a:prstGeom>
          <a:noFill/>
          <a:ln>
            <a:noFill/>
          </a:ln>
        </p:spPr>
        <p:txBody>
          <a:bodyPr anchorCtr="0" anchor="t" bIns="0" lIns="0" spcFirstLastPara="1" rIns="0" wrap="square" tIns="69200">
            <a:noAutofit/>
          </a:bodyPr>
          <a:lstStyle/>
          <a:p>
            <a:pPr indent="0" lvl="0" marL="12700" marR="5080" rtl="0" algn="l">
              <a:lnSpc>
                <a:spcPct val="97500"/>
              </a:lnSpc>
              <a:spcBef>
                <a:spcPts val="0"/>
              </a:spcBef>
              <a:spcAft>
                <a:spcPts val="0"/>
              </a:spcAft>
              <a:buNone/>
            </a:pPr>
            <a:r>
              <a:rPr b="1" lang="en-US" sz="2000">
                <a:latin typeface="Arial"/>
                <a:ea typeface="Arial"/>
                <a:cs typeface="Arial"/>
                <a:sym typeface="Arial"/>
              </a:rPr>
              <a:t>To make the data more user-friendly the 'Date' column will be sorted ascending  from the earliest date.</a:t>
            </a:r>
            <a:endParaRPr sz="20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67" name="Shape 67"/>
        <p:cNvGrpSpPr/>
        <p:nvPr/>
      </p:nvGrpSpPr>
      <p:grpSpPr>
        <a:xfrm>
          <a:off x="0" y="0"/>
          <a:ext cx="0" cy="0"/>
          <a:chOff x="0" y="0"/>
          <a:chExt cx="0" cy="0"/>
        </a:xfrm>
      </p:grpSpPr>
      <p:sp>
        <p:nvSpPr>
          <p:cNvPr id="68" name="Google Shape;68;p16"/>
          <p:cNvSpPr txBox="1"/>
          <p:nvPr>
            <p:ph type="title"/>
          </p:nvPr>
        </p:nvSpPr>
        <p:spPr>
          <a:xfrm>
            <a:off x="1306498" y="3345962"/>
            <a:ext cx="5514340" cy="467359"/>
          </a:xfrm>
          <a:prstGeom prst="rect">
            <a:avLst/>
          </a:prstGeom>
          <a:noFill/>
          <a:ln>
            <a:noFill/>
          </a:ln>
        </p:spPr>
        <p:txBody>
          <a:bodyPr anchorCtr="0" anchor="t" bIns="0" lIns="0" spcFirstLastPara="1" rIns="0" wrap="square" tIns="12050">
            <a:noAutofit/>
          </a:bodyPr>
          <a:lstStyle/>
          <a:p>
            <a:pPr indent="0" lvl="0" marL="12700" rtl="0" algn="l">
              <a:lnSpc>
                <a:spcPct val="100000"/>
              </a:lnSpc>
              <a:spcBef>
                <a:spcPts val="0"/>
              </a:spcBef>
              <a:spcAft>
                <a:spcPts val="0"/>
              </a:spcAft>
              <a:buNone/>
            </a:pPr>
            <a:r>
              <a:rPr lang="en-US"/>
              <a:t>Data from NYCDOT Data Bike Counter</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81" name="Shape 181"/>
        <p:cNvGrpSpPr/>
        <p:nvPr/>
      </p:nvGrpSpPr>
      <p:grpSpPr>
        <a:xfrm>
          <a:off x="0" y="0"/>
          <a:ext cx="0" cy="0"/>
          <a:chOff x="0" y="0"/>
          <a:chExt cx="0" cy="0"/>
        </a:xfrm>
      </p:grpSpPr>
      <p:sp>
        <p:nvSpPr>
          <p:cNvPr id="182" name="Google Shape;182;p34"/>
          <p:cNvSpPr txBox="1"/>
          <p:nvPr/>
        </p:nvSpPr>
        <p:spPr>
          <a:xfrm>
            <a:off x="402658" y="1020117"/>
            <a:ext cx="787400" cy="21590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lang="en-US" sz="1250">
                <a:latin typeface="Times New Roman"/>
                <a:ea typeface="Times New Roman"/>
                <a:cs typeface="Times New Roman"/>
                <a:sym typeface="Times New Roman"/>
              </a:rPr>
              <a:t>In [35]:</a:t>
            </a:r>
            <a:endParaRPr sz="1250">
              <a:latin typeface="Times New Roman"/>
              <a:ea typeface="Times New Roman"/>
              <a:cs typeface="Times New Roman"/>
              <a:sym typeface="Times New Roman"/>
            </a:endParaRPr>
          </a:p>
        </p:txBody>
      </p:sp>
      <p:sp>
        <p:nvSpPr>
          <p:cNvPr id="183" name="Google Shape;183;p34"/>
          <p:cNvSpPr/>
          <p:nvPr/>
        </p:nvSpPr>
        <p:spPr>
          <a:xfrm>
            <a:off x="1243843" y="967432"/>
            <a:ext cx="8025765" cy="372110"/>
          </a:xfrm>
          <a:custGeom>
            <a:rect b="b" l="l" r="r" t="t"/>
            <a:pathLst>
              <a:path extrusionOk="0" h="372109" w="8025765">
                <a:moveTo>
                  <a:pt x="0" y="357426"/>
                </a:moveTo>
                <a:lnTo>
                  <a:pt x="0" y="14297"/>
                </a:lnTo>
                <a:lnTo>
                  <a:pt x="0" y="12401"/>
                </a:lnTo>
                <a:lnTo>
                  <a:pt x="362" y="10577"/>
                </a:lnTo>
                <a:lnTo>
                  <a:pt x="8826" y="1088"/>
                </a:lnTo>
                <a:lnTo>
                  <a:pt x="10579" y="362"/>
                </a:lnTo>
                <a:lnTo>
                  <a:pt x="12400" y="0"/>
                </a:lnTo>
                <a:lnTo>
                  <a:pt x="14297" y="0"/>
                </a:lnTo>
                <a:lnTo>
                  <a:pt x="8011116" y="0"/>
                </a:lnTo>
                <a:lnTo>
                  <a:pt x="8013013" y="0"/>
                </a:lnTo>
                <a:lnTo>
                  <a:pt x="8014833" y="362"/>
                </a:lnTo>
                <a:lnTo>
                  <a:pt x="8016587" y="1088"/>
                </a:lnTo>
                <a:lnTo>
                  <a:pt x="8018341" y="1813"/>
                </a:lnTo>
                <a:lnTo>
                  <a:pt x="8025413" y="12401"/>
                </a:lnTo>
                <a:lnTo>
                  <a:pt x="8025413" y="14297"/>
                </a:lnTo>
                <a:lnTo>
                  <a:pt x="8025413" y="357426"/>
                </a:lnTo>
                <a:lnTo>
                  <a:pt x="8025413" y="359322"/>
                </a:lnTo>
                <a:lnTo>
                  <a:pt x="8025051" y="361145"/>
                </a:lnTo>
                <a:lnTo>
                  <a:pt x="8016587" y="370634"/>
                </a:lnTo>
                <a:lnTo>
                  <a:pt x="8014833" y="371360"/>
                </a:lnTo>
                <a:lnTo>
                  <a:pt x="8013013" y="371723"/>
                </a:lnTo>
                <a:lnTo>
                  <a:pt x="8011116" y="371723"/>
                </a:lnTo>
                <a:lnTo>
                  <a:pt x="14297" y="371723"/>
                </a:lnTo>
                <a:lnTo>
                  <a:pt x="12400" y="371723"/>
                </a:lnTo>
                <a:lnTo>
                  <a:pt x="10579" y="371360"/>
                </a:lnTo>
                <a:lnTo>
                  <a:pt x="1086" y="362897"/>
                </a:lnTo>
                <a:lnTo>
                  <a:pt x="362" y="361145"/>
                </a:lnTo>
                <a:lnTo>
                  <a:pt x="0" y="359322"/>
                </a:lnTo>
                <a:lnTo>
                  <a:pt x="0" y="357426"/>
                </a:lnTo>
                <a:close/>
              </a:path>
            </a:pathLst>
          </a:custGeom>
          <a:noFill/>
          <a:ln cap="flat" cmpd="sng" w="9525">
            <a:solidFill>
              <a:srgbClr val="CFCFC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84" name="Google Shape;184;p34"/>
          <p:cNvSpPr txBox="1"/>
          <p:nvPr/>
        </p:nvSpPr>
        <p:spPr>
          <a:xfrm>
            <a:off x="1248609" y="1039180"/>
            <a:ext cx="8016240" cy="215900"/>
          </a:xfrm>
          <a:prstGeom prst="rect">
            <a:avLst/>
          </a:prstGeom>
          <a:noFill/>
          <a:ln>
            <a:noFill/>
          </a:ln>
        </p:spPr>
        <p:txBody>
          <a:bodyPr anchorCtr="0" anchor="t" bIns="0" lIns="0" spcFirstLastPara="1" rIns="0" wrap="square" tIns="12050">
            <a:noAutofit/>
          </a:bodyPr>
          <a:lstStyle/>
          <a:p>
            <a:pPr indent="0" lvl="0" marL="91440" marR="0" rtl="0" algn="l">
              <a:lnSpc>
                <a:spcPct val="100000"/>
              </a:lnSpc>
              <a:spcBef>
                <a:spcPts val="0"/>
              </a:spcBef>
              <a:spcAft>
                <a:spcPts val="0"/>
              </a:spcAft>
              <a:buNone/>
            </a:pPr>
            <a:r>
              <a:rPr lang="en-US" sz="1250">
                <a:latin typeface="Times New Roman"/>
                <a:ea typeface="Times New Roman"/>
                <a:cs typeface="Times New Roman"/>
                <a:sym typeface="Times New Roman"/>
              </a:rPr>
              <a:t>all_data.sort_values(by='Date').head()</a:t>
            </a:r>
            <a:endParaRPr sz="1250">
              <a:latin typeface="Times New Roman"/>
              <a:ea typeface="Times New Roman"/>
              <a:cs typeface="Times New Roman"/>
              <a:sym typeface="Times New Roman"/>
            </a:endParaRPr>
          </a:p>
        </p:txBody>
      </p:sp>
      <p:sp>
        <p:nvSpPr>
          <p:cNvPr id="185" name="Google Shape;185;p34"/>
          <p:cNvSpPr txBox="1"/>
          <p:nvPr/>
        </p:nvSpPr>
        <p:spPr>
          <a:xfrm>
            <a:off x="402658" y="1439497"/>
            <a:ext cx="787400" cy="21590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lang="en-US" sz="1250">
                <a:latin typeface="Times New Roman"/>
                <a:ea typeface="Times New Roman"/>
                <a:cs typeface="Times New Roman"/>
                <a:sym typeface="Times New Roman"/>
              </a:rPr>
              <a:t>Out[35]:</a:t>
            </a:r>
            <a:endParaRPr sz="1250">
              <a:latin typeface="Times New Roman"/>
              <a:ea typeface="Times New Roman"/>
              <a:cs typeface="Times New Roman"/>
              <a:sym typeface="Times New Roman"/>
            </a:endParaRPr>
          </a:p>
        </p:txBody>
      </p:sp>
      <p:sp>
        <p:nvSpPr>
          <p:cNvPr id="186" name="Google Shape;186;p34"/>
          <p:cNvSpPr/>
          <p:nvPr/>
        </p:nvSpPr>
        <p:spPr>
          <a:xfrm>
            <a:off x="1286734" y="5938041"/>
            <a:ext cx="5566410" cy="0"/>
          </a:xfrm>
          <a:custGeom>
            <a:rect b="b" l="l" r="r" t="t"/>
            <a:pathLst>
              <a:path extrusionOk="0" h="120000" w="5566409">
                <a:moveTo>
                  <a:pt x="0" y="0"/>
                </a:moveTo>
                <a:lnTo>
                  <a:pt x="5566320" y="0"/>
                </a:lnTo>
              </a:path>
            </a:pathLst>
          </a:custGeom>
          <a:noFill/>
          <a:ln cap="flat" cmpd="sng" w="57175">
            <a:solidFill>
              <a:srgbClr val="71717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aphicFrame>
        <p:nvGraphicFramePr>
          <p:cNvPr id="187" name="Google Shape;187;p34"/>
          <p:cNvGraphicFramePr/>
          <p:nvPr/>
        </p:nvGraphicFramePr>
        <p:xfrm>
          <a:off x="138360" y="1706380"/>
          <a:ext cx="3000000" cy="3000000"/>
        </p:xfrm>
        <a:graphic>
          <a:graphicData uri="http://schemas.openxmlformats.org/drawingml/2006/table">
            <a:tbl>
              <a:tblPr bandRow="1" firstRow="1">
                <a:noFill/>
                <a:tableStyleId>{107BF309-9084-4A1D-AC79-AF961DE2F41A}</a:tableStyleId>
              </a:tblPr>
              <a:tblGrid>
                <a:gridCol w="898225"/>
                <a:gridCol w="1243400"/>
                <a:gridCol w="1197375"/>
                <a:gridCol w="840675"/>
                <a:gridCol w="840675"/>
                <a:gridCol w="1451300"/>
                <a:gridCol w="1692925"/>
                <a:gridCol w="961900"/>
              </a:tblGrid>
              <a:tr h="857250">
                <a:tc>
                  <a:txBody>
                    <a:bodyPr>
                      <a:noAutofit/>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231775" lvl="0" marL="348615" marR="86995" rtl="0" algn="l">
                        <a:lnSpc>
                          <a:spcPct val="108900"/>
                        </a:lnSpc>
                        <a:spcBef>
                          <a:spcPts val="0"/>
                        </a:spcBef>
                        <a:spcAft>
                          <a:spcPts val="0"/>
                        </a:spcAft>
                        <a:buNone/>
                      </a:pPr>
                      <a:r>
                        <a:rPr b="1" lang="en-US" sz="1550" u="none" cap="none" strike="noStrike">
                          <a:latin typeface="Verdana"/>
                          <a:ea typeface="Verdana"/>
                          <a:cs typeface="Verdana"/>
                          <a:sym typeface="Verdana"/>
                        </a:rPr>
                        <a:t>Brooklyn  Bridge</a:t>
                      </a:r>
                      <a:endParaRPr sz="1550" u="none" cap="none" strike="noStrike">
                        <a:latin typeface="Verdana"/>
                        <a:ea typeface="Verdana"/>
                        <a:cs typeface="Verdana"/>
                        <a:sym typeface="Verdana"/>
                      </a:endParaRPr>
                    </a:p>
                  </a:txBody>
                  <a:tcPr marT="1581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None/>
                      </a:pPr>
                      <a:r>
                        <a:t/>
                      </a:r>
                      <a:endParaRPr sz="2100" u="none" cap="none" strike="noStrike">
                        <a:latin typeface="Times New Roman"/>
                        <a:ea typeface="Times New Roman"/>
                        <a:cs typeface="Times New Roman"/>
                        <a:sym typeface="Times New Roman"/>
                      </a:endParaRPr>
                    </a:p>
                    <a:p>
                      <a:pPr indent="0" lvl="0" marL="541655" marR="0" rtl="0" algn="l">
                        <a:lnSpc>
                          <a:spcPct val="100000"/>
                        </a:lnSpc>
                        <a:spcBef>
                          <a:spcPts val="0"/>
                        </a:spcBef>
                        <a:spcAft>
                          <a:spcPts val="0"/>
                        </a:spcAft>
                        <a:buNone/>
                      </a:pPr>
                      <a:r>
                        <a:rPr b="1" lang="en-US" sz="1550" u="none" cap="none" strike="noStrike">
                          <a:latin typeface="Verdana"/>
                          <a:ea typeface="Verdana"/>
                          <a:cs typeface="Verdana"/>
                          <a:sym typeface="Verdana"/>
                        </a:rPr>
                        <a:t>Day</a:t>
                      </a:r>
                      <a:endParaRPr sz="1550" u="none" cap="none" strike="noStrike">
                        <a:latin typeface="Verdana"/>
                        <a:ea typeface="Verdana"/>
                        <a:cs typeface="Verdana"/>
                        <a:sym typeface="Verdana"/>
                      </a:endParaRPr>
                    </a:p>
                  </a:txBody>
                  <a:tcPr marT="63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63500" lvl="0" marL="117475" marR="87630" rtl="0" algn="l">
                        <a:lnSpc>
                          <a:spcPct val="108900"/>
                        </a:lnSpc>
                        <a:spcBef>
                          <a:spcPts val="0"/>
                        </a:spcBef>
                        <a:spcAft>
                          <a:spcPts val="0"/>
                        </a:spcAft>
                        <a:buNone/>
                      </a:pPr>
                      <a:r>
                        <a:rPr b="1" lang="en-US" sz="1550" u="none" cap="none" strike="noStrike">
                          <a:latin typeface="Verdana"/>
                          <a:ea typeface="Verdana"/>
                          <a:cs typeface="Verdana"/>
                          <a:sym typeface="Verdana"/>
                        </a:rPr>
                        <a:t>High  Temp</a:t>
                      </a:r>
                      <a:endParaRPr sz="1550" u="none" cap="none" strike="noStrike">
                        <a:latin typeface="Verdana"/>
                        <a:ea typeface="Verdana"/>
                        <a:cs typeface="Verdana"/>
                        <a:sym typeface="Verdana"/>
                      </a:endParaRPr>
                    </a:p>
                    <a:p>
                      <a:pPr indent="0" lvl="0" marL="290195" marR="0" rtl="0" algn="l">
                        <a:lnSpc>
                          <a:spcPct val="100000"/>
                        </a:lnSpc>
                        <a:spcBef>
                          <a:spcPts val="170"/>
                        </a:spcBef>
                        <a:spcAft>
                          <a:spcPts val="0"/>
                        </a:spcAft>
                        <a:buNone/>
                      </a:pPr>
                      <a:r>
                        <a:rPr b="1" lang="en-US" sz="1550" u="none" cap="none" strike="noStrike">
                          <a:latin typeface="Verdana"/>
                          <a:ea typeface="Verdana"/>
                          <a:cs typeface="Verdana"/>
                          <a:sym typeface="Verdana"/>
                        </a:rPr>
                        <a:t>(°F)</a:t>
                      </a:r>
                      <a:endParaRPr sz="1550" u="none" cap="none" strike="noStrike">
                        <a:latin typeface="Verdana"/>
                        <a:ea typeface="Verdana"/>
                        <a:cs typeface="Verdana"/>
                        <a:sym typeface="Verdana"/>
                      </a:endParaRPr>
                    </a:p>
                  </a:txBody>
                  <a:tcPr marT="343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114300" lvl="0" marL="117475" marR="87630" rtl="0" algn="l">
                        <a:lnSpc>
                          <a:spcPct val="108900"/>
                        </a:lnSpc>
                        <a:spcBef>
                          <a:spcPts val="0"/>
                        </a:spcBef>
                        <a:spcAft>
                          <a:spcPts val="0"/>
                        </a:spcAft>
                        <a:buNone/>
                      </a:pPr>
                      <a:r>
                        <a:rPr b="1" lang="en-US" sz="1550" u="none" cap="none" strike="noStrike">
                          <a:latin typeface="Verdana"/>
                          <a:ea typeface="Verdana"/>
                          <a:cs typeface="Verdana"/>
                          <a:sym typeface="Verdana"/>
                        </a:rPr>
                        <a:t>Low  Temp</a:t>
                      </a:r>
                      <a:endParaRPr sz="1550" u="none" cap="none" strike="noStrike">
                        <a:latin typeface="Verdana"/>
                        <a:ea typeface="Verdana"/>
                        <a:cs typeface="Verdana"/>
                        <a:sym typeface="Verdana"/>
                      </a:endParaRPr>
                    </a:p>
                    <a:p>
                      <a:pPr indent="0" lvl="0" marL="290195" marR="0" rtl="0" algn="l">
                        <a:lnSpc>
                          <a:spcPct val="100000"/>
                        </a:lnSpc>
                        <a:spcBef>
                          <a:spcPts val="170"/>
                        </a:spcBef>
                        <a:spcAft>
                          <a:spcPts val="0"/>
                        </a:spcAft>
                        <a:buNone/>
                      </a:pPr>
                      <a:r>
                        <a:rPr b="1" lang="en-US" sz="1550" u="none" cap="none" strike="noStrike">
                          <a:latin typeface="Verdana"/>
                          <a:ea typeface="Verdana"/>
                          <a:cs typeface="Verdana"/>
                          <a:sym typeface="Verdana"/>
                        </a:rPr>
                        <a:t>(°F)</a:t>
                      </a:r>
                      <a:endParaRPr sz="1550" u="none" cap="none" strike="noStrike">
                        <a:latin typeface="Verdana"/>
                        <a:ea typeface="Verdana"/>
                        <a:cs typeface="Verdana"/>
                        <a:sym typeface="Verdana"/>
                      </a:endParaRPr>
                    </a:p>
                  </a:txBody>
                  <a:tcPr marT="343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8110" marR="0" rtl="0" algn="l">
                        <a:lnSpc>
                          <a:spcPct val="100000"/>
                        </a:lnSpc>
                        <a:spcBef>
                          <a:spcPts val="0"/>
                        </a:spcBef>
                        <a:spcAft>
                          <a:spcPts val="0"/>
                        </a:spcAft>
                        <a:buNone/>
                      </a:pPr>
                      <a:r>
                        <a:rPr b="1" lang="en-US" sz="1550" u="none" cap="none" strike="noStrike">
                          <a:latin typeface="Verdana"/>
                          <a:ea typeface="Verdana"/>
                          <a:cs typeface="Verdana"/>
                          <a:sym typeface="Verdana"/>
                        </a:rPr>
                        <a:t>Manhattan</a:t>
                      </a:r>
                      <a:endParaRPr sz="1550" u="none" cap="none" strike="noStrike">
                        <a:latin typeface="Verdana"/>
                        <a:ea typeface="Verdana"/>
                        <a:cs typeface="Verdana"/>
                        <a:sym typeface="Verdana"/>
                      </a:endParaRPr>
                    </a:p>
                    <a:p>
                      <a:pPr indent="0" lvl="0" marL="519430" marR="0" rtl="0" algn="l">
                        <a:lnSpc>
                          <a:spcPct val="100000"/>
                        </a:lnSpc>
                        <a:spcBef>
                          <a:spcPts val="165"/>
                        </a:spcBef>
                        <a:spcAft>
                          <a:spcPts val="0"/>
                        </a:spcAft>
                        <a:buNone/>
                      </a:pPr>
                      <a:r>
                        <a:rPr b="1" lang="en-US" sz="1550" u="none" cap="none" strike="noStrike">
                          <a:latin typeface="Verdana"/>
                          <a:ea typeface="Verdana"/>
                          <a:cs typeface="Verdana"/>
                          <a:sym typeface="Verdana"/>
                        </a:rPr>
                        <a:t>Bridge</a:t>
                      </a:r>
                      <a:endParaRPr sz="1550" u="none" cap="none" strike="noStrike">
                        <a:latin typeface="Verdana"/>
                        <a:ea typeface="Verdana"/>
                        <a:cs typeface="Verdana"/>
                        <a:sym typeface="Verdana"/>
                      </a:endParaRPr>
                    </a:p>
                  </a:txBody>
                  <a:tcPr marT="1797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5570" marR="0" rtl="0" algn="l">
                        <a:lnSpc>
                          <a:spcPct val="100000"/>
                        </a:lnSpc>
                        <a:spcBef>
                          <a:spcPts val="0"/>
                        </a:spcBef>
                        <a:spcAft>
                          <a:spcPts val="0"/>
                        </a:spcAft>
                        <a:buNone/>
                      </a:pPr>
                      <a:r>
                        <a:rPr b="1" lang="en-US" sz="1550" u="none" cap="none" strike="noStrike">
                          <a:latin typeface="Verdana"/>
                          <a:ea typeface="Verdana"/>
                          <a:cs typeface="Verdana"/>
                          <a:sym typeface="Verdana"/>
                        </a:rPr>
                        <a:t>Williamsburg</a:t>
                      </a:r>
                      <a:endParaRPr sz="1550" u="none" cap="none" strike="noStrike">
                        <a:latin typeface="Verdana"/>
                        <a:ea typeface="Verdana"/>
                        <a:cs typeface="Verdana"/>
                        <a:sym typeface="Verdana"/>
                      </a:endParaRPr>
                    </a:p>
                    <a:p>
                      <a:pPr indent="0" lvl="0" marL="719455" marR="0" rtl="0" algn="l">
                        <a:lnSpc>
                          <a:spcPct val="100000"/>
                        </a:lnSpc>
                        <a:spcBef>
                          <a:spcPts val="165"/>
                        </a:spcBef>
                        <a:spcAft>
                          <a:spcPts val="0"/>
                        </a:spcAft>
                        <a:buNone/>
                      </a:pPr>
                      <a:r>
                        <a:rPr b="1" lang="en-US" sz="1550" u="none" cap="none" strike="noStrike">
                          <a:latin typeface="Verdana"/>
                          <a:ea typeface="Verdana"/>
                          <a:cs typeface="Verdana"/>
                          <a:sym typeface="Verdana"/>
                        </a:rPr>
                        <a:t>Bridge</a:t>
                      </a:r>
                      <a:endParaRPr sz="1550" u="none" cap="none" strike="noStrike">
                        <a:latin typeface="Verdana"/>
                        <a:ea typeface="Verdana"/>
                        <a:cs typeface="Verdana"/>
                        <a:sym typeface="Verdana"/>
                      </a:endParaRPr>
                    </a:p>
                  </a:txBody>
                  <a:tcPr marT="1797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None/>
                      </a:pPr>
                      <a:r>
                        <a:t/>
                      </a:r>
                      <a:endParaRPr sz="2100" u="none" cap="none" strike="noStrike">
                        <a:latin typeface="Times New Roman"/>
                        <a:ea typeface="Times New Roman"/>
                        <a:cs typeface="Times New Roman"/>
                        <a:sym typeface="Times New Roman"/>
                      </a:endParaRPr>
                    </a:p>
                    <a:p>
                      <a:pPr indent="0" lvl="0" marL="114300" marR="0" rtl="0" algn="l">
                        <a:lnSpc>
                          <a:spcPct val="100000"/>
                        </a:lnSpc>
                        <a:spcBef>
                          <a:spcPts val="0"/>
                        </a:spcBef>
                        <a:spcAft>
                          <a:spcPts val="0"/>
                        </a:spcAft>
                        <a:buNone/>
                      </a:pPr>
                      <a:r>
                        <a:rPr b="1" lang="en-US" sz="1550" u="none" cap="none" strike="noStrike">
                          <a:latin typeface="Verdana"/>
                          <a:ea typeface="Verdana"/>
                          <a:cs typeface="Verdana"/>
                          <a:sym typeface="Verdana"/>
                        </a:rPr>
                        <a:t>Precipit</a:t>
                      </a:r>
                      <a:endParaRPr sz="1550" u="none" cap="none" strike="noStrike">
                        <a:latin typeface="Verdana"/>
                        <a:ea typeface="Verdana"/>
                        <a:cs typeface="Verdana"/>
                        <a:sym typeface="Verdana"/>
                      </a:endParaRPr>
                    </a:p>
                  </a:txBody>
                  <a:tcPr marT="6350" marB="0" marR="0" marL="0">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42900">
                <a:tc>
                  <a:txBody>
                    <a:bodyPr>
                      <a:noAutofit/>
                    </a:bodyPr>
                    <a:lstStyle/>
                    <a:p>
                      <a:pPr indent="0" lvl="0" marL="213359" marR="0" rtl="0" algn="l">
                        <a:lnSpc>
                          <a:spcPct val="100000"/>
                        </a:lnSpc>
                        <a:spcBef>
                          <a:spcPts val="0"/>
                        </a:spcBef>
                        <a:spcAft>
                          <a:spcPts val="0"/>
                        </a:spcAft>
                        <a:buNone/>
                      </a:pPr>
                      <a:r>
                        <a:rPr b="1" lang="en-US" sz="1550" u="none" cap="none" strike="noStrike">
                          <a:latin typeface="Verdana"/>
                          <a:ea typeface="Verdana"/>
                          <a:cs typeface="Verdana"/>
                          <a:sym typeface="Verdana"/>
                        </a:rPr>
                        <a:t>Date</a:t>
                      </a:r>
                      <a:endParaRPr sz="1550" u="none" cap="none" strike="noStrike">
                        <a:latin typeface="Verdana"/>
                        <a:ea typeface="Verdana"/>
                        <a:cs typeface="Verdana"/>
                        <a:sym typeface="Verdana"/>
                      </a:endParaRPr>
                    </a:p>
                  </a:txBody>
                  <a:tcPr marT="552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00075">
                <a:tc>
                  <a:txBody>
                    <a:bodyPr>
                      <a:noAutofit/>
                    </a:bodyPr>
                    <a:lstStyle/>
                    <a:p>
                      <a:pPr indent="0" lvl="0" marL="112395" marR="0" rtl="0" algn="l">
                        <a:lnSpc>
                          <a:spcPct val="100000"/>
                        </a:lnSpc>
                        <a:spcBef>
                          <a:spcPts val="0"/>
                        </a:spcBef>
                        <a:spcAft>
                          <a:spcPts val="0"/>
                        </a:spcAft>
                        <a:buNone/>
                      </a:pPr>
                      <a:r>
                        <a:rPr b="1" lang="en-US" sz="1550" u="none" cap="none" strike="noStrike">
                          <a:latin typeface="Verdana"/>
                          <a:ea typeface="Verdana"/>
                          <a:cs typeface="Verdana"/>
                          <a:sym typeface="Verdana"/>
                        </a:rPr>
                        <a:t>2016-</a:t>
                      </a:r>
                      <a:endParaRPr sz="1550" u="none" cap="none" strike="noStrike">
                        <a:latin typeface="Verdana"/>
                        <a:ea typeface="Verdana"/>
                        <a:cs typeface="Verdana"/>
                        <a:sym typeface="Verdana"/>
                      </a:endParaRPr>
                    </a:p>
                    <a:p>
                      <a:pPr indent="0" lvl="0" marL="112395" marR="0" rtl="0" algn="l">
                        <a:lnSpc>
                          <a:spcPct val="100000"/>
                        </a:lnSpc>
                        <a:spcBef>
                          <a:spcPts val="170"/>
                        </a:spcBef>
                        <a:spcAft>
                          <a:spcPts val="0"/>
                        </a:spcAft>
                        <a:buNone/>
                      </a:pPr>
                      <a:r>
                        <a:rPr b="1" lang="en-US" sz="1550" u="none" cap="none" strike="noStrike">
                          <a:latin typeface="Verdana"/>
                          <a:ea typeface="Verdana"/>
                          <a:cs typeface="Verdana"/>
                          <a:sym typeface="Verdana"/>
                        </a:rPr>
                        <a:t>04-01</a:t>
                      </a:r>
                      <a:endParaRPr sz="1550" u="none" cap="none" strike="noStrike">
                        <a:latin typeface="Verdana"/>
                        <a:ea typeface="Verdana"/>
                        <a:cs typeface="Verdana"/>
                        <a:sym typeface="Verdana"/>
                      </a:endParaRPr>
                    </a:p>
                  </a:txBody>
                  <a:tcPr marT="552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1760" marR="0" rtl="0" algn="l">
                        <a:lnSpc>
                          <a:spcPct val="100000"/>
                        </a:lnSpc>
                        <a:spcBef>
                          <a:spcPts val="0"/>
                        </a:spcBef>
                        <a:spcAft>
                          <a:spcPts val="0"/>
                        </a:spcAft>
                        <a:buNone/>
                      </a:pPr>
                      <a:r>
                        <a:rPr lang="en-US" sz="1550" u="none" cap="none" strike="noStrike">
                          <a:latin typeface="Arial"/>
                          <a:ea typeface="Arial"/>
                          <a:cs typeface="Arial"/>
                          <a:sym typeface="Arial"/>
                        </a:rPr>
                        <a:t>1704.0</a:t>
                      </a:r>
                      <a:endParaRPr sz="1550" u="none" cap="none" strike="noStrike">
                        <a:latin typeface="Arial"/>
                        <a:ea typeface="Arial"/>
                        <a:cs typeface="Arial"/>
                        <a:sym typeface="Arial"/>
                      </a:endParaRPr>
                    </a:p>
                  </a:txBody>
                  <a:tcPr marT="1797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1760" marR="0" rtl="0" algn="l">
                        <a:lnSpc>
                          <a:spcPct val="100000"/>
                        </a:lnSpc>
                        <a:spcBef>
                          <a:spcPts val="0"/>
                        </a:spcBef>
                        <a:spcAft>
                          <a:spcPts val="0"/>
                        </a:spcAft>
                        <a:buNone/>
                      </a:pPr>
                      <a:r>
                        <a:rPr lang="en-US" sz="1550" u="none" cap="none" strike="noStrike">
                          <a:latin typeface="Arial"/>
                          <a:ea typeface="Arial"/>
                          <a:cs typeface="Arial"/>
                          <a:sym typeface="Arial"/>
                        </a:rPr>
                        <a:t>Friday</a:t>
                      </a:r>
                      <a:endParaRPr sz="1550" u="none" cap="none" strike="noStrike">
                        <a:latin typeface="Arial"/>
                        <a:ea typeface="Arial"/>
                        <a:cs typeface="Arial"/>
                        <a:sym typeface="Arial"/>
                      </a:endParaRPr>
                    </a:p>
                  </a:txBody>
                  <a:tcPr marT="1797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1760" marR="0" rtl="0" algn="l">
                        <a:lnSpc>
                          <a:spcPct val="100000"/>
                        </a:lnSpc>
                        <a:spcBef>
                          <a:spcPts val="0"/>
                        </a:spcBef>
                        <a:spcAft>
                          <a:spcPts val="0"/>
                        </a:spcAft>
                        <a:buNone/>
                      </a:pPr>
                      <a:r>
                        <a:rPr lang="en-US" sz="1550" u="none" cap="none" strike="noStrike">
                          <a:latin typeface="Arial"/>
                          <a:ea typeface="Arial"/>
                          <a:cs typeface="Arial"/>
                          <a:sym typeface="Arial"/>
                        </a:rPr>
                        <a:t>78.1</a:t>
                      </a:r>
                      <a:endParaRPr sz="1550" u="none" cap="none" strike="noStrike">
                        <a:latin typeface="Arial"/>
                        <a:ea typeface="Arial"/>
                        <a:cs typeface="Arial"/>
                        <a:sym typeface="Arial"/>
                      </a:endParaRPr>
                    </a:p>
                  </a:txBody>
                  <a:tcPr marT="1797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1760" marR="0" rtl="0" algn="l">
                        <a:lnSpc>
                          <a:spcPct val="100000"/>
                        </a:lnSpc>
                        <a:spcBef>
                          <a:spcPts val="0"/>
                        </a:spcBef>
                        <a:spcAft>
                          <a:spcPts val="0"/>
                        </a:spcAft>
                        <a:buNone/>
                      </a:pPr>
                      <a:r>
                        <a:rPr lang="en-US" sz="1550" u="none" cap="none" strike="noStrike">
                          <a:latin typeface="Arial"/>
                          <a:ea typeface="Arial"/>
                          <a:cs typeface="Arial"/>
                          <a:sym typeface="Arial"/>
                        </a:rPr>
                        <a:t>66.0</a:t>
                      </a:r>
                      <a:endParaRPr sz="1550" u="none" cap="none" strike="noStrike">
                        <a:latin typeface="Arial"/>
                        <a:ea typeface="Arial"/>
                        <a:cs typeface="Arial"/>
                        <a:sym typeface="Arial"/>
                      </a:endParaRPr>
                    </a:p>
                  </a:txBody>
                  <a:tcPr marT="1797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1760" marR="0" rtl="0" algn="l">
                        <a:lnSpc>
                          <a:spcPct val="100000"/>
                        </a:lnSpc>
                        <a:spcBef>
                          <a:spcPts val="0"/>
                        </a:spcBef>
                        <a:spcAft>
                          <a:spcPts val="0"/>
                        </a:spcAft>
                        <a:buNone/>
                      </a:pPr>
                      <a:r>
                        <a:rPr lang="en-US" sz="1550" u="none" cap="none" strike="noStrike">
                          <a:latin typeface="Arial"/>
                          <a:ea typeface="Arial"/>
                          <a:cs typeface="Arial"/>
                          <a:sym typeface="Arial"/>
                        </a:rPr>
                        <a:t>3126.0</a:t>
                      </a:r>
                      <a:endParaRPr sz="1550" u="none" cap="none" strike="noStrike">
                        <a:latin typeface="Arial"/>
                        <a:ea typeface="Arial"/>
                        <a:cs typeface="Arial"/>
                        <a:sym typeface="Arial"/>
                      </a:endParaRPr>
                    </a:p>
                  </a:txBody>
                  <a:tcPr marT="1797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1125" marR="0" rtl="0" algn="l">
                        <a:lnSpc>
                          <a:spcPct val="100000"/>
                        </a:lnSpc>
                        <a:spcBef>
                          <a:spcPts val="0"/>
                        </a:spcBef>
                        <a:spcAft>
                          <a:spcPts val="0"/>
                        </a:spcAft>
                        <a:buNone/>
                      </a:pPr>
                      <a:r>
                        <a:rPr lang="en-US" sz="1550" u="none" cap="none" strike="noStrike">
                          <a:latin typeface="Arial"/>
                          <a:ea typeface="Arial"/>
                          <a:cs typeface="Arial"/>
                          <a:sym typeface="Arial"/>
                        </a:rPr>
                        <a:t>4115.0</a:t>
                      </a:r>
                      <a:endParaRPr sz="1550" u="none" cap="none" strike="noStrike">
                        <a:latin typeface="Arial"/>
                        <a:ea typeface="Arial"/>
                        <a:cs typeface="Arial"/>
                        <a:sym typeface="Arial"/>
                      </a:endParaRPr>
                    </a:p>
                  </a:txBody>
                  <a:tcPr marT="1797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1125" marR="0" rtl="0" algn="l">
                        <a:lnSpc>
                          <a:spcPct val="100000"/>
                        </a:lnSpc>
                        <a:spcBef>
                          <a:spcPts val="0"/>
                        </a:spcBef>
                        <a:spcAft>
                          <a:spcPts val="0"/>
                        </a:spcAft>
                        <a:buNone/>
                      </a:pPr>
                      <a:r>
                        <a:rPr lang="en-US" sz="1550" u="none" cap="none" strike="noStrike">
                          <a:latin typeface="Arial"/>
                          <a:ea typeface="Arial"/>
                          <a:cs typeface="Arial"/>
                          <a:sym typeface="Arial"/>
                        </a:rPr>
                        <a:t>0.01</a:t>
                      </a:r>
                      <a:endParaRPr sz="1550" u="none" cap="none" strike="noStrike">
                        <a:latin typeface="Arial"/>
                        <a:ea typeface="Arial"/>
                        <a:cs typeface="Arial"/>
                        <a:sym typeface="Arial"/>
                      </a:endParaRPr>
                    </a:p>
                  </a:txBody>
                  <a:tcPr marT="179700" marB="0" marR="0" marL="0">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00075">
                <a:tc>
                  <a:txBody>
                    <a:bodyPr>
                      <a:noAutofit/>
                    </a:bodyPr>
                    <a:lstStyle/>
                    <a:p>
                      <a:pPr indent="0" lvl="0" marL="112395" marR="0" rtl="0" algn="l">
                        <a:lnSpc>
                          <a:spcPct val="100000"/>
                        </a:lnSpc>
                        <a:spcBef>
                          <a:spcPts val="0"/>
                        </a:spcBef>
                        <a:spcAft>
                          <a:spcPts val="0"/>
                        </a:spcAft>
                        <a:buNone/>
                      </a:pPr>
                      <a:r>
                        <a:rPr b="1" lang="en-US" sz="1550" u="none" cap="none" strike="noStrike">
                          <a:latin typeface="Verdana"/>
                          <a:ea typeface="Verdana"/>
                          <a:cs typeface="Verdana"/>
                          <a:sym typeface="Verdana"/>
                        </a:rPr>
                        <a:t>2016-</a:t>
                      </a:r>
                      <a:endParaRPr sz="1550" u="none" cap="none" strike="noStrike">
                        <a:latin typeface="Verdana"/>
                        <a:ea typeface="Verdana"/>
                        <a:cs typeface="Verdana"/>
                        <a:sym typeface="Verdana"/>
                      </a:endParaRPr>
                    </a:p>
                    <a:p>
                      <a:pPr indent="0" lvl="0" marL="112395" marR="0" rtl="0" algn="l">
                        <a:lnSpc>
                          <a:spcPct val="100000"/>
                        </a:lnSpc>
                        <a:spcBef>
                          <a:spcPts val="170"/>
                        </a:spcBef>
                        <a:spcAft>
                          <a:spcPts val="0"/>
                        </a:spcAft>
                        <a:buNone/>
                      </a:pPr>
                      <a:r>
                        <a:rPr b="1" lang="en-US" sz="1550" u="none" cap="none" strike="noStrike">
                          <a:latin typeface="Verdana"/>
                          <a:ea typeface="Verdana"/>
                          <a:cs typeface="Verdana"/>
                          <a:sym typeface="Verdana"/>
                        </a:rPr>
                        <a:t>04-02</a:t>
                      </a:r>
                      <a:endParaRPr sz="1550" u="none" cap="none" strike="noStrike">
                        <a:latin typeface="Verdana"/>
                        <a:ea typeface="Verdana"/>
                        <a:cs typeface="Verdana"/>
                        <a:sym typeface="Verdana"/>
                      </a:endParaRPr>
                    </a:p>
                  </a:txBody>
                  <a:tcPr marT="552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1760" marR="0" rtl="0" algn="l">
                        <a:lnSpc>
                          <a:spcPct val="100000"/>
                        </a:lnSpc>
                        <a:spcBef>
                          <a:spcPts val="0"/>
                        </a:spcBef>
                        <a:spcAft>
                          <a:spcPts val="0"/>
                        </a:spcAft>
                        <a:buNone/>
                      </a:pPr>
                      <a:r>
                        <a:rPr lang="en-US" sz="1550" u="none" cap="none" strike="noStrike">
                          <a:latin typeface="Arial"/>
                          <a:ea typeface="Arial"/>
                          <a:cs typeface="Arial"/>
                          <a:sym typeface="Arial"/>
                        </a:rPr>
                        <a:t>827.0</a:t>
                      </a:r>
                      <a:endParaRPr sz="1550" u="none" cap="none" strike="noStrike">
                        <a:latin typeface="Arial"/>
                        <a:ea typeface="Arial"/>
                        <a:cs typeface="Arial"/>
                        <a:sym typeface="Arial"/>
                      </a:endParaRPr>
                    </a:p>
                  </a:txBody>
                  <a:tcPr marT="1797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1760" marR="0" rtl="0" algn="l">
                        <a:lnSpc>
                          <a:spcPct val="100000"/>
                        </a:lnSpc>
                        <a:spcBef>
                          <a:spcPts val="0"/>
                        </a:spcBef>
                        <a:spcAft>
                          <a:spcPts val="0"/>
                        </a:spcAft>
                        <a:buNone/>
                      </a:pPr>
                      <a:r>
                        <a:rPr lang="en-US" sz="1550" u="none" cap="none" strike="noStrike">
                          <a:latin typeface="Arial"/>
                          <a:ea typeface="Arial"/>
                          <a:cs typeface="Arial"/>
                          <a:sym typeface="Arial"/>
                        </a:rPr>
                        <a:t>Saturday</a:t>
                      </a:r>
                      <a:endParaRPr sz="1550" u="none" cap="none" strike="noStrike">
                        <a:latin typeface="Arial"/>
                        <a:ea typeface="Arial"/>
                        <a:cs typeface="Arial"/>
                        <a:sym typeface="Arial"/>
                      </a:endParaRPr>
                    </a:p>
                  </a:txBody>
                  <a:tcPr marT="1797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1760" marR="0" rtl="0" algn="l">
                        <a:lnSpc>
                          <a:spcPct val="100000"/>
                        </a:lnSpc>
                        <a:spcBef>
                          <a:spcPts val="0"/>
                        </a:spcBef>
                        <a:spcAft>
                          <a:spcPts val="0"/>
                        </a:spcAft>
                        <a:buNone/>
                      </a:pPr>
                      <a:r>
                        <a:rPr lang="en-US" sz="1550" u="none" cap="none" strike="noStrike">
                          <a:latin typeface="Arial"/>
                          <a:ea typeface="Arial"/>
                          <a:cs typeface="Arial"/>
                          <a:sym typeface="Arial"/>
                        </a:rPr>
                        <a:t>55.0</a:t>
                      </a:r>
                      <a:endParaRPr sz="1550" u="none" cap="none" strike="noStrike">
                        <a:latin typeface="Arial"/>
                        <a:ea typeface="Arial"/>
                        <a:cs typeface="Arial"/>
                        <a:sym typeface="Arial"/>
                      </a:endParaRPr>
                    </a:p>
                  </a:txBody>
                  <a:tcPr marT="1797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1760" marR="0" rtl="0" algn="l">
                        <a:lnSpc>
                          <a:spcPct val="100000"/>
                        </a:lnSpc>
                        <a:spcBef>
                          <a:spcPts val="0"/>
                        </a:spcBef>
                        <a:spcAft>
                          <a:spcPts val="0"/>
                        </a:spcAft>
                        <a:buNone/>
                      </a:pPr>
                      <a:r>
                        <a:rPr lang="en-US" sz="1550" u="none" cap="none" strike="noStrike">
                          <a:latin typeface="Arial"/>
                          <a:ea typeface="Arial"/>
                          <a:cs typeface="Arial"/>
                          <a:sym typeface="Arial"/>
                        </a:rPr>
                        <a:t>48.9</a:t>
                      </a:r>
                      <a:endParaRPr sz="1550" u="none" cap="none" strike="noStrike">
                        <a:latin typeface="Arial"/>
                        <a:ea typeface="Arial"/>
                        <a:cs typeface="Arial"/>
                        <a:sym typeface="Arial"/>
                      </a:endParaRPr>
                    </a:p>
                  </a:txBody>
                  <a:tcPr marT="1797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1760" marR="0" rtl="0" algn="l">
                        <a:lnSpc>
                          <a:spcPct val="100000"/>
                        </a:lnSpc>
                        <a:spcBef>
                          <a:spcPts val="0"/>
                        </a:spcBef>
                        <a:spcAft>
                          <a:spcPts val="0"/>
                        </a:spcAft>
                        <a:buNone/>
                      </a:pPr>
                      <a:r>
                        <a:rPr lang="en-US" sz="1550" u="none" cap="none" strike="noStrike">
                          <a:latin typeface="Arial"/>
                          <a:ea typeface="Arial"/>
                          <a:cs typeface="Arial"/>
                          <a:sym typeface="Arial"/>
                        </a:rPr>
                        <a:t>1646.0</a:t>
                      </a:r>
                      <a:endParaRPr sz="1550" u="none" cap="none" strike="noStrike">
                        <a:latin typeface="Arial"/>
                        <a:ea typeface="Arial"/>
                        <a:cs typeface="Arial"/>
                        <a:sym typeface="Arial"/>
                      </a:endParaRPr>
                    </a:p>
                  </a:txBody>
                  <a:tcPr marT="1797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1125" marR="0" rtl="0" algn="l">
                        <a:lnSpc>
                          <a:spcPct val="100000"/>
                        </a:lnSpc>
                        <a:spcBef>
                          <a:spcPts val="0"/>
                        </a:spcBef>
                        <a:spcAft>
                          <a:spcPts val="0"/>
                        </a:spcAft>
                        <a:buNone/>
                      </a:pPr>
                      <a:r>
                        <a:rPr lang="en-US" sz="1550" u="none" cap="none" strike="noStrike">
                          <a:latin typeface="Arial"/>
                          <a:ea typeface="Arial"/>
                          <a:cs typeface="Arial"/>
                          <a:sym typeface="Arial"/>
                        </a:rPr>
                        <a:t>2565.0</a:t>
                      </a:r>
                      <a:endParaRPr sz="1550" u="none" cap="none" strike="noStrike">
                        <a:latin typeface="Arial"/>
                        <a:ea typeface="Arial"/>
                        <a:cs typeface="Arial"/>
                        <a:sym typeface="Arial"/>
                      </a:endParaRPr>
                    </a:p>
                  </a:txBody>
                  <a:tcPr marT="1797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1125" marR="0" rtl="0" algn="l">
                        <a:lnSpc>
                          <a:spcPct val="100000"/>
                        </a:lnSpc>
                        <a:spcBef>
                          <a:spcPts val="0"/>
                        </a:spcBef>
                        <a:spcAft>
                          <a:spcPts val="0"/>
                        </a:spcAft>
                        <a:buNone/>
                      </a:pPr>
                      <a:r>
                        <a:rPr lang="en-US" sz="1550" u="none" cap="none" strike="noStrike">
                          <a:latin typeface="Arial"/>
                          <a:ea typeface="Arial"/>
                          <a:cs typeface="Arial"/>
                          <a:sym typeface="Arial"/>
                        </a:rPr>
                        <a:t>0.15</a:t>
                      </a:r>
                      <a:endParaRPr sz="1550" u="none" cap="none" strike="noStrike">
                        <a:latin typeface="Arial"/>
                        <a:ea typeface="Arial"/>
                        <a:cs typeface="Arial"/>
                        <a:sym typeface="Arial"/>
                      </a:endParaRPr>
                    </a:p>
                  </a:txBody>
                  <a:tcPr marT="179700" marB="0" marR="0" marL="0">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00075">
                <a:tc>
                  <a:txBody>
                    <a:bodyPr>
                      <a:noAutofit/>
                    </a:bodyPr>
                    <a:lstStyle/>
                    <a:p>
                      <a:pPr indent="0" lvl="0" marL="112395" marR="0" rtl="0" algn="l">
                        <a:lnSpc>
                          <a:spcPct val="100000"/>
                        </a:lnSpc>
                        <a:spcBef>
                          <a:spcPts val="0"/>
                        </a:spcBef>
                        <a:spcAft>
                          <a:spcPts val="0"/>
                        </a:spcAft>
                        <a:buNone/>
                      </a:pPr>
                      <a:r>
                        <a:rPr b="1" lang="en-US" sz="1550" u="none" cap="none" strike="noStrike">
                          <a:latin typeface="Verdana"/>
                          <a:ea typeface="Verdana"/>
                          <a:cs typeface="Verdana"/>
                          <a:sym typeface="Verdana"/>
                        </a:rPr>
                        <a:t>2016-</a:t>
                      </a:r>
                      <a:endParaRPr sz="1550" u="none" cap="none" strike="noStrike">
                        <a:latin typeface="Verdana"/>
                        <a:ea typeface="Verdana"/>
                        <a:cs typeface="Verdana"/>
                        <a:sym typeface="Verdana"/>
                      </a:endParaRPr>
                    </a:p>
                    <a:p>
                      <a:pPr indent="0" lvl="0" marL="112395" marR="0" rtl="0" algn="l">
                        <a:lnSpc>
                          <a:spcPct val="100000"/>
                        </a:lnSpc>
                        <a:spcBef>
                          <a:spcPts val="170"/>
                        </a:spcBef>
                        <a:spcAft>
                          <a:spcPts val="0"/>
                        </a:spcAft>
                        <a:buNone/>
                      </a:pPr>
                      <a:r>
                        <a:rPr b="1" lang="en-US" sz="1550" u="none" cap="none" strike="noStrike">
                          <a:latin typeface="Verdana"/>
                          <a:ea typeface="Verdana"/>
                          <a:cs typeface="Verdana"/>
                          <a:sym typeface="Verdana"/>
                        </a:rPr>
                        <a:t>04-03</a:t>
                      </a:r>
                      <a:endParaRPr sz="1550" u="none" cap="none" strike="noStrike">
                        <a:latin typeface="Verdana"/>
                        <a:ea typeface="Verdana"/>
                        <a:cs typeface="Verdana"/>
                        <a:sym typeface="Verdana"/>
                      </a:endParaRPr>
                    </a:p>
                  </a:txBody>
                  <a:tcPr marT="552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1760" marR="0" rtl="0" algn="l">
                        <a:lnSpc>
                          <a:spcPct val="100000"/>
                        </a:lnSpc>
                        <a:spcBef>
                          <a:spcPts val="0"/>
                        </a:spcBef>
                        <a:spcAft>
                          <a:spcPts val="0"/>
                        </a:spcAft>
                        <a:buNone/>
                      </a:pPr>
                      <a:r>
                        <a:rPr lang="en-US" sz="1550" u="none" cap="none" strike="noStrike">
                          <a:latin typeface="Arial"/>
                          <a:ea typeface="Arial"/>
                          <a:cs typeface="Arial"/>
                          <a:sym typeface="Arial"/>
                        </a:rPr>
                        <a:t>526.0</a:t>
                      </a:r>
                      <a:endParaRPr sz="1550" u="none" cap="none" strike="noStrike">
                        <a:latin typeface="Arial"/>
                        <a:ea typeface="Arial"/>
                        <a:cs typeface="Arial"/>
                        <a:sym typeface="Arial"/>
                      </a:endParaRPr>
                    </a:p>
                  </a:txBody>
                  <a:tcPr marT="1797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1760" marR="0" rtl="0" algn="l">
                        <a:lnSpc>
                          <a:spcPct val="100000"/>
                        </a:lnSpc>
                        <a:spcBef>
                          <a:spcPts val="0"/>
                        </a:spcBef>
                        <a:spcAft>
                          <a:spcPts val="0"/>
                        </a:spcAft>
                        <a:buNone/>
                      </a:pPr>
                      <a:r>
                        <a:rPr lang="en-US" sz="1550" u="none" cap="none" strike="noStrike">
                          <a:latin typeface="Arial"/>
                          <a:ea typeface="Arial"/>
                          <a:cs typeface="Arial"/>
                          <a:sym typeface="Arial"/>
                        </a:rPr>
                        <a:t>Sunday</a:t>
                      </a:r>
                      <a:endParaRPr sz="1550" u="none" cap="none" strike="noStrike">
                        <a:latin typeface="Arial"/>
                        <a:ea typeface="Arial"/>
                        <a:cs typeface="Arial"/>
                        <a:sym typeface="Arial"/>
                      </a:endParaRPr>
                    </a:p>
                  </a:txBody>
                  <a:tcPr marT="1797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1760" marR="0" rtl="0" algn="l">
                        <a:lnSpc>
                          <a:spcPct val="100000"/>
                        </a:lnSpc>
                        <a:spcBef>
                          <a:spcPts val="0"/>
                        </a:spcBef>
                        <a:spcAft>
                          <a:spcPts val="0"/>
                        </a:spcAft>
                        <a:buNone/>
                      </a:pPr>
                      <a:r>
                        <a:rPr lang="en-US" sz="1550" u="none" cap="none" strike="noStrike">
                          <a:latin typeface="Arial"/>
                          <a:ea typeface="Arial"/>
                          <a:cs typeface="Arial"/>
                          <a:sym typeface="Arial"/>
                        </a:rPr>
                        <a:t>39.9</a:t>
                      </a:r>
                      <a:endParaRPr sz="1550" u="none" cap="none" strike="noStrike">
                        <a:latin typeface="Arial"/>
                        <a:ea typeface="Arial"/>
                        <a:cs typeface="Arial"/>
                        <a:sym typeface="Arial"/>
                      </a:endParaRPr>
                    </a:p>
                  </a:txBody>
                  <a:tcPr marT="1797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1760" marR="0" rtl="0" algn="l">
                        <a:lnSpc>
                          <a:spcPct val="100000"/>
                        </a:lnSpc>
                        <a:spcBef>
                          <a:spcPts val="0"/>
                        </a:spcBef>
                        <a:spcAft>
                          <a:spcPts val="0"/>
                        </a:spcAft>
                        <a:buNone/>
                      </a:pPr>
                      <a:r>
                        <a:rPr lang="en-US" sz="1550" u="none" cap="none" strike="noStrike">
                          <a:latin typeface="Arial"/>
                          <a:ea typeface="Arial"/>
                          <a:cs typeface="Arial"/>
                          <a:sym typeface="Arial"/>
                        </a:rPr>
                        <a:t>34.0</a:t>
                      </a:r>
                      <a:endParaRPr sz="1550" u="none" cap="none" strike="noStrike">
                        <a:latin typeface="Arial"/>
                        <a:ea typeface="Arial"/>
                        <a:cs typeface="Arial"/>
                        <a:sym typeface="Arial"/>
                      </a:endParaRPr>
                    </a:p>
                  </a:txBody>
                  <a:tcPr marT="1797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1760" marR="0" rtl="0" algn="l">
                        <a:lnSpc>
                          <a:spcPct val="100000"/>
                        </a:lnSpc>
                        <a:spcBef>
                          <a:spcPts val="0"/>
                        </a:spcBef>
                        <a:spcAft>
                          <a:spcPts val="0"/>
                        </a:spcAft>
                        <a:buNone/>
                      </a:pPr>
                      <a:r>
                        <a:rPr lang="en-US" sz="1550" u="none" cap="none" strike="noStrike">
                          <a:latin typeface="Arial"/>
                          <a:ea typeface="Arial"/>
                          <a:cs typeface="Arial"/>
                          <a:sym typeface="Arial"/>
                        </a:rPr>
                        <a:t>1232.0</a:t>
                      </a:r>
                      <a:endParaRPr sz="1550" u="none" cap="none" strike="noStrike">
                        <a:latin typeface="Arial"/>
                        <a:ea typeface="Arial"/>
                        <a:cs typeface="Arial"/>
                        <a:sym typeface="Arial"/>
                      </a:endParaRPr>
                    </a:p>
                  </a:txBody>
                  <a:tcPr marT="1797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1125" marR="0" rtl="0" algn="l">
                        <a:lnSpc>
                          <a:spcPct val="100000"/>
                        </a:lnSpc>
                        <a:spcBef>
                          <a:spcPts val="0"/>
                        </a:spcBef>
                        <a:spcAft>
                          <a:spcPts val="0"/>
                        </a:spcAft>
                        <a:buNone/>
                      </a:pPr>
                      <a:r>
                        <a:rPr lang="en-US" sz="1550" u="none" cap="none" strike="noStrike">
                          <a:latin typeface="Arial"/>
                          <a:ea typeface="Arial"/>
                          <a:cs typeface="Arial"/>
                          <a:sym typeface="Arial"/>
                        </a:rPr>
                        <a:t>1695.0</a:t>
                      </a:r>
                      <a:endParaRPr sz="1550" u="none" cap="none" strike="noStrike">
                        <a:latin typeface="Arial"/>
                        <a:ea typeface="Arial"/>
                        <a:cs typeface="Arial"/>
                        <a:sym typeface="Arial"/>
                      </a:endParaRPr>
                    </a:p>
                  </a:txBody>
                  <a:tcPr marT="1797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1125" marR="0" rtl="0" algn="l">
                        <a:lnSpc>
                          <a:spcPct val="100000"/>
                        </a:lnSpc>
                        <a:spcBef>
                          <a:spcPts val="0"/>
                        </a:spcBef>
                        <a:spcAft>
                          <a:spcPts val="0"/>
                        </a:spcAft>
                        <a:buNone/>
                      </a:pPr>
                      <a:r>
                        <a:rPr lang="en-US" sz="1550" u="none" cap="none" strike="noStrike">
                          <a:latin typeface="Arial"/>
                          <a:ea typeface="Arial"/>
                          <a:cs typeface="Arial"/>
                          <a:sym typeface="Arial"/>
                        </a:rPr>
                        <a:t>0.09</a:t>
                      </a:r>
                      <a:endParaRPr sz="1550" u="none" cap="none" strike="noStrike">
                        <a:latin typeface="Arial"/>
                        <a:ea typeface="Arial"/>
                        <a:cs typeface="Arial"/>
                        <a:sym typeface="Arial"/>
                      </a:endParaRPr>
                    </a:p>
                  </a:txBody>
                  <a:tcPr marT="179700" marB="0" marR="0" marL="0">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00075">
                <a:tc>
                  <a:txBody>
                    <a:bodyPr>
                      <a:noAutofit/>
                    </a:bodyPr>
                    <a:lstStyle/>
                    <a:p>
                      <a:pPr indent="0" lvl="0" marL="112395" marR="0" rtl="0" algn="l">
                        <a:lnSpc>
                          <a:spcPct val="100000"/>
                        </a:lnSpc>
                        <a:spcBef>
                          <a:spcPts val="0"/>
                        </a:spcBef>
                        <a:spcAft>
                          <a:spcPts val="0"/>
                        </a:spcAft>
                        <a:buNone/>
                      </a:pPr>
                      <a:r>
                        <a:rPr b="1" lang="en-US" sz="1550" u="none" cap="none" strike="noStrike">
                          <a:latin typeface="Verdana"/>
                          <a:ea typeface="Verdana"/>
                          <a:cs typeface="Verdana"/>
                          <a:sym typeface="Verdana"/>
                        </a:rPr>
                        <a:t>2016-</a:t>
                      </a:r>
                      <a:endParaRPr sz="1550" u="none" cap="none" strike="noStrike">
                        <a:latin typeface="Verdana"/>
                        <a:ea typeface="Verdana"/>
                        <a:cs typeface="Verdana"/>
                        <a:sym typeface="Verdana"/>
                      </a:endParaRPr>
                    </a:p>
                    <a:p>
                      <a:pPr indent="0" lvl="0" marL="112395" marR="0" rtl="0" algn="l">
                        <a:lnSpc>
                          <a:spcPct val="100000"/>
                        </a:lnSpc>
                        <a:spcBef>
                          <a:spcPts val="170"/>
                        </a:spcBef>
                        <a:spcAft>
                          <a:spcPts val="0"/>
                        </a:spcAft>
                        <a:buNone/>
                      </a:pPr>
                      <a:r>
                        <a:rPr b="1" lang="en-US" sz="1550" u="none" cap="none" strike="noStrike">
                          <a:latin typeface="Verdana"/>
                          <a:ea typeface="Verdana"/>
                          <a:cs typeface="Verdana"/>
                          <a:sym typeface="Verdana"/>
                        </a:rPr>
                        <a:t>04-04</a:t>
                      </a:r>
                      <a:endParaRPr sz="1550" u="none" cap="none" strike="noStrike">
                        <a:latin typeface="Verdana"/>
                        <a:ea typeface="Verdana"/>
                        <a:cs typeface="Verdana"/>
                        <a:sym typeface="Verdana"/>
                      </a:endParaRPr>
                    </a:p>
                  </a:txBody>
                  <a:tcPr marT="552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1760" marR="0" rtl="0" algn="l">
                        <a:lnSpc>
                          <a:spcPct val="100000"/>
                        </a:lnSpc>
                        <a:spcBef>
                          <a:spcPts val="0"/>
                        </a:spcBef>
                        <a:spcAft>
                          <a:spcPts val="0"/>
                        </a:spcAft>
                        <a:buNone/>
                      </a:pPr>
                      <a:r>
                        <a:rPr lang="en-US" sz="1550" u="none" cap="none" strike="noStrike">
                          <a:latin typeface="Arial"/>
                          <a:ea typeface="Arial"/>
                          <a:cs typeface="Arial"/>
                          <a:sym typeface="Arial"/>
                        </a:rPr>
                        <a:t>521.0</a:t>
                      </a:r>
                      <a:endParaRPr sz="1550" u="none" cap="none" strike="noStrike">
                        <a:latin typeface="Arial"/>
                        <a:ea typeface="Arial"/>
                        <a:cs typeface="Arial"/>
                        <a:sym typeface="Arial"/>
                      </a:endParaRPr>
                    </a:p>
                  </a:txBody>
                  <a:tcPr marT="1797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1760" marR="0" rtl="0" algn="l">
                        <a:lnSpc>
                          <a:spcPct val="100000"/>
                        </a:lnSpc>
                        <a:spcBef>
                          <a:spcPts val="0"/>
                        </a:spcBef>
                        <a:spcAft>
                          <a:spcPts val="0"/>
                        </a:spcAft>
                        <a:buNone/>
                      </a:pPr>
                      <a:r>
                        <a:rPr lang="en-US" sz="1550" u="none" cap="none" strike="noStrike">
                          <a:latin typeface="Arial"/>
                          <a:ea typeface="Arial"/>
                          <a:cs typeface="Arial"/>
                          <a:sym typeface="Arial"/>
                        </a:rPr>
                        <a:t>Monday</a:t>
                      </a:r>
                      <a:endParaRPr sz="1550" u="none" cap="none" strike="noStrike">
                        <a:latin typeface="Arial"/>
                        <a:ea typeface="Arial"/>
                        <a:cs typeface="Arial"/>
                        <a:sym typeface="Arial"/>
                      </a:endParaRPr>
                    </a:p>
                  </a:txBody>
                  <a:tcPr marT="1797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1760" marR="0" rtl="0" algn="l">
                        <a:lnSpc>
                          <a:spcPct val="100000"/>
                        </a:lnSpc>
                        <a:spcBef>
                          <a:spcPts val="0"/>
                        </a:spcBef>
                        <a:spcAft>
                          <a:spcPts val="0"/>
                        </a:spcAft>
                        <a:buNone/>
                      </a:pPr>
                      <a:r>
                        <a:rPr lang="en-US" sz="1550" u="none" cap="none" strike="noStrike">
                          <a:latin typeface="Arial"/>
                          <a:ea typeface="Arial"/>
                          <a:cs typeface="Arial"/>
                          <a:sym typeface="Arial"/>
                        </a:rPr>
                        <a:t>44.1</a:t>
                      </a:r>
                      <a:endParaRPr sz="1550" u="none" cap="none" strike="noStrike">
                        <a:latin typeface="Arial"/>
                        <a:ea typeface="Arial"/>
                        <a:cs typeface="Arial"/>
                        <a:sym typeface="Arial"/>
                      </a:endParaRPr>
                    </a:p>
                  </a:txBody>
                  <a:tcPr marT="1797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1760" marR="0" rtl="0" algn="l">
                        <a:lnSpc>
                          <a:spcPct val="100000"/>
                        </a:lnSpc>
                        <a:spcBef>
                          <a:spcPts val="0"/>
                        </a:spcBef>
                        <a:spcAft>
                          <a:spcPts val="0"/>
                        </a:spcAft>
                        <a:buNone/>
                      </a:pPr>
                      <a:r>
                        <a:rPr lang="en-US" sz="1550" u="none" cap="none" strike="noStrike">
                          <a:latin typeface="Arial"/>
                          <a:ea typeface="Arial"/>
                          <a:cs typeface="Arial"/>
                          <a:sym typeface="Arial"/>
                        </a:rPr>
                        <a:t>33.1</a:t>
                      </a:r>
                      <a:endParaRPr sz="1550" u="none" cap="none" strike="noStrike">
                        <a:latin typeface="Arial"/>
                        <a:ea typeface="Arial"/>
                        <a:cs typeface="Arial"/>
                        <a:sym typeface="Arial"/>
                      </a:endParaRPr>
                    </a:p>
                  </a:txBody>
                  <a:tcPr marT="1797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1760" marR="0" rtl="0" algn="l">
                        <a:lnSpc>
                          <a:spcPct val="100000"/>
                        </a:lnSpc>
                        <a:spcBef>
                          <a:spcPts val="0"/>
                        </a:spcBef>
                        <a:spcAft>
                          <a:spcPts val="0"/>
                        </a:spcAft>
                        <a:buNone/>
                      </a:pPr>
                      <a:r>
                        <a:rPr lang="en-US" sz="1550" u="none" cap="none" strike="noStrike">
                          <a:latin typeface="Arial"/>
                          <a:ea typeface="Arial"/>
                          <a:cs typeface="Arial"/>
                          <a:sym typeface="Arial"/>
                        </a:rPr>
                        <a:t>1067.0</a:t>
                      </a:r>
                      <a:endParaRPr sz="1550" u="none" cap="none" strike="noStrike">
                        <a:latin typeface="Arial"/>
                        <a:ea typeface="Arial"/>
                        <a:cs typeface="Arial"/>
                        <a:sym typeface="Arial"/>
                      </a:endParaRPr>
                    </a:p>
                  </a:txBody>
                  <a:tcPr marT="1797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1125" marR="0" rtl="0" algn="l">
                        <a:lnSpc>
                          <a:spcPct val="100000"/>
                        </a:lnSpc>
                        <a:spcBef>
                          <a:spcPts val="0"/>
                        </a:spcBef>
                        <a:spcAft>
                          <a:spcPts val="0"/>
                        </a:spcAft>
                        <a:buNone/>
                      </a:pPr>
                      <a:r>
                        <a:rPr lang="en-US" sz="1550" u="none" cap="none" strike="noStrike">
                          <a:latin typeface="Arial"/>
                          <a:ea typeface="Arial"/>
                          <a:cs typeface="Arial"/>
                          <a:sym typeface="Arial"/>
                        </a:rPr>
                        <a:t>1440.0</a:t>
                      </a:r>
                      <a:endParaRPr sz="1550" u="none" cap="none" strike="noStrike">
                        <a:latin typeface="Arial"/>
                        <a:ea typeface="Arial"/>
                        <a:cs typeface="Arial"/>
                        <a:sym typeface="Arial"/>
                      </a:endParaRPr>
                    </a:p>
                  </a:txBody>
                  <a:tcPr marT="1797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1125" marR="0" rtl="0" algn="l">
                        <a:lnSpc>
                          <a:spcPct val="100000"/>
                        </a:lnSpc>
                        <a:spcBef>
                          <a:spcPts val="0"/>
                        </a:spcBef>
                        <a:spcAft>
                          <a:spcPts val="0"/>
                        </a:spcAft>
                        <a:buNone/>
                      </a:pPr>
                      <a:r>
                        <a:rPr lang="en-US" sz="1550" u="none" cap="none" strike="noStrike">
                          <a:latin typeface="Arial"/>
                          <a:ea typeface="Arial"/>
                          <a:cs typeface="Arial"/>
                          <a:sym typeface="Arial"/>
                        </a:rPr>
                        <a:t>0.47 (S)</a:t>
                      </a:r>
                      <a:endParaRPr sz="1550" u="none" cap="none" strike="noStrike">
                        <a:latin typeface="Arial"/>
                        <a:ea typeface="Arial"/>
                        <a:cs typeface="Arial"/>
                        <a:sym typeface="Arial"/>
                      </a:endParaRPr>
                    </a:p>
                  </a:txBody>
                  <a:tcPr marT="179700" marB="0" marR="0" marL="0">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00075">
                <a:tc>
                  <a:txBody>
                    <a:bodyPr>
                      <a:noAutofit/>
                    </a:bodyPr>
                    <a:lstStyle/>
                    <a:p>
                      <a:pPr indent="0" lvl="0" marL="112395" marR="0" rtl="0" algn="l">
                        <a:lnSpc>
                          <a:spcPct val="100000"/>
                        </a:lnSpc>
                        <a:spcBef>
                          <a:spcPts val="0"/>
                        </a:spcBef>
                        <a:spcAft>
                          <a:spcPts val="0"/>
                        </a:spcAft>
                        <a:buNone/>
                      </a:pPr>
                      <a:r>
                        <a:rPr b="1" lang="en-US" sz="1550" u="none" cap="none" strike="noStrike">
                          <a:latin typeface="Verdana"/>
                          <a:ea typeface="Verdana"/>
                          <a:cs typeface="Verdana"/>
                          <a:sym typeface="Verdana"/>
                        </a:rPr>
                        <a:t>2016-</a:t>
                      </a:r>
                      <a:endParaRPr sz="1550" u="none" cap="none" strike="noStrike">
                        <a:latin typeface="Verdana"/>
                        <a:ea typeface="Verdana"/>
                        <a:cs typeface="Verdana"/>
                        <a:sym typeface="Verdana"/>
                      </a:endParaRPr>
                    </a:p>
                    <a:p>
                      <a:pPr indent="0" lvl="0" marL="112395" marR="0" rtl="0" algn="l">
                        <a:lnSpc>
                          <a:spcPct val="100000"/>
                        </a:lnSpc>
                        <a:spcBef>
                          <a:spcPts val="170"/>
                        </a:spcBef>
                        <a:spcAft>
                          <a:spcPts val="0"/>
                        </a:spcAft>
                        <a:buNone/>
                      </a:pPr>
                      <a:r>
                        <a:rPr b="1" lang="en-US" sz="1550" u="none" cap="none" strike="noStrike">
                          <a:latin typeface="Verdana"/>
                          <a:ea typeface="Verdana"/>
                          <a:cs typeface="Verdana"/>
                          <a:sym typeface="Verdana"/>
                        </a:rPr>
                        <a:t>04-05</a:t>
                      </a:r>
                      <a:endParaRPr sz="1550" u="none" cap="none" strike="noStrike">
                        <a:latin typeface="Verdana"/>
                        <a:ea typeface="Verdana"/>
                        <a:cs typeface="Verdana"/>
                        <a:sym typeface="Verdana"/>
                      </a:endParaRPr>
                    </a:p>
                  </a:txBody>
                  <a:tcPr marT="552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1760" marR="0" rtl="0" algn="l">
                        <a:lnSpc>
                          <a:spcPct val="100000"/>
                        </a:lnSpc>
                        <a:spcBef>
                          <a:spcPts val="0"/>
                        </a:spcBef>
                        <a:spcAft>
                          <a:spcPts val="0"/>
                        </a:spcAft>
                        <a:buNone/>
                      </a:pPr>
                      <a:r>
                        <a:rPr lang="en-US" sz="1550" u="none" cap="none" strike="noStrike">
                          <a:latin typeface="Arial"/>
                          <a:ea typeface="Arial"/>
                          <a:cs typeface="Arial"/>
                          <a:sym typeface="Arial"/>
                        </a:rPr>
                        <a:t>1416.0</a:t>
                      </a:r>
                      <a:endParaRPr sz="1550" u="none" cap="none" strike="noStrike">
                        <a:latin typeface="Arial"/>
                        <a:ea typeface="Arial"/>
                        <a:cs typeface="Arial"/>
                        <a:sym typeface="Arial"/>
                      </a:endParaRPr>
                    </a:p>
                  </a:txBody>
                  <a:tcPr marT="1797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1760" marR="0" rtl="0" algn="l">
                        <a:lnSpc>
                          <a:spcPct val="100000"/>
                        </a:lnSpc>
                        <a:spcBef>
                          <a:spcPts val="0"/>
                        </a:spcBef>
                        <a:spcAft>
                          <a:spcPts val="0"/>
                        </a:spcAft>
                        <a:buNone/>
                      </a:pPr>
                      <a:r>
                        <a:rPr lang="en-US" sz="1550" u="none" cap="none" strike="noStrike">
                          <a:latin typeface="Arial"/>
                          <a:ea typeface="Arial"/>
                          <a:cs typeface="Arial"/>
                          <a:sym typeface="Arial"/>
                        </a:rPr>
                        <a:t>Tuesday</a:t>
                      </a:r>
                      <a:endParaRPr sz="1550" u="none" cap="none" strike="noStrike">
                        <a:latin typeface="Arial"/>
                        <a:ea typeface="Arial"/>
                        <a:cs typeface="Arial"/>
                        <a:sym typeface="Arial"/>
                      </a:endParaRPr>
                    </a:p>
                  </a:txBody>
                  <a:tcPr marT="1797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1760" marR="0" rtl="0" algn="l">
                        <a:lnSpc>
                          <a:spcPct val="100000"/>
                        </a:lnSpc>
                        <a:spcBef>
                          <a:spcPts val="0"/>
                        </a:spcBef>
                        <a:spcAft>
                          <a:spcPts val="0"/>
                        </a:spcAft>
                        <a:buNone/>
                      </a:pPr>
                      <a:r>
                        <a:rPr lang="en-US" sz="1550" u="none" cap="none" strike="noStrike">
                          <a:latin typeface="Arial"/>
                          <a:ea typeface="Arial"/>
                          <a:cs typeface="Arial"/>
                          <a:sym typeface="Arial"/>
                        </a:rPr>
                        <a:t>42.1</a:t>
                      </a:r>
                      <a:endParaRPr sz="1550" u="none" cap="none" strike="noStrike">
                        <a:latin typeface="Arial"/>
                        <a:ea typeface="Arial"/>
                        <a:cs typeface="Arial"/>
                        <a:sym typeface="Arial"/>
                      </a:endParaRPr>
                    </a:p>
                  </a:txBody>
                  <a:tcPr marT="1797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1760" marR="0" rtl="0" algn="l">
                        <a:lnSpc>
                          <a:spcPct val="100000"/>
                        </a:lnSpc>
                        <a:spcBef>
                          <a:spcPts val="0"/>
                        </a:spcBef>
                        <a:spcAft>
                          <a:spcPts val="0"/>
                        </a:spcAft>
                        <a:buNone/>
                      </a:pPr>
                      <a:r>
                        <a:rPr lang="en-US" sz="1550" u="none" cap="none" strike="noStrike">
                          <a:latin typeface="Arial"/>
                          <a:ea typeface="Arial"/>
                          <a:cs typeface="Arial"/>
                          <a:sym typeface="Arial"/>
                        </a:rPr>
                        <a:t>26.1</a:t>
                      </a:r>
                      <a:endParaRPr sz="1550" u="none" cap="none" strike="noStrike">
                        <a:latin typeface="Arial"/>
                        <a:ea typeface="Arial"/>
                        <a:cs typeface="Arial"/>
                        <a:sym typeface="Arial"/>
                      </a:endParaRPr>
                    </a:p>
                  </a:txBody>
                  <a:tcPr marT="1797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1760" marR="0" rtl="0" algn="l">
                        <a:lnSpc>
                          <a:spcPct val="100000"/>
                        </a:lnSpc>
                        <a:spcBef>
                          <a:spcPts val="0"/>
                        </a:spcBef>
                        <a:spcAft>
                          <a:spcPts val="0"/>
                        </a:spcAft>
                        <a:buNone/>
                      </a:pPr>
                      <a:r>
                        <a:rPr lang="en-US" sz="1550" u="none" cap="none" strike="noStrike">
                          <a:latin typeface="Arial"/>
                          <a:ea typeface="Arial"/>
                          <a:cs typeface="Arial"/>
                          <a:sym typeface="Arial"/>
                        </a:rPr>
                        <a:t>2617.0</a:t>
                      </a:r>
                      <a:endParaRPr sz="1550" u="none" cap="none" strike="noStrike">
                        <a:latin typeface="Arial"/>
                        <a:ea typeface="Arial"/>
                        <a:cs typeface="Arial"/>
                        <a:sym typeface="Arial"/>
                      </a:endParaRPr>
                    </a:p>
                  </a:txBody>
                  <a:tcPr marT="1797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1125" marR="0" rtl="0" algn="l">
                        <a:lnSpc>
                          <a:spcPct val="100000"/>
                        </a:lnSpc>
                        <a:spcBef>
                          <a:spcPts val="0"/>
                        </a:spcBef>
                        <a:spcAft>
                          <a:spcPts val="0"/>
                        </a:spcAft>
                        <a:buNone/>
                      </a:pPr>
                      <a:r>
                        <a:rPr lang="en-US" sz="1550" u="none" cap="none" strike="noStrike">
                          <a:latin typeface="Arial"/>
                          <a:ea typeface="Arial"/>
                          <a:cs typeface="Arial"/>
                          <a:sym typeface="Arial"/>
                        </a:rPr>
                        <a:t>3081.0</a:t>
                      </a:r>
                      <a:endParaRPr sz="1550" u="none" cap="none" strike="noStrike">
                        <a:latin typeface="Arial"/>
                        <a:ea typeface="Arial"/>
                        <a:cs typeface="Arial"/>
                        <a:sym typeface="Arial"/>
                      </a:endParaRPr>
                    </a:p>
                  </a:txBody>
                  <a:tcPr marT="1797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1125" marR="0" rtl="0" algn="l">
                        <a:lnSpc>
                          <a:spcPct val="100000"/>
                        </a:lnSpc>
                        <a:spcBef>
                          <a:spcPts val="0"/>
                        </a:spcBef>
                        <a:spcAft>
                          <a:spcPts val="0"/>
                        </a:spcAft>
                        <a:buNone/>
                      </a:pPr>
                      <a:r>
                        <a:rPr lang="en-US" sz="1550" u="none" cap="none" strike="noStrike">
                          <a:latin typeface="Arial"/>
                          <a:ea typeface="Arial"/>
                          <a:cs typeface="Arial"/>
                          <a:sym typeface="Arial"/>
                        </a:rPr>
                        <a:t>0.00</a:t>
                      </a:r>
                      <a:endParaRPr sz="1550" u="none" cap="none" strike="noStrike">
                        <a:latin typeface="Arial"/>
                        <a:ea typeface="Arial"/>
                        <a:cs typeface="Arial"/>
                        <a:sym typeface="Arial"/>
                      </a:endParaRPr>
                    </a:p>
                  </a:txBody>
                  <a:tcPr marT="179700" marB="0" marR="0" marL="0">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91" name="Shape 191"/>
        <p:cNvGrpSpPr/>
        <p:nvPr/>
      </p:nvGrpSpPr>
      <p:grpSpPr>
        <a:xfrm>
          <a:off x="0" y="0"/>
          <a:ext cx="0" cy="0"/>
          <a:chOff x="0" y="0"/>
          <a:chExt cx="0" cy="0"/>
        </a:xfrm>
      </p:grpSpPr>
      <p:sp>
        <p:nvSpPr>
          <p:cNvPr id="192" name="Google Shape;192;p35"/>
          <p:cNvSpPr txBox="1"/>
          <p:nvPr/>
        </p:nvSpPr>
        <p:spPr>
          <a:xfrm>
            <a:off x="402658" y="3240920"/>
            <a:ext cx="787400" cy="21590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lang="en-US" sz="1250">
                <a:latin typeface="Times New Roman"/>
                <a:ea typeface="Times New Roman"/>
                <a:cs typeface="Times New Roman"/>
                <a:sym typeface="Times New Roman"/>
              </a:rPr>
              <a:t>In [36]:</a:t>
            </a:r>
            <a:endParaRPr sz="1250">
              <a:latin typeface="Times New Roman"/>
              <a:ea typeface="Times New Roman"/>
              <a:cs typeface="Times New Roman"/>
              <a:sym typeface="Times New Roman"/>
            </a:endParaRPr>
          </a:p>
        </p:txBody>
      </p:sp>
      <p:sp>
        <p:nvSpPr>
          <p:cNvPr id="193" name="Google Shape;193;p35"/>
          <p:cNvSpPr/>
          <p:nvPr/>
        </p:nvSpPr>
        <p:spPr>
          <a:xfrm>
            <a:off x="1243843" y="3197766"/>
            <a:ext cx="8025765" cy="553085"/>
          </a:xfrm>
          <a:custGeom>
            <a:rect b="b" l="l" r="r" t="t"/>
            <a:pathLst>
              <a:path extrusionOk="0" h="553085" w="8025765">
                <a:moveTo>
                  <a:pt x="0" y="538522"/>
                </a:moveTo>
                <a:lnTo>
                  <a:pt x="0" y="14297"/>
                </a:lnTo>
                <a:lnTo>
                  <a:pt x="0" y="12401"/>
                </a:lnTo>
                <a:lnTo>
                  <a:pt x="362" y="10577"/>
                </a:lnTo>
                <a:lnTo>
                  <a:pt x="8826" y="1088"/>
                </a:lnTo>
                <a:lnTo>
                  <a:pt x="10579" y="362"/>
                </a:lnTo>
                <a:lnTo>
                  <a:pt x="12400" y="0"/>
                </a:lnTo>
                <a:lnTo>
                  <a:pt x="14297" y="0"/>
                </a:lnTo>
                <a:lnTo>
                  <a:pt x="8011116" y="0"/>
                </a:lnTo>
                <a:lnTo>
                  <a:pt x="8013013" y="0"/>
                </a:lnTo>
                <a:lnTo>
                  <a:pt x="8014833" y="362"/>
                </a:lnTo>
                <a:lnTo>
                  <a:pt x="8016587" y="1088"/>
                </a:lnTo>
                <a:lnTo>
                  <a:pt x="8018341" y="1813"/>
                </a:lnTo>
                <a:lnTo>
                  <a:pt x="8025413" y="12401"/>
                </a:lnTo>
                <a:lnTo>
                  <a:pt x="8025413" y="14297"/>
                </a:lnTo>
                <a:lnTo>
                  <a:pt x="8025413" y="538522"/>
                </a:lnTo>
                <a:lnTo>
                  <a:pt x="8025413" y="540418"/>
                </a:lnTo>
                <a:lnTo>
                  <a:pt x="8025051" y="542241"/>
                </a:lnTo>
                <a:lnTo>
                  <a:pt x="8016587" y="551730"/>
                </a:lnTo>
                <a:lnTo>
                  <a:pt x="8014833" y="552456"/>
                </a:lnTo>
                <a:lnTo>
                  <a:pt x="8013013" y="552819"/>
                </a:lnTo>
                <a:lnTo>
                  <a:pt x="8011116" y="552819"/>
                </a:lnTo>
                <a:lnTo>
                  <a:pt x="14297" y="552819"/>
                </a:lnTo>
                <a:lnTo>
                  <a:pt x="12400" y="552819"/>
                </a:lnTo>
                <a:lnTo>
                  <a:pt x="10579" y="552456"/>
                </a:lnTo>
                <a:lnTo>
                  <a:pt x="8826" y="551730"/>
                </a:lnTo>
                <a:lnTo>
                  <a:pt x="7072" y="551005"/>
                </a:lnTo>
                <a:lnTo>
                  <a:pt x="1086" y="543993"/>
                </a:lnTo>
                <a:lnTo>
                  <a:pt x="362" y="542241"/>
                </a:lnTo>
                <a:lnTo>
                  <a:pt x="0" y="540418"/>
                </a:lnTo>
                <a:lnTo>
                  <a:pt x="0" y="538522"/>
                </a:lnTo>
                <a:close/>
              </a:path>
            </a:pathLst>
          </a:custGeom>
          <a:noFill/>
          <a:ln cap="flat" cmpd="sng" w="9525">
            <a:solidFill>
              <a:srgbClr val="CFCFC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94" name="Google Shape;194;p35"/>
          <p:cNvSpPr txBox="1"/>
          <p:nvPr/>
        </p:nvSpPr>
        <p:spPr>
          <a:xfrm>
            <a:off x="1248609" y="3259983"/>
            <a:ext cx="8016240" cy="396875"/>
          </a:xfrm>
          <a:prstGeom prst="rect">
            <a:avLst/>
          </a:prstGeom>
          <a:noFill/>
          <a:ln>
            <a:noFill/>
          </a:ln>
        </p:spPr>
        <p:txBody>
          <a:bodyPr anchorCtr="0" anchor="t" bIns="0" lIns="0" spcFirstLastPara="1" rIns="0" wrap="square" tIns="26025">
            <a:noAutofit/>
          </a:bodyPr>
          <a:lstStyle/>
          <a:p>
            <a:pPr indent="0" lvl="0" marL="91440" marR="397510" rtl="0" algn="l">
              <a:lnSpc>
                <a:spcPct val="114400"/>
              </a:lnSpc>
              <a:spcBef>
                <a:spcPts val="0"/>
              </a:spcBef>
              <a:spcAft>
                <a:spcPts val="0"/>
              </a:spcAft>
              <a:buNone/>
            </a:pPr>
            <a:r>
              <a:rPr lang="en-US" sz="1250">
                <a:latin typeface="Times New Roman"/>
                <a:ea typeface="Times New Roman"/>
                <a:cs typeface="Times New Roman"/>
                <a:sym typeface="Times New Roman"/>
              </a:rPr>
              <a:t>all_data['Precipitation'] = all_data['Precipitation'].replace("T", 0)  all_data['Precipitation'] = all_data['Precipitation'].replace("0.47 (S)", 0.47)</a:t>
            </a:r>
            <a:endParaRPr sz="1250">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98" name="Shape 198"/>
        <p:cNvGrpSpPr/>
        <p:nvPr/>
      </p:nvGrpSpPr>
      <p:grpSpPr>
        <a:xfrm>
          <a:off x="0" y="0"/>
          <a:ext cx="0" cy="0"/>
          <a:chOff x="0" y="0"/>
          <a:chExt cx="0" cy="0"/>
        </a:xfrm>
      </p:grpSpPr>
      <p:sp>
        <p:nvSpPr>
          <p:cNvPr id="199" name="Google Shape;199;p36"/>
          <p:cNvSpPr txBox="1"/>
          <p:nvPr/>
        </p:nvSpPr>
        <p:spPr>
          <a:xfrm>
            <a:off x="402658" y="2621387"/>
            <a:ext cx="787400" cy="21590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lang="en-US" sz="1250">
                <a:latin typeface="Times New Roman"/>
                <a:ea typeface="Times New Roman"/>
                <a:cs typeface="Times New Roman"/>
                <a:sym typeface="Times New Roman"/>
              </a:rPr>
              <a:t>In [37]:</a:t>
            </a:r>
            <a:endParaRPr sz="1250">
              <a:latin typeface="Times New Roman"/>
              <a:ea typeface="Times New Roman"/>
              <a:cs typeface="Times New Roman"/>
              <a:sym typeface="Times New Roman"/>
            </a:endParaRPr>
          </a:p>
        </p:txBody>
      </p:sp>
      <p:sp>
        <p:nvSpPr>
          <p:cNvPr id="200" name="Google Shape;200;p36"/>
          <p:cNvSpPr/>
          <p:nvPr/>
        </p:nvSpPr>
        <p:spPr>
          <a:xfrm>
            <a:off x="1243843" y="2568702"/>
            <a:ext cx="8025765" cy="553085"/>
          </a:xfrm>
          <a:custGeom>
            <a:rect b="b" l="l" r="r" t="t"/>
            <a:pathLst>
              <a:path extrusionOk="0" h="553085" w="8025765">
                <a:moveTo>
                  <a:pt x="0" y="538522"/>
                </a:moveTo>
                <a:lnTo>
                  <a:pt x="0" y="14297"/>
                </a:lnTo>
                <a:lnTo>
                  <a:pt x="0" y="12401"/>
                </a:lnTo>
                <a:lnTo>
                  <a:pt x="362" y="10577"/>
                </a:lnTo>
                <a:lnTo>
                  <a:pt x="8826" y="1088"/>
                </a:lnTo>
                <a:lnTo>
                  <a:pt x="10579" y="362"/>
                </a:lnTo>
                <a:lnTo>
                  <a:pt x="12400" y="0"/>
                </a:lnTo>
                <a:lnTo>
                  <a:pt x="14297" y="0"/>
                </a:lnTo>
                <a:lnTo>
                  <a:pt x="8011116" y="0"/>
                </a:lnTo>
                <a:lnTo>
                  <a:pt x="8013013" y="0"/>
                </a:lnTo>
                <a:lnTo>
                  <a:pt x="8014833" y="362"/>
                </a:lnTo>
                <a:lnTo>
                  <a:pt x="8016587" y="1088"/>
                </a:lnTo>
                <a:lnTo>
                  <a:pt x="8018341" y="1813"/>
                </a:lnTo>
                <a:lnTo>
                  <a:pt x="8025413" y="12401"/>
                </a:lnTo>
                <a:lnTo>
                  <a:pt x="8025413" y="14297"/>
                </a:lnTo>
                <a:lnTo>
                  <a:pt x="8025413" y="538522"/>
                </a:lnTo>
                <a:lnTo>
                  <a:pt x="8025413" y="540418"/>
                </a:lnTo>
                <a:lnTo>
                  <a:pt x="8025051" y="542241"/>
                </a:lnTo>
                <a:lnTo>
                  <a:pt x="8016587" y="551730"/>
                </a:lnTo>
                <a:lnTo>
                  <a:pt x="8014833" y="552456"/>
                </a:lnTo>
                <a:lnTo>
                  <a:pt x="8013013" y="552819"/>
                </a:lnTo>
                <a:lnTo>
                  <a:pt x="8011116" y="552819"/>
                </a:lnTo>
                <a:lnTo>
                  <a:pt x="14297" y="552819"/>
                </a:lnTo>
                <a:lnTo>
                  <a:pt x="12400" y="552819"/>
                </a:lnTo>
                <a:lnTo>
                  <a:pt x="10579" y="552456"/>
                </a:lnTo>
                <a:lnTo>
                  <a:pt x="8826" y="551730"/>
                </a:lnTo>
                <a:lnTo>
                  <a:pt x="7072" y="551005"/>
                </a:lnTo>
                <a:lnTo>
                  <a:pt x="1086" y="543993"/>
                </a:lnTo>
                <a:lnTo>
                  <a:pt x="362" y="542241"/>
                </a:lnTo>
                <a:lnTo>
                  <a:pt x="0" y="540418"/>
                </a:lnTo>
                <a:lnTo>
                  <a:pt x="0" y="538522"/>
                </a:lnTo>
                <a:close/>
              </a:path>
            </a:pathLst>
          </a:custGeom>
          <a:noFill/>
          <a:ln cap="flat" cmpd="sng" w="9525">
            <a:solidFill>
              <a:srgbClr val="CFCFC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01" name="Google Shape;201;p36"/>
          <p:cNvSpPr txBox="1"/>
          <p:nvPr/>
        </p:nvSpPr>
        <p:spPr>
          <a:xfrm>
            <a:off x="1248609" y="2640450"/>
            <a:ext cx="8016240" cy="396875"/>
          </a:xfrm>
          <a:prstGeom prst="rect">
            <a:avLst/>
          </a:prstGeom>
          <a:noFill/>
          <a:ln>
            <a:noFill/>
          </a:ln>
        </p:spPr>
        <p:txBody>
          <a:bodyPr anchorCtr="0" anchor="t" bIns="0" lIns="0" spcFirstLastPara="1" rIns="0" wrap="square" tIns="26025">
            <a:noAutofit/>
          </a:bodyPr>
          <a:lstStyle/>
          <a:p>
            <a:pPr indent="0" lvl="0" marL="91440" marR="111760" rtl="0" algn="l">
              <a:lnSpc>
                <a:spcPct val="114400"/>
              </a:lnSpc>
              <a:spcBef>
                <a:spcPts val="0"/>
              </a:spcBef>
              <a:spcAft>
                <a:spcPts val="0"/>
              </a:spcAft>
              <a:buNone/>
            </a:pPr>
            <a:r>
              <a:rPr lang="en-US" sz="1250">
                <a:latin typeface="Times New Roman"/>
                <a:ea typeface="Times New Roman"/>
                <a:cs typeface="Times New Roman"/>
                <a:sym typeface="Times New Roman"/>
              </a:rPr>
              <a:t>all_data['Precipitation'] = all_data['Precipitation'].convert_objects(convert_nume  ric=</a:t>
            </a:r>
            <a:r>
              <a:rPr b="1" lang="en-US" sz="1250">
                <a:latin typeface="Courier New"/>
                <a:ea typeface="Courier New"/>
                <a:cs typeface="Courier New"/>
                <a:sym typeface="Courier New"/>
              </a:rPr>
              <a:t>True</a:t>
            </a:r>
            <a:r>
              <a:rPr lang="en-US" sz="1250">
                <a:latin typeface="Times New Roman"/>
                <a:ea typeface="Times New Roman"/>
                <a:cs typeface="Times New Roman"/>
                <a:sym typeface="Times New Roman"/>
              </a:rPr>
              <a:t>)</a:t>
            </a:r>
            <a:endParaRPr sz="1250">
              <a:latin typeface="Times New Roman"/>
              <a:ea typeface="Times New Roman"/>
              <a:cs typeface="Times New Roman"/>
              <a:sym typeface="Times New Roman"/>
            </a:endParaRPr>
          </a:p>
        </p:txBody>
      </p:sp>
      <p:sp>
        <p:nvSpPr>
          <p:cNvPr id="202" name="Google Shape;202;p36"/>
          <p:cNvSpPr txBox="1"/>
          <p:nvPr/>
        </p:nvSpPr>
        <p:spPr>
          <a:xfrm>
            <a:off x="1306498" y="3174207"/>
            <a:ext cx="7449184" cy="1121410"/>
          </a:xfrm>
          <a:prstGeom prst="rect">
            <a:avLst/>
          </a:prstGeom>
          <a:noFill/>
          <a:ln>
            <a:noFill/>
          </a:ln>
        </p:spPr>
        <p:txBody>
          <a:bodyPr anchorCtr="0" anchor="t" bIns="0" lIns="0" spcFirstLastPara="1" rIns="0" wrap="square" tIns="26025">
            <a:noAutofit/>
          </a:bodyPr>
          <a:lstStyle/>
          <a:p>
            <a:pPr indent="0" lvl="0" marL="12700" marR="5080" rtl="0" algn="just">
              <a:lnSpc>
                <a:spcPct val="114400"/>
              </a:lnSpc>
              <a:spcBef>
                <a:spcPts val="0"/>
              </a:spcBef>
              <a:spcAft>
                <a:spcPts val="0"/>
              </a:spcAft>
              <a:buNone/>
            </a:pPr>
            <a:r>
              <a:rPr lang="en-US" sz="1250">
                <a:latin typeface="Times New Roman"/>
                <a:ea typeface="Times New Roman"/>
                <a:cs typeface="Times New Roman"/>
                <a:sym typeface="Times New Roman"/>
              </a:rPr>
              <a:t>/anaconda3/lib/python3.6/site-packages/ipykernel_launcher.py:1: FutureWarning:  convert_objects is deprecated. To re-infer data dtypes for object columns, us  e Series.infer_objects()</a:t>
            </a:r>
            <a:endParaRPr sz="1250">
              <a:latin typeface="Times New Roman"/>
              <a:ea typeface="Times New Roman"/>
              <a:cs typeface="Times New Roman"/>
              <a:sym typeface="Times New Roman"/>
            </a:endParaRPr>
          </a:p>
          <a:p>
            <a:pPr indent="0" lvl="0" marL="12700" marR="0" rtl="0" algn="just">
              <a:lnSpc>
                <a:spcPct val="107600"/>
              </a:lnSpc>
              <a:spcBef>
                <a:spcPts val="0"/>
              </a:spcBef>
              <a:spcAft>
                <a:spcPts val="0"/>
              </a:spcAft>
              <a:buNone/>
            </a:pPr>
            <a:r>
              <a:rPr lang="en-US" sz="1250">
                <a:latin typeface="Times New Roman"/>
                <a:ea typeface="Times New Roman"/>
                <a:cs typeface="Times New Roman"/>
                <a:sym typeface="Times New Roman"/>
              </a:rPr>
              <a:t>For all other conversions use the data-type specific converters pd.to_datetim</a:t>
            </a:r>
            <a:endParaRPr sz="1250">
              <a:latin typeface="Times New Roman"/>
              <a:ea typeface="Times New Roman"/>
              <a:cs typeface="Times New Roman"/>
              <a:sym typeface="Times New Roman"/>
            </a:endParaRPr>
          </a:p>
          <a:p>
            <a:pPr indent="0" lvl="0" marL="12700" marR="0" rtl="0" algn="just">
              <a:lnSpc>
                <a:spcPct val="114000"/>
              </a:lnSpc>
              <a:spcBef>
                <a:spcPts val="0"/>
              </a:spcBef>
              <a:spcAft>
                <a:spcPts val="0"/>
              </a:spcAft>
              <a:buNone/>
            </a:pPr>
            <a:r>
              <a:rPr lang="en-US" sz="1250">
                <a:latin typeface="Times New Roman"/>
                <a:ea typeface="Times New Roman"/>
                <a:cs typeface="Times New Roman"/>
                <a:sym typeface="Times New Roman"/>
              </a:rPr>
              <a:t>e, pd.to_timedelta and pd.to_numeric.</a:t>
            </a:r>
            <a:endParaRPr sz="1250">
              <a:latin typeface="Times New Roman"/>
              <a:ea typeface="Times New Roman"/>
              <a:cs typeface="Times New Roman"/>
              <a:sym typeface="Times New Roman"/>
            </a:endParaRPr>
          </a:p>
          <a:p>
            <a:pPr indent="0" lvl="0" marL="202565" marR="0" rtl="0" algn="l">
              <a:lnSpc>
                <a:spcPct val="117200"/>
              </a:lnSpc>
              <a:spcBef>
                <a:spcPts val="0"/>
              </a:spcBef>
              <a:spcAft>
                <a:spcPts val="0"/>
              </a:spcAft>
              <a:buNone/>
            </a:pPr>
            <a:r>
              <a:rPr lang="en-US" sz="1250">
                <a:latin typeface="Times New Roman"/>
                <a:ea typeface="Times New Roman"/>
                <a:cs typeface="Times New Roman"/>
                <a:sym typeface="Times New Roman"/>
              </a:rPr>
              <a:t>"""Entry point for launching an IPython kernel.</a:t>
            </a:r>
            <a:endParaRPr sz="1250">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06" name="Shape 206"/>
        <p:cNvGrpSpPr/>
        <p:nvPr/>
      </p:nvGrpSpPr>
      <p:grpSpPr>
        <a:xfrm>
          <a:off x="0" y="0"/>
          <a:ext cx="0" cy="0"/>
          <a:chOff x="0" y="0"/>
          <a:chExt cx="0" cy="0"/>
        </a:xfrm>
      </p:grpSpPr>
      <p:sp>
        <p:nvSpPr>
          <p:cNvPr id="207" name="Google Shape;207;p37"/>
          <p:cNvSpPr txBox="1"/>
          <p:nvPr/>
        </p:nvSpPr>
        <p:spPr>
          <a:xfrm>
            <a:off x="402658" y="1858878"/>
            <a:ext cx="787400" cy="21590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lang="en-US" sz="1250">
                <a:latin typeface="Times New Roman"/>
                <a:ea typeface="Times New Roman"/>
                <a:cs typeface="Times New Roman"/>
                <a:sym typeface="Times New Roman"/>
              </a:rPr>
              <a:t>In [38]:</a:t>
            </a:r>
            <a:endParaRPr sz="1250">
              <a:latin typeface="Times New Roman"/>
              <a:ea typeface="Times New Roman"/>
              <a:cs typeface="Times New Roman"/>
              <a:sym typeface="Times New Roman"/>
            </a:endParaRPr>
          </a:p>
        </p:txBody>
      </p:sp>
      <p:sp>
        <p:nvSpPr>
          <p:cNvPr id="208" name="Google Shape;208;p37"/>
          <p:cNvSpPr/>
          <p:nvPr/>
        </p:nvSpPr>
        <p:spPr>
          <a:xfrm>
            <a:off x="1243843" y="1806193"/>
            <a:ext cx="8025765" cy="553085"/>
          </a:xfrm>
          <a:custGeom>
            <a:rect b="b" l="l" r="r" t="t"/>
            <a:pathLst>
              <a:path extrusionOk="0" h="553085" w="8025765">
                <a:moveTo>
                  <a:pt x="0" y="538522"/>
                </a:moveTo>
                <a:lnTo>
                  <a:pt x="0" y="14297"/>
                </a:lnTo>
                <a:lnTo>
                  <a:pt x="0" y="12401"/>
                </a:lnTo>
                <a:lnTo>
                  <a:pt x="362" y="10577"/>
                </a:lnTo>
                <a:lnTo>
                  <a:pt x="8826" y="1088"/>
                </a:lnTo>
                <a:lnTo>
                  <a:pt x="10579" y="362"/>
                </a:lnTo>
                <a:lnTo>
                  <a:pt x="12400" y="0"/>
                </a:lnTo>
                <a:lnTo>
                  <a:pt x="14297" y="0"/>
                </a:lnTo>
                <a:lnTo>
                  <a:pt x="8011116" y="0"/>
                </a:lnTo>
                <a:lnTo>
                  <a:pt x="8013013" y="0"/>
                </a:lnTo>
                <a:lnTo>
                  <a:pt x="8014833" y="362"/>
                </a:lnTo>
                <a:lnTo>
                  <a:pt x="8016587" y="1088"/>
                </a:lnTo>
                <a:lnTo>
                  <a:pt x="8018341" y="1813"/>
                </a:lnTo>
                <a:lnTo>
                  <a:pt x="8025413" y="12401"/>
                </a:lnTo>
                <a:lnTo>
                  <a:pt x="8025413" y="14297"/>
                </a:lnTo>
                <a:lnTo>
                  <a:pt x="8025413" y="538522"/>
                </a:lnTo>
                <a:lnTo>
                  <a:pt x="8025413" y="540418"/>
                </a:lnTo>
                <a:lnTo>
                  <a:pt x="8025051" y="542241"/>
                </a:lnTo>
                <a:lnTo>
                  <a:pt x="8016587" y="551730"/>
                </a:lnTo>
                <a:lnTo>
                  <a:pt x="8014833" y="552456"/>
                </a:lnTo>
                <a:lnTo>
                  <a:pt x="8013013" y="552819"/>
                </a:lnTo>
                <a:lnTo>
                  <a:pt x="8011116" y="552819"/>
                </a:lnTo>
                <a:lnTo>
                  <a:pt x="14297" y="552819"/>
                </a:lnTo>
                <a:lnTo>
                  <a:pt x="12400" y="552819"/>
                </a:lnTo>
                <a:lnTo>
                  <a:pt x="10579" y="552456"/>
                </a:lnTo>
                <a:lnTo>
                  <a:pt x="8826" y="551730"/>
                </a:lnTo>
                <a:lnTo>
                  <a:pt x="7072" y="551005"/>
                </a:lnTo>
                <a:lnTo>
                  <a:pt x="1086" y="543993"/>
                </a:lnTo>
                <a:lnTo>
                  <a:pt x="362" y="542241"/>
                </a:lnTo>
                <a:lnTo>
                  <a:pt x="0" y="540418"/>
                </a:lnTo>
                <a:lnTo>
                  <a:pt x="0" y="538522"/>
                </a:lnTo>
                <a:close/>
              </a:path>
            </a:pathLst>
          </a:custGeom>
          <a:noFill/>
          <a:ln cap="flat" cmpd="sng" w="9525">
            <a:solidFill>
              <a:srgbClr val="CFCFC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09" name="Google Shape;209;p37"/>
          <p:cNvSpPr txBox="1"/>
          <p:nvPr/>
        </p:nvSpPr>
        <p:spPr>
          <a:xfrm>
            <a:off x="1248609" y="1877941"/>
            <a:ext cx="8016240" cy="396875"/>
          </a:xfrm>
          <a:prstGeom prst="rect">
            <a:avLst/>
          </a:prstGeom>
          <a:noFill/>
          <a:ln>
            <a:noFill/>
          </a:ln>
        </p:spPr>
        <p:txBody>
          <a:bodyPr anchorCtr="0" anchor="t" bIns="0" lIns="0" spcFirstLastPara="1" rIns="0" wrap="square" tIns="26025">
            <a:noAutofit/>
          </a:bodyPr>
          <a:lstStyle/>
          <a:p>
            <a:pPr indent="0" lvl="0" marL="91440" marR="112395" rtl="0" algn="l">
              <a:lnSpc>
                <a:spcPct val="114400"/>
              </a:lnSpc>
              <a:spcBef>
                <a:spcPts val="0"/>
              </a:spcBef>
              <a:spcAft>
                <a:spcPts val="0"/>
              </a:spcAft>
              <a:buNone/>
            </a:pPr>
            <a:r>
              <a:rPr lang="en-US" sz="1250">
                <a:latin typeface="Times New Roman"/>
                <a:ea typeface="Times New Roman"/>
                <a:cs typeface="Times New Roman"/>
                <a:sym typeface="Times New Roman"/>
              </a:rPr>
              <a:t>all_data[['Manhattan Bridge', 'Williamsburg Bridge', 'Queensboro Bridge']].astype(  float).head()</a:t>
            </a:r>
            <a:endParaRPr sz="1250">
              <a:latin typeface="Times New Roman"/>
              <a:ea typeface="Times New Roman"/>
              <a:cs typeface="Times New Roman"/>
              <a:sym typeface="Times New Roman"/>
            </a:endParaRPr>
          </a:p>
        </p:txBody>
      </p:sp>
      <p:sp>
        <p:nvSpPr>
          <p:cNvPr id="210" name="Google Shape;210;p37"/>
          <p:cNvSpPr txBox="1"/>
          <p:nvPr/>
        </p:nvSpPr>
        <p:spPr>
          <a:xfrm>
            <a:off x="402658" y="2459354"/>
            <a:ext cx="787400" cy="21590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lang="en-US" sz="1250">
                <a:latin typeface="Times New Roman"/>
                <a:ea typeface="Times New Roman"/>
                <a:cs typeface="Times New Roman"/>
                <a:sym typeface="Times New Roman"/>
              </a:rPr>
              <a:t>Out[38]:</a:t>
            </a:r>
            <a:endParaRPr sz="1250">
              <a:latin typeface="Times New Roman"/>
              <a:ea typeface="Times New Roman"/>
              <a:cs typeface="Times New Roman"/>
              <a:sym typeface="Times New Roman"/>
            </a:endParaRPr>
          </a:p>
        </p:txBody>
      </p:sp>
      <p:graphicFrame>
        <p:nvGraphicFramePr>
          <p:cNvPr id="211" name="Google Shape;211;p37"/>
          <p:cNvGraphicFramePr/>
          <p:nvPr/>
        </p:nvGraphicFramePr>
        <p:xfrm>
          <a:off x="1362985" y="2640188"/>
          <a:ext cx="3000000" cy="3000000"/>
        </p:xfrm>
        <a:graphic>
          <a:graphicData uri="http://schemas.openxmlformats.org/drawingml/2006/table">
            <a:tbl>
              <a:tblPr bandRow="1" firstRow="1">
                <a:noFill/>
                <a:tableStyleId>{107BF309-9084-4A1D-AC79-AF961DE2F41A}</a:tableStyleId>
              </a:tblPr>
              <a:tblGrid>
                <a:gridCol w="1276975"/>
                <a:gridCol w="1820550"/>
                <a:gridCol w="2020575"/>
                <a:gridCol w="1934850"/>
              </a:tblGrid>
              <a:tr h="342900">
                <a:tc>
                  <a:txBody>
                    <a:bodyPr>
                      <a:noAutofit/>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4300" marR="0" rtl="0" algn="l">
                        <a:lnSpc>
                          <a:spcPct val="100000"/>
                        </a:lnSpc>
                        <a:spcBef>
                          <a:spcPts val="0"/>
                        </a:spcBef>
                        <a:spcAft>
                          <a:spcPts val="0"/>
                        </a:spcAft>
                        <a:buNone/>
                      </a:pPr>
                      <a:r>
                        <a:rPr b="1" lang="en-US" sz="1550" u="none" cap="none" strike="noStrike">
                          <a:latin typeface="Verdana"/>
                          <a:ea typeface="Verdana"/>
                          <a:cs typeface="Verdana"/>
                          <a:sym typeface="Verdana"/>
                        </a:rPr>
                        <a:t>Manhattan Bridge</a:t>
                      </a:r>
                      <a:endParaRPr sz="1550" u="none" cap="none" strike="noStrike">
                        <a:latin typeface="Verdana"/>
                        <a:ea typeface="Verdana"/>
                        <a:cs typeface="Verdana"/>
                        <a:sym typeface="Verdana"/>
                      </a:endParaRPr>
                    </a:p>
                  </a:txBody>
                  <a:tcPr marT="552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3029" marR="0" rtl="0" algn="l">
                        <a:lnSpc>
                          <a:spcPct val="100000"/>
                        </a:lnSpc>
                        <a:spcBef>
                          <a:spcPts val="0"/>
                        </a:spcBef>
                        <a:spcAft>
                          <a:spcPts val="0"/>
                        </a:spcAft>
                        <a:buNone/>
                      </a:pPr>
                      <a:r>
                        <a:rPr b="1" lang="en-US" sz="1550" u="none" cap="none" strike="noStrike">
                          <a:latin typeface="Verdana"/>
                          <a:ea typeface="Verdana"/>
                          <a:cs typeface="Verdana"/>
                          <a:sym typeface="Verdana"/>
                        </a:rPr>
                        <a:t>Williamsburg Bridge</a:t>
                      </a:r>
                      <a:endParaRPr sz="1550" u="none" cap="none" strike="noStrike">
                        <a:latin typeface="Verdana"/>
                        <a:ea typeface="Verdana"/>
                        <a:cs typeface="Verdana"/>
                        <a:sym typeface="Verdana"/>
                      </a:endParaRPr>
                    </a:p>
                  </a:txBody>
                  <a:tcPr marT="552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4300" marR="0" rtl="0" algn="l">
                        <a:lnSpc>
                          <a:spcPct val="100000"/>
                        </a:lnSpc>
                        <a:spcBef>
                          <a:spcPts val="0"/>
                        </a:spcBef>
                        <a:spcAft>
                          <a:spcPts val="0"/>
                        </a:spcAft>
                        <a:buNone/>
                      </a:pPr>
                      <a:r>
                        <a:rPr b="1" lang="en-US" sz="1550" u="none" cap="none" strike="noStrike">
                          <a:latin typeface="Verdana"/>
                          <a:ea typeface="Verdana"/>
                          <a:cs typeface="Verdana"/>
                          <a:sym typeface="Verdana"/>
                        </a:rPr>
                        <a:t>Queensboro Bridge</a:t>
                      </a:r>
                      <a:endParaRPr sz="1550" u="none" cap="none" strike="noStrike">
                        <a:latin typeface="Verdana"/>
                        <a:ea typeface="Verdana"/>
                        <a:cs typeface="Verdana"/>
                        <a:sym typeface="Verdana"/>
                      </a:endParaRPr>
                    </a:p>
                  </a:txBody>
                  <a:tcPr marT="552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42900">
                <a:tc>
                  <a:txBody>
                    <a:bodyPr>
                      <a:noAutofit/>
                    </a:bodyPr>
                    <a:lstStyle/>
                    <a:p>
                      <a:pPr indent="0" lvl="0" marL="0" marR="86995" rtl="0" algn="r">
                        <a:lnSpc>
                          <a:spcPct val="100000"/>
                        </a:lnSpc>
                        <a:spcBef>
                          <a:spcPts val="0"/>
                        </a:spcBef>
                        <a:spcAft>
                          <a:spcPts val="0"/>
                        </a:spcAft>
                        <a:buNone/>
                      </a:pPr>
                      <a:r>
                        <a:rPr b="1" lang="en-US" sz="1550" u="none" cap="none" strike="noStrike">
                          <a:latin typeface="Verdana"/>
                          <a:ea typeface="Verdana"/>
                          <a:cs typeface="Verdana"/>
                          <a:sym typeface="Verdana"/>
                        </a:rPr>
                        <a:t>Date</a:t>
                      </a:r>
                      <a:endParaRPr sz="1550" u="none" cap="none" strike="noStrike">
                        <a:latin typeface="Verdana"/>
                        <a:ea typeface="Verdana"/>
                        <a:cs typeface="Verdana"/>
                        <a:sym typeface="Verdana"/>
                      </a:endParaRPr>
                    </a:p>
                  </a:txBody>
                  <a:tcPr marT="552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42900">
                <a:tc>
                  <a:txBody>
                    <a:bodyPr>
                      <a:noAutofit/>
                    </a:bodyPr>
                    <a:lstStyle/>
                    <a:p>
                      <a:pPr indent="0" lvl="0" marL="0" marR="94615" rtl="0" algn="r">
                        <a:lnSpc>
                          <a:spcPct val="100000"/>
                        </a:lnSpc>
                        <a:spcBef>
                          <a:spcPts val="0"/>
                        </a:spcBef>
                        <a:spcAft>
                          <a:spcPts val="0"/>
                        </a:spcAft>
                        <a:buNone/>
                      </a:pPr>
                      <a:r>
                        <a:rPr b="1" lang="en-US" sz="1550" u="none" cap="none" strike="noStrike">
                          <a:latin typeface="Verdana"/>
                          <a:ea typeface="Verdana"/>
                          <a:cs typeface="Verdana"/>
                          <a:sym typeface="Verdana"/>
                        </a:rPr>
                        <a:t>2016-09-01</a:t>
                      </a:r>
                      <a:endParaRPr sz="1550" u="none" cap="none" strike="noStrike">
                        <a:latin typeface="Verdana"/>
                        <a:ea typeface="Verdana"/>
                        <a:cs typeface="Verdana"/>
                        <a:sym typeface="Verdana"/>
                      </a:endParaRPr>
                    </a:p>
                  </a:txBody>
                  <a:tcPr marT="552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2395" marR="0" rtl="0" algn="l">
                        <a:lnSpc>
                          <a:spcPct val="100000"/>
                        </a:lnSpc>
                        <a:spcBef>
                          <a:spcPts val="0"/>
                        </a:spcBef>
                        <a:spcAft>
                          <a:spcPts val="0"/>
                        </a:spcAft>
                        <a:buNone/>
                      </a:pPr>
                      <a:r>
                        <a:rPr lang="en-US" sz="1550" u="none" cap="none" strike="noStrike">
                          <a:latin typeface="Arial"/>
                          <a:ea typeface="Arial"/>
                          <a:cs typeface="Arial"/>
                          <a:sym typeface="Arial"/>
                        </a:rPr>
                        <a:t>3012.0</a:t>
                      </a:r>
                      <a:endParaRPr sz="1550" u="none" cap="none" strike="noStrike">
                        <a:latin typeface="Arial"/>
                        <a:ea typeface="Arial"/>
                        <a:cs typeface="Arial"/>
                        <a:sym typeface="Arial"/>
                      </a:endParaRPr>
                    </a:p>
                  </a:txBody>
                  <a:tcPr marT="552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2395" marR="0" rtl="0" algn="l">
                        <a:lnSpc>
                          <a:spcPct val="100000"/>
                        </a:lnSpc>
                        <a:spcBef>
                          <a:spcPts val="0"/>
                        </a:spcBef>
                        <a:spcAft>
                          <a:spcPts val="0"/>
                        </a:spcAft>
                        <a:buNone/>
                      </a:pPr>
                      <a:r>
                        <a:rPr lang="en-US" sz="1550" u="none" cap="none" strike="noStrike">
                          <a:latin typeface="Arial"/>
                          <a:ea typeface="Arial"/>
                          <a:cs typeface="Arial"/>
                          <a:sym typeface="Arial"/>
                        </a:rPr>
                        <a:t>4435.0</a:t>
                      </a:r>
                      <a:endParaRPr sz="1550" u="none" cap="none" strike="noStrike">
                        <a:latin typeface="Arial"/>
                        <a:ea typeface="Arial"/>
                        <a:cs typeface="Arial"/>
                        <a:sym typeface="Arial"/>
                      </a:endParaRPr>
                    </a:p>
                  </a:txBody>
                  <a:tcPr marT="552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2395" marR="0" rtl="0" algn="l">
                        <a:lnSpc>
                          <a:spcPct val="100000"/>
                        </a:lnSpc>
                        <a:spcBef>
                          <a:spcPts val="0"/>
                        </a:spcBef>
                        <a:spcAft>
                          <a:spcPts val="0"/>
                        </a:spcAft>
                        <a:buNone/>
                      </a:pPr>
                      <a:r>
                        <a:rPr lang="en-US" sz="1550" u="none" cap="none" strike="noStrike">
                          <a:latin typeface="Arial"/>
                          <a:ea typeface="Arial"/>
                          <a:cs typeface="Arial"/>
                          <a:sym typeface="Arial"/>
                        </a:rPr>
                        <a:t>3498.0</a:t>
                      </a:r>
                      <a:endParaRPr sz="1550" u="none" cap="none" strike="noStrike">
                        <a:latin typeface="Arial"/>
                        <a:ea typeface="Arial"/>
                        <a:cs typeface="Arial"/>
                        <a:sym typeface="Arial"/>
                      </a:endParaRPr>
                    </a:p>
                  </a:txBody>
                  <a:tcPr marT="552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42900">
                <a:tc>
                  <a:txBody>
                    <a:bodyPr>
                      <a:noAutofit/>
                    </a:bodyPr>
                    <a:lstStyle/>
                    <a:p>
                      <a:pPr indent="0" lvl="0" marL="0" marR="94615" rtl="0" algn="r">
                        <a:lnSpc>
                          <a:spcPct val="100000"/>
                        </a:lnSpc>
                        <a:spcBef>
                          <a:spcPts val="0"/>
                        </a:spcBef>
                        <a:spcAft>
                          <a:spcPts val="0"/>
                        </a:spcAft>
                        <a:buNone/>
                      </a:pPr>
                      <a:r>
                        <a:rPr b="1" lang="en-US" sz="1550" u="none" cap="none" strike="noStrike">
                          <a:latin typeface="Verdana"/>
                          <a:ea typeface="Verdana"/>
                          <a:cs typeface="Verdana"/>
                          <a:sym typeface="Verdana"/>
                        </a:rPr>
                        <a:t>2016-09-02</a:t>
                      </a:r>
                      <a:endParaRPr sz="1550" u="none" cap="none" strike="noStrike">
                        <a:latin typeface="Verdana"/>
                        <a:ea typeface="Verdana"/>
                        <a:cs typeface="Verdana"/>
                        <a:sym typeface="Verdana"/>
                      </a:endParaRPr>
                    </a:p>
                  </a:txBody>
                  <a:tcPr marT="552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2395" marR="0" rtl="0" algn="l">
                        <a:lnSpc>
                          <a:spcPct val="100000"/>
                        </a:lnSpc>
                        <a:spcBef>
                          <a:spcPts val="0"/>
                        </a:spcBef>
                        <a:spcAft>
                          <a:spcPts val="0"/>
                        </a:spcAft>
                        <a:buNone/>
                      </a:pPr>
                      <a:r>
                        <a:rPr lang="en-US" sz="1550" u="none" cap="none" strike="noStrike">
                          <a:latin typeface="Arial"/>
                          <a:ea typeface="Arial"/>
                          <a:cs typeface="Arial"/>
                          <a:sym typeface="Arial"/>
                        </a:rPr>
                        <a:t>6657.0</a:t>
                      </a:r>
                      <a:endParaRPr sz="1550" u="none" cap="none" strike="noStrike">
                        <a:latin typeface="Arial"/>
                        <a:ea typeface="Arial"/>
                        <a:cs typeface="Arial"/>
                        <a:sym typeface="Arial"/>
                      </a:endParaRPr>
                    </a:p>
                  </a:txBody>
                  <a:tcPr marT="552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2395" marR="0" rtl="0" algn="l">
                        <a:lnSpc>
                          <a:spcPct val="100000"/>
                        </a:lnSpc>
                        <a:spcBef>
                          <a:spcPts val="0"/>
                        </a:spcBef>
                        <a:spcAft>
                          <a:spcPts val="0"/>
                        </a:spcAft>
                        <a:buNone/>
                      </a:pPr>
                      <a:r>
                        <a:rPr lang="en-US" sz="1550" u="none" cap="none" strike="noStrike">
                          <a:latin typeface="Arial"/>
                          <a:ea typeface="Arial"/>
                          <a:cs typeface="Arial"/>
                          <a:sym typeface="Arial"/>
                        </a:rPr>
                        <a:t>7116.0</a:t>
                      </a:r>
                      <a:endParaRPr sz="1550" u="none" cap="none" strike="noStrike">
                        <a:latin typeface="Arial"/>
                        <a:ea typeface="Arial"/>
                        <a:cs typeface="Arial"/>
                        <a:sym typeface="Arial"/>
                      </a:endParaRPr>
                    </a:p>
                  </a:txBody>
                  <a:tcPr marT="552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2395" marR="0" rtl="0" algn="l">
                        <a:lnSpc>
                          <a:spcPct val="100000"/>
                        </a:lnSpc>
                        <a:spcBef>
                          <a:spcPts val="0"/>
                        </a:spcBef>
                        <a:spcAft>
                          <a:spcPts val="0"/>
                        </a:spcAft>
                        <a:buNone/>
                      </a:pPr>
                      <a:r>
                        <a:rPr lang="en-US" sz="1550" u="none" cap="none" strike="noStrike">
                          <a:latin typeface="Arial"/>
                          <a:ea typeface="Arial"/>
                          <a:cs typeface="Arial"/>
                          <a:sym typeface="Arial"/>
                        </a:rPr>
                        <a:t>5376.0</a:t>
                      </a:r>
                      <a:endParaRPr sz="1550" u="none" cap="none" strike="noStrike">
                        <a:latin typeface="Arial"/>
                        <a:ea typeface="Arial"/>
                        <a:cs typeface="Arial"/>
                        <a:sym typeface="Arial"/>
                      </a:endParaRPr>
                    </a:p>
                  </a:txBody>
                  <a:tcPr marT="552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42900">
                <a:tc>
                  <a:txBody>
                    <a:bodyPr>
                      <a:noAutofit/>
                    </a:bodyPr>
                    <a:lstStyle/>
                    <a:p>
                      <a:pPr indent="0" lvl="0" marL="0" marR="94615" rtl="0" algn="r">
                        <a:lnSpc>
                          <a:spcPct val="100000"/>
                        </a:lnSpc>
                        <a:spcBef>
                          <a:spcPts val="0"/>
                        </a:spcBef>
                        <a:spcAft>
                          <a:spcPts val="0"/>
                        </a:spcAft>
                        <a:buNone/>
                      </a:pPr>
                      <a:r>
                        <a:rPr b="1" lang="en-US" sz="1550" u="none" cap="none" strike="noStrike">
                          <a:latin typeface="Verdana"/>
                          <a:ea typeface="Verdana"/>
                          <a:cs typeface="Verdana"/>
                          <a:sym typeface="Verdana"/>
                        </a:rPr>
                        <a:t>2016-09-03</a:t>
                      </a:r>
                      <a:endParaRPr sz="1550" u="none" cap="none" strike="noStrike">
                        <a:latin typeface="Verdana"/>
                        <a:ea typeface="Verdana"/>
                        <a:cs typeface="Verdana"/>
                        <a:sym typeface="Verdana"/>
                      </a:endParaRPr>
                    </a:p>
                  </a:txBody>
                  <a:tcPr marT="552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2395" marR="0" rtl="0" algn="l">
                        <a:lnSpc>
                          <a:spcPct val="100000"/>
                        </a:lnSpc>
                        <a:spcBef>
                          <a:spcPts val="0"/>
                        </a:spcBef>
                        <a:spcAft>
                          <a:spcPts val="0"/>
                        </a:spcAft>
                        <a:buNone/>
                      </a:pPr>
                      <a:r>
                        <a:rPr lang="en-US" sz="1550" u="none" cap="none" strike="noStrike">
                          <a:latin typeface="Arial"/>
                          <a:ea typeface="Arial"/>
                          <a:cs typeface="Arial"/>
                          <a:sym typeface="Arial"/>
                        </a:rPr>
                        <a:t>7357.0</a:t>
                      </a:r>
                      <a:endParaRPr sz="1550" u="none" cap="none" strike="noStrike">
                        <a:latin typeface="Arial"/>
                        <a:ea typeface="Arial"/>
                        <a:cs typeface="Arial"/>
                        <a:sym typeface="Arial"/>
                      </a:endParaRPr>
                    </a:p>
                  </a:txBody>
                  <a:tcPr marT="552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2395" marR="0" rtl="0" algn="l">
                        <a:lnSpc>
                          <a:spcPct val="100000"/>
                        </a:lnSpc>
                        <a:spcBef>
                          <a:spcPts val="0"/>
                        </a:spcBef>
                        <a:spcAft>
                          <a:spcPts val="0"/>
                        </a:spcAft>
                        <a:buNone/>
                      </a:pPr>
                      <a:r>
                        <a:rPr lang="en-US" sz="1550" u="none" cap="none" strike="noStrike">
                          <a:latin typeface="Arial"/>
                          <a:ea typeface="Arial"/>
                          <a:cs typeface="Arial"/>
                          <a:sym typeface="Arial"/>
                        </a:rPr>
                        <a:t>5115.0</a:t>
                      </a:r>
                      <a:endParaRPr sz="1550" u="none" cap="none" strike="noStrike">
                        <a:latin typeface="Arial"/>
                        <a:ea typeface="Arial"/>
                        <a:cs typeface="Arial"/>
                        <a:sym typeface="Arial"/>
                      </a:endParaRPr>
                    </a:p>
                  </a:txBody>
                  <a:tcPr marT="552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2395" marR="0" rtl="0" algn="l">
                        <a:lnSpc>
                          <a:spcPct val="100000"/>
                        </a:lnSpc>
                        <a:spcBef>
                          <a:spcPts val="0"/>
                        </a:spcBef>
                        <a:spcAft>
                          <a:spcPts val="0"/>
                        </a:spcAft>
                        <a:buNone/>
                      </a:pPr>
                      <a:r>
                        <a:rPr lang="en-US" sz="1550" u="none" cap="none" strike="noStrike">
                          <a:latin typeface="Arial"/>
                          <a:ea typeface="Arial"/>
                          <a:cs typeface="Arial"/>
                          <a:sym typeface="Arial"/>
                        </a:rPr>
                        <a:t>3961.0</a:t>
                      </a:r>
                      <a:endParaRPr sz="1550" u="none" cap="none" strike="noStrike">
                        <a:latin typeface="Arial"/>
                        <a:ea typeface="Arial"/>
                        <a:cs typeface="Arial"/>
                        <a:sym typeface="Arial"/>
                      </a:endParaRPr>
                    </a:p>
                  </a:txBody>
                  <a:tcPr marT="552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42900">
                <a:tc>
                  <a:txBody>
                    <a:bodyPr>
                      <a:noAutofit/>
                    </a:bodyPr>
                    <a:lstStyle/>
                    <a:p>
                      <a:pPr indent="0" lvl="0" marL="0" marR="94615" rtl="0" algn="r">
                        <a:lnSpc>
                          <a:spcPct val="100000"/>
                        </a:lnSpc>
                        <a:spcBef>
                          <a:spcPts val="0"/>
                        </a:spcBef>
                        <a:spcAft>
                          <a:spcPts val="0"/>
                        </a:spcAft>
                        <a:buNone/>
                      </a:pPr>
                      <a:r>
                        <a:rPr b="1" lang="en-US" sz="1550" u="none" cap="none" strike="noStrike">
                          <a:latin typeface="Verdana"/>
                          <a:ea typeface="Verdana"/>
                          <a:cs typeface="Verdana"/>
                          <a:sym typeface="Verdana"/>
                        </a:rPr>
                        <a:t>2016-09-04</a:t>
                      </a:r>
                      <a:endParaRPr sz="1550" u="none" cap="none" strike="noStrike">
                        <a:latin typeface="Verdana"/>
                        <a:ea typeface="Verdana"/>
                        <a:cs typeface="Verdana"/>
                        <a:sym typeface="Verdana"/>
                      </a:endParaRPr>
                    </a:p>
                  </a:txBody>
                  <a:tcPr marT="552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2395" marR="0" rtl="0" algn="l">
                        <a:lnSpc>
                          <a:spcPct val="100000"/>
                        </a:lnSpc>
                        <a:spcBef>
                          <a:spcPts val="0"/>
                        </a:spcBef>
                        <a:spcAft>
                          <a:spcPts val="0"/>
                        </a:spcAft>
                        <a:buNone/>
                      </a:pPr>
                      <a:r>
                        <a:rPr lang="en-US" sz="1550" u="none" cap="none" strike="noStrike">
                          <a:latin typeface="Arial"/>
                          <a:ea typeface="Arial"/>
                          <a:cs typeface="Arial"/>
                          <a:sym typeface="Arial"/>
                        </a:rPr>
                        <a:t>6949.0</a:t>
                      </a:r>
                      <a:endParaRPr sz="1550" u="none" cap="none" strike="noStrike">
                        <a:latin typeface="Arial"/>
                        <a:ea typeface="Arial"/>
                        <a:cs typeface="Arial"/>
                        <a:sym typeface="Arial"/>
                      </a:endParaRPr>
                    </a:p>
                  </a:txBody>
                  <a:tcPr marT="552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2395" marR="0" rtl="0" algn="l">
                        <a:lnSpc>
                          <a:spcPct val="100000"/>
                        </a:lnSpc>
                        <a:spcBef>
                          <a:spcPts val="0"/>
                        </a:spcBef>
                        <a:spcAft>
                          <a:spcPts val="0"/>
                        </a:spcAft>
                        <a:buNone/>
                      </a:pPr>
                      <a:r>
                        <a:rPr lang="en-US" sz="1550" u="none" cap="none" strike="noStrike">
                          <a:latin typeface="Arial"/>
                          <a:ea typeface="Arial"/>
                          <a:cs typeface="Arial"/>
                          <a:sym typeface="Arial"/>
                        </a:rPr>
                        <a:t>4800.0</a:t>
                      </a:r>
                      <a:endParaRPr sz="1550" u="none" cap="none" strike="noStrike">
                        <a:latin typeface="Arial"/>
                        <a:ea typeface="Arial"/>
                        <a:cs typeface="Arial"/>
                        <a:sym typeface="Arial"/>
                      </a:endParaRPr>
                    </a:p>
                  </a:txBody>
                  <a:tcPr marT="552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2395" marR="0" rtl="0" algn="l">
                        <a:lnSpc>
                          <a:spcPct val="100000"/>
                        </a:lnSpc>
                        <a:spcBef>
                          <a:spcPts val="0"/>
                        </a:spcBef>
                        <a:spcAft>
                          <a:spcPts val="0"/>
                        </a:spcAft>
                        <a:buNone/>
                      </a:pPr>
                      <a:r>
                        <a:rPr lang="en-US" sz="1550" u="none" cap="none" strike="noStrike">
                          <a:latin typeface="Arial"/>
                          <a:ea typeface="Arial"/>
                          <a:cs typeface="Arial"/>
                          <a:sym typeface="Arial"/>
                        </a:rPr>
                        <a:t>3275.0</a:t>
                      </a:r>
                      <a:endParaRPr sz="1550" u="none" cap="none" strike="noStrike">
                        <a:latin typeface="Arial"/>
                        <a:ea typeface="Arial"/>
                        <a:cs typeface="Arial"/>
                        <a:sym typeface="Arial"/>
                      </a:endParaRPr>
                    </a:p>
                  </a:txBody>
                  <a:tcPr marT="552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42900">
                <a:tc>
                  <a:txBody>
                    <a:bodyPr>
                      <a:noAutofit/>
                    </a:bodyPr>
                    <a:lstStyle/>
                    <a:p>
                      <a:pPr indent="0" lvl="0" marL="0" marR="94615" rtl="0" algn="r">
                        <a:lnSpc>
                          <a:spcPct val="100000"/>
                        </a:lnSpc>
                        <a:spcBef>
                          <a:spcPts val="0"/>
                        </a:spcBef>
                        <a:spcAft>
                          <a:spcPts val="0"/>
                        </a:spcAft>
                        <a:buNone/>
                      </a:pPr>
                      <a:r>
                        <a:rPr b="1" lang="en-US" sz="1550" u="none" cap="none" strike="noStrike">
                          <a:latin typeface="Verdana"/>
                          <a:ea typeface="Verdana"/>
                          <a:cs typeface="Verdana"/>
                          <a:sym typeface="Verdana"/>
                        </a:rPr>
                        <a:t>2016-09-05</a:t>
                      </a:r>
                      <a:endParaRPr sz="1550" u="none" cap="none" strike="noStrike">
                        <a:latin typeface="Verdana"/>
                        <a:ea typeface="Verdana"/>
                        <a:cs typeface="Verdana"/>
                        <a:sym typeface="Verdana"/>
                      </a:endParaRPr>
                    </a:p>
                  </a:txBody>
                  <a:tcPr marT="552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2395" marR="0" rtl="0" algn="l">
                        <a:lnSpc>
                          <a:spcPct val="100000"/>
                        </a:lnSpc>
                        <a:spcBef>
                          <a:spcPts val="0"/>
                        </a:spcBef>
                        <a:spcAft>
                          <a:spcPts val="0"/>
                        </a:spcAft>
                        <a:buNone/>
                      </a:pPr>
                      <a:r>
                        <a:rPr lang="en-US" sz="1550" u="none" cap="none" strike="noStrike">
                          <a:latin typeface="Arial"/>
                          <a:ea typeface="Arial"/>
                          <a:cs typeface="Arial"/>
                          <a:sym typeface="Arial"/>
                        </a:rPr>
                        <a:t>6248.0</a:t>
                      </a:r>
                      <a:endParaRPr sz="1550" u="none" cap="none" strike="noStrike">
                        <a:latin typeface="Arial"/>
                        <a:ea typeface="Arial"/>
                        <a:cs typeface="Arial"/>
                        <a:sym typeface="Arial"/>
                      </a:endParaRPr>
                    </a:p>
                  </a:txBody>
                  <a:tcPr marT="552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2395" marR="0" rtl="0" algn="l">
                        <a:lnSpc>
                          <a:spcPct val="100000"/>
                        </a:lnSpc>
                        <a:spcBef>
                          <a:spcPts val="0"/>
                        </a:spcBef>
                        <a:spcAft>
                          <a:spcPts val="0"/>
                        </a:spcAft>
                        <a:buNone/>
                      </a:pPr>
                      <a:r>
                        <a:rPr lang="en-US" sz="1550" u="none" cap="none" strike="noStrike">
                          <a:latin typeface="Arial"/>
                          <a:ea typeface="Arial"/>
                          <a:cs typeface="Arial"/>
                          <a:sym typeface="Arial"/>
                        </a:rPr>
                        <a:t>4904.0</a:t>
                      </a:r>
                      <a:endParaRPr sz="1550" u="none" cap="none" strike="noStrike">
                        <a:latin typeface="Arial"/>
                        <a:ea typeface="Arial"/>
                        <a:cs typeface="Arial"/>
                        <a:sym typeface="Arial"/>
                      </a:endParaRPr>
                    </a:p>
                  </a:txBody>
                  <a:tcPr marT="552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2395" marR="0" rtl="0" algn="l">
                        <a:lnSpc>
                          <a:spcPct val="100000"/>
                        </a:lnSpc>
                        <a:spcBef>
                          <a:spcPts val="0"/>
                        </a:spcBef>
                        <a:spcAft>
                          <a:spcPts val="0"/>
                        </a:spcAft>
                        <a:buNone/>
                      </a:pPr>
                      <a:r>
                        <a:rPr lang="en-US" sz="1550" u="none" cap="none" strike="noStrike">
                          <a:latin typeface="Arial"/>
                          <a:ea typeface="Arial"/>
                          <a:cs typeface="Arial"/>
                          <a:sym typeface="Arial"/>
                        </a:rPr>
                        <a:t>3583.0</a:t>
                      </a:r>
                      <a:endParaRPr sz="1550" u="none" cap="none" strike="noStrike">
                        <a:latin typeface="Arial"/>
                        <a:ea typeface="Arial"/>
                        <a:cs typeface="Arial"/>
                        <a:sym typeface="Arial"/>
                      </a:endParaRPr>
                    </a:p>
                  </a:txBody>
                  <a:tcPr marT="552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212" name="Google Shape;212;p37"/>
          <p:cNvSpPr txBox="1"/>
          <p:nvPr/>
        </p:nvSpPr>
        <p:spPr>
          <a:xfrm>
            <a:off x="1192575" y="590150"/>
            <a:ext cx="7438200" cy="750000"/>
          </a:xfrm>
          <a:prstGeom prst="rect">
            <a:avLst/>
          </a:prstGeom>
          <a:noFill/>
          <a:ln>
            <a:noFill/>
          </a:ln>
        </p:spPr>
        <p:txBody>
          <a:bodyPr anchorCtr="0" anchor="t" bIns="91425" lIns="91425" spcFirstLastPara="1" rIns="91425" wrap="square" tIns="91425">
            <a:noAutofit/>
          </a:bodyPr>
          <a:lstStyle/>
          <a:p>
            <a:pPr indent="0" lvl="0" marL="12700" rtl="0" algn="l">
              <a:spcBef>
                <a:spcPts val="0"/>
              </a:spcBef>
              <a:spcAft>
                <a:spcPts val="0"/>
              </a:spcAft>
              <a:buClr>
                <a:schemeClr val="dk1"/>
              </a:buClr>
              <a:buFont typeface="Arial"/>
              <a:buNone/>
            </a:pPr>
            <a:r>
              <a:rPr b="1" lang="en-US" sz="2000">
                <a:solidFill>
                  <a:schemeClr val="dk1"/>
                </a:solidFill>
              </a:rPr>
              <a:t>Change datatype to float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16" name="Shape 216"/>
        <p:cNvGrpSpPr/>
        <p:nvPr/>
      </p:nvGrpSpPr>
      <p:grpSpPr>
        <a:xfrm>
          <a:off x="0" y="0"/>
          <a:ext cx="0" cy="0"/>
          <a:chOff x="0" y="0"/>
          <a:chExt cx="0" cy="0"/>
        </a:xfrm>
      </p:grpSpPr>
      <p:sp>
        <p:nvSpPr>
          <p:cNvPr id="217" name="Google Shape;217;p38"/>
          <p:cNvSpPr txBox="1"/>
          <p:nvPr/>
        </p:nvSpPr>
        <p:spPr>
          <a:xfrm>
            <a:off x="402658" y="2344979"/>
            <a:ext cx="787400" cy="21590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lang="en-US" sz="1250">
                <a:latin typeface="Times New Roman"/>
                <a:ea typeface="Times New Roman"/>
                <a:cs typeface="Times New Roman"/>
                <a:sym typeface="Times New Roman"/>
              </a:rPr>
              <a:t>In [39]:</a:t>
            </a:r>
            <a:endParaRPr sz="1250">
              <a:latin typeface="Times New Roman"/>
              <a:ea typeface="Times New Roman"/>
              <a:cs typeface="Times New Roman"/>
              <a:sym typeface="Times New Roman"/>
            </a:endParaRPr>
          </a:p>
        </p:txBody>
      </p:sp>
      <p:sp>
        <p:nvSpPr>
          <p:cNvPr id="218" name="Google Shape;218;p38"/>
          <p:cNvSpPr/>
          <p:nvPr/>
        </p:nvSpPr>
        <p:spPr>
          <a:xfrm>
            <a:off x="1243843" y="2301825"/>
            <a:ext cx="8025765" cy="372110"/>
          </a:xfrm>
          <a:custGeom>
            <a:rect b="b" l="l" r="r" t="t"/>
            <a:pathLst>
              <a:path extrusionOk="0" h="372110" w="8025765">
                <a:moveTo>
                  <a:pt x="0" y="357426"/>
                </a:moveTo>
                <a:lnTo>
                  <a:pt x="0" y="14297"/>
                </a:lnTo>
                <a:lnTo>
                  <a:pt x="0" y="12401"/>
                </a:lnTo>
                <a:lnTo>
                  <a:pt x="362" y="10577"/>
                </a:lnTo>
                <a:lnTo>
                  <a:pt x="8826" y="1088"/>
                </a:lnTo>
                <a:lnTo>
                  <a:pt x="10579" y="362"/>
                </a:lnTo>
                <a:lnTo>
                  <a:pt x="12400" y="0"/>
                </a:lnTo>
                <a:lnTo>
                  <a:pt x="14297" y="0"/>
                </a:lnTo>
                <a:lnTo>
                  <a:pt x="8011116" y="0"/>
                </a:lnTo>
                <a:lnTo>
                  <a:pt x="8013013" y="0"/>
                </a:lnTo>
                <a:lnTo>
                  <a:pt x="8014833" y="362"/>
                </a:lnTo>
                <a:lnTo>
                  <a:pt x="8016587" y="1088"/>
                </a:lnTo>
                <a:lnTo>
                  <a:pt x="8018341" y="1813"/>
                </a:lnTo>
                <a:lnTo>
                  <a:pt x="8025413" y="12401"/>
                </a:lnTo>
                <a:lnTo>
                  <a:pt x="8025413" y="14297"/>
                </a:lnTo>
                <a:lnTo>
                  <a:pt x="8025413" y="357426"/>
                </a:lnTo>
                <a:lnTo>
                  <a:pt x="8025413" y="359322"/>
                </a:lnTo>
                <a:lnTo>
                  <a:pt x="8025051" y="361145"/>
                </a:lnTo>
                <a:lnTo>
                  <a:pt x="8016587" y="370634"/>
                </a:lnTo>
                <a:lnTo>
                  <a:pt x="8014833" y="371360"/>
                </a:lnTo>
                <a:lnTo>
                  <a:pt x="8013013" y="371723"/>
                </a:lnTo>
                <a:lnTo>
                  <a:pt x="8011116" y="371723"/>
                </a:lnTo>
                <a:lnTo>
                  <a:pt x="14297" y="371723"/>
                </a:lnTo>
                <a:lnTo>
                  <a:pt x="12400" y="371723"/>
                </a:lnTo>
                <a:lnTo>
                  <a:pt x="10579" y="371360"/>
                </a:lnTo>
                <a:lnTo>
                  <a:pt x="1086" y="362897"/>
                </a:lnTo>
                <a:lnTo>
                  <a:pt x="362" y="361145"/>
                </a:lnTo>
                <a:lnTo>
                  <a:pt x="0" y="359322"/>
                </a:lnTo>
                <a:lnTo>
                  <a:pt x="0" y="357426"/>
                </a:lnTo>
                <a:close/>
              </a:path>
            </a:pathLst>
          </a:custGeom>
          <a:noFill/>
          <a:ln cap="flat" cmpd="sng" w="9525">
            <a:solidFill>
              <a:srgbClr val="CFCFC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19" name="Google Shape;219;p38"/>
          <p:cNvSpPr txBox="1"/>
          <p:nvPr/>
        </p:nvSpPr>
        <p:spPr>
          <a:xfrm>
            <a:off x="1248609" y="2364042"/>
            <a:ext cx="8016240" cy="215900"/>
          </a:xfrm>
          <a:prstGeom prst="rect">
            <a:avLst/>
          </a:prstGeom>
          <a:noFill/>
          <a:ln>
            <a:noFill/>
          </a:ln>
        </p:spPr>
        <p:txBody>
          <a:bodyPr anchorCtr="0" anchor="t" bIns="0" lIns="0" spcFirstLastPara="1" rIns="0" wrap="square" tIns="12050">
            <a:noAutofit/>
          </a:bodyPr>
          <a:lstStyle/>
          <a:p>
            <a:pPr indent="0" lvl="0" marL="91440" marR="0" rtl="0" algn="l">
              <a:lnSpc>
                <a:spcPct val="100000"/>
              </a:lnSpc>
              <a:spcBef>
                <a:spcPts val="0"/>
              </a:spcBef>
              <a:spcAft>
                <a:spcPts val="0"/>
              </a:spcAft>
              <a:buNone/>
            </a:pPr>
            <a:r>
              <a:rPr lang="en-US" sz="1250">
                <a:latin typeface="Times New Roman"/>
                <a:ea typeface="Times New Roman"/>
                <a:cs typeface="Times New Roman"/>
                <a:sym typeface="Times New Roman"/>
              </a:rPr>
              <a:t>all_data.dtypes</a:t>
            </a:r>
            <a:endParaRPr sz="1250">
              <a:latin typeface="Times New Roman"/>
              <a:ea typeface="Times New Roman"/>
              <a:cs typeface="Times New Roman"/>
              <a:sym typeface="Times New Roman"/>
            </a:endParaRPr>
          </a:p>
        </p:txBody>
      </p:sp>
      <p:sp>
        <p:nvSpPr>
          <p:cNvPr id="220" name="Google Shape;220;p38"/>
          <p:cNvSpPr txBox="1"/>
          <p:nvPr/>
        </p:nvSpPr>
        <p:spPr>
          <a:xfrm>
            <a:off x="402658" y="2764359"/>
            <a:ext cx="787400" cy="21590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lang="en-US" sz="1250">
                <a:latin typeface="Times New Roman"/>
                <a:ea typeface="Times New Roman"/>
                <a:cs typeface="Times New Roman"/>
                <a:sym typeface="Times New Roman"/>
              </a:rPr>
              <a:t>Out[39]:</a:t>
            </a:r>
            <a:endParaRPr sz="1250">
              <a:latin typeface="Times New Roman"/>
              <a:ea typeface="Times New Roman"/>
              <a:cs typeface="Times New Roman"/>
              <a:sym typeface="Times New Roman"/>
            </a:endParaRPr>
          </a:p>
        </p:txBody>
      </p:sp>
      <p:sp>
        <p:nvSpPr>
          <p:cNvPr id="221" name="Google Shape;221;p38"/>
          <p:cNvSpPr txBox="1"/>
          <p:nvPr/>
        </p:nvSpPr>
        <p:spPr>
          <a:xfrm>
            <a:off x="3511465" y="2726233"/>
            <a:ext cx="723900" cy="1664970"/>
          </a:xfrm>
          <a:prstGeom prst="rect">
            <a:avLst/>
          </a:prstGeom>
          <a:noFill/>
          <a:ln>
            <a:noFill/>
          </a:ln>
        </p:spPr>
        <p:txBody>
          <a:bodyPr anchorCtr="0" anchor="t" bIns="0" lIns="0" spcFirstLastPara="1" rIns="0" wrap="square" tIns="26025">
            <a:noAutofit/>
          </a:bodyPr>
          <a:lstStyle/>
          <a:p>
            <a:pPr indent="31750" lvl="0" marL="12700" marR="5080" rtl="0" algn="r">
              <a:lnSpc>
                <a:spcPct val="114400"/>
              </a:lnSpc>
              <a:spcBef>
                <a:spcPts val="0"/>
              </a:spcBef>
              <a:spcAft>
                <a:spcPts val="0"/>
              </a:spcAft>
              <a:buNone/>
            </a:pPr>
            <a:r>
              <a:rPr lang="en-US" sz="1250">
                <a:latin typeface="Times New Roman"/>
                <a:ea typeface="Times New Roman"/>
                <a:cs typeface="Times New Roman"/>
                <a:sym typeface="Times New Roman"/>
              </a:rPr>
              <a:t>float64  object  float64  float64  float64  float64  float64  float64  float64</a:t>
            </a:r>
            <a:endParaRPr sz="1250">
              <a:latin typeface="Times New Roman"/>
              <a:ea typeface="Times New Roman"/>
              <a:cs typeface="Times New Roman"/>
              <a:sym typeface="Times New Roman"/>
            </a:endParaRPr>
          </a:p>
        </p:txBody>
      </p:sp>
      <p:sp>
        <p:nvSpPr>
          <p:cNvPr id="222" name="Google Shape;222;p38"/>
          <p:cNvSpPr txBox="1"/>
          <p:nvPr/>
        </p:nvSpPr>
        <p:spPr>
          <a:xfrm>
            <a:off x="1354155" y="2726233"/>
            <a:ext cx="1833880" cy="1845945"/>
          </a:xfrm>
          <a:prstGeom prst="rect">
            <a:avLst/>
          </a:prstGeom>
          <a:noFill/>
          <a:ln>
            <a:noFill/>
          </a:ln>
        </p:spPr>
        <p:txBody>
          <a:bodyPr anchorCtr="0" anchor="t" bIns="0" lIns="0" spcFirstLastPara="1" rIns="0" wrap="square" tIns="26025">
            <a:noAutofit/>
          </a:bodyPr>
          <a:lstStyle/>
          <a:p>
            <a:pPr indent="0" lvl="0" marL="12700" marR="385445" rtl="0" algn="l">
              <a:lnSpc>
                <a:spcPct val="114400"/>
              </a:lnSpc>
              <a:spcBef>
                <a:spcPts val="0"/>
              </a:spcBef>
              <a:spcAft>
                <a:spcPts val="0"/>
              </a:spcAft>
              <a:buNone/>
            </a:pPr>
            <a:r>
              <a:rPr lang="en-US" sz="1250">
                <a:latin typeface="Times New Roman"/>
                <a:ea typeface="Times New Roman"/>
                <a:cs typeface="Times New Roman"/>
                <a:sym typeface="Times New Roman"/>
              </a:rPr>
              <a:t>Brooklyn Bridge  Day</a:t>
            </a:r>
            <a:endParaRPr sz="1250">
              <a:latin typeface="Times New Roman"/>
              <a:ea typeface="Times New Roman"/>
              <a:cs typeface="Times New Roman"/>
              <a:sym typeface="Times New Roman"/>
            </a:endParaRPr>
          </a:p>
          <a:p>
            <a:pPr indent="0" lvl="0" marL="12700" marR="0" rtl="0" algn="l">
              <a:lnSpc>
                <a:spcPct val="108000"/>
              </a:lnSpc>
              <a:spcBef>
                <a:spcPts val="0"/>
              </a:spcBef>
              <a:spcAft>
                <a:spcPts val="0"/>
              </a:spcAft>
              <a:buNone/>
            </a:pPr>
            <a:r>
              <a:rPr lang="en-US" sz="1250">
                <a:latin typeface="Times New Roman"/>
                <a:ea typeface="Times New Roman"/>
                <a:cs typeface="Times New Roman"/>
                <a:sym typeface="Times New Roman"/>
              </a:rPr>
              <a:t>High Temp (°F)</a:t>
            </a:r>
            <a:endParaRPr sz="1250">
              <a:latin typeface="Times New Roman"/>
              <a:ea typeface="Times New Roman"/>
              <a:cs typeface="Times New Roman"/>
              <a:sym typeface="Times New Roman"/>
            </a:endParaRPr>
          </a:p>
          <a:p>
            <a:pPr indent="0" lvl="0" marL="12700" marR="5080" rtl="0" algn="l">
              <a:lnSpc>
                <a:spcPct val="114400"/>
              </a:lnSpc>
              <a:spcBef>
                <a:spcPts val="65"/>
              </a:spcBef>
              <a:spcAft>
                <a:spcPts val="0"/>
              </a:spcAft>
              <a:buNone/>
            </a:pPr>
            <a:r>
              <a:rPr lang="en-US" sz="1250">
                <a:latin typeface="Times New Roman"/>
                <a:ea typeface="Times New Roman"/>
                <a:cs typeface="Times New Roman"/>
                <a:sym typeface="Times New Roman"/>
              </a:rPr>
              <a:t>Low Temp (°F)  Manhattan Bridge  Williamsburg Bridge  Precipitation  Queensboro Bridge  Total</a:t>
            </a:r>
            <a:endParaRPr sz="1250">
              <a:latin typeface="Times New Roman"/>
              <a:ea typeface="Times New Roman"/>
              <a:cs typeface="Times New Roman"/>
              <a:sym typeface="Times New Roman"/>
            </a:endParaRPr>
          </a:p>
          <a:p>
            <a:pPr indent="0" lvl="0" marL="12700" marR="0" rtl="0" algn="l">
              <a:lnSpc>
                <a:spcPct val="109600"/>
              </a:lnSpc>
              <a:spcBef>
                <a:spcPts val="0"/>
              </a:spcBef>
              <a:spcAft>
                <a:spcPts val="0"/>
              </a:spcAft>
              <a:buNone/>
            </a:pPr>
            <a:r>
              <a:rPr lang="en-US" sz="1250">
                <a:latin typeface="Times New Roman"/>
                <a:ea typeface="Times New Roman"/>
                <a:cs typeface="Times New Roman"/>
                <a:sym typeface="Times New Roman"/>
              </a:rPr>
              <a:t>dtype: object</a:t>
            </a:r>
            <a:endParaRPr sz="1250">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26" name="Shape 226"/>
        <p:cNvGrpSpPr/>
        <p:nvPr/>
      </p:nvGrpSpPr>
      <p:grpSpPr>
        <a:xfrm>
          <a:off x="0" y="0"/>
          <a:ext cx="0" cy="0"/>
          <a:chOff x="0" y="0"/>
          <a:chExt cx="0" cy="0"/>
        </a:xfrm>
      </p:grpSpPr>
      <p:sp>
        <p:nvSpPr>
          <p:cNvPr id="227" name="Google Shape;227;p39"/>
          <p:cNvSpPr txBox="1"/>
          <p:nvPr>
            <p:ph type="title"/>
          </p:nvPr>
        </p:nvSpPr>
        <p:spPr>
          <a:xfrm>
            <a:off x="1306498" y="3411548"/>
            <a:ext cx="6884670" cy="331470"/>
          </a:xfrm>
          <a:prstGeom prst="rect">
            <a:avLst/>
          </a:prstGeom>
          <a:noFill/>
          <a:ln>
            <a:noFill/>
          </a:ln>
        </p:spPr>
        <p:txBody>
          <a:bodyPr anchorCtr="0" anchor="t" bIns="0" lIns="0" spcFirstLastPara="1" rIns="0" wrap="square" tIns="13325">
            <a:noAutofit/>
          </a:bodyPr>
          <a:lstStyle/>
          <a:p>
            <a:pPr indent="0" lvl="0" marL="12700" rtl="0" algn="l">
              <a:lnSpc>
                <a:spcPct val="100000"/>
              </a:lnSpc>
              <a:spcBef>
                <a:spcPts val="0"/>
              </a:spcBef>
              <a:spcAft>
                <a:spcPts val="0"/>
              </a:spcAft>
              <a:buNone/>
            </a:pPr>
            <a:r>
              <a:rPr lang="en-US" sz="2000"/>
              <a:t>***The data is now tranformed correctly so that analysis can be done.</a:t>
            </a:r>
            <a:endParaRPr sz="20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31" name="Shape 231"/>
        <p:cNvGrpSpPr/>
        <p:nvPr/>
      </p:nvGrpSpPr>
      <p:grpSpPr>
        <a:xfrm>
          <a:off x="0" y="0"/>
          <a:ext cx="0" cy="0"/>
          <a:chOff x="0" y="0"/>
          <a:chExt cx="0" cy="0"/>
        </a:xfrm>
      </p:grpSpPr>
      <p:sp>
        <p:nvSpPr>
          <p:cNvPr id="232" name="Google Shape;232;p40"/>
          <p:cNvSpPr txBox="1"/>
          <p:nvPr>
            <p:ph type="title"/>
          </p:nvPr>
        </p:nvSpPr>
        <p:spPr>
          <a:xfrm>
            <a:off x="2383543" y="3345962"/>
            <a:ext cx="5727700" cy="467359"/>
          </a:xfrm>
          <a:prstGeom prst="rect">
            <a:avLst/>
          </a:prstGeom>
          <a:noFill/>
          <a:ln>
            <a:noFill/>
          </a:ln>
        </p:spPr>
        <p:txBody>
          <a:bodyPr anchorCtr="0" anchor="t" bIns="0" lIns="0" spcFirstLastPara="1" rIns="0" wrap="square" tIns="12050">
            <a:noAutofit/>
          </a:bodyPr>
          <a:lstStyle/>
          <a:p>
            <a:pPr indent="0" lvl="0" marL="12700" rtl="0" algn="l">
              <a:lnSpc>
                <a:spcPct val="100000"/>
              </a:lnSpc>
              <a:spcBef>
                <a:spcPts val="0"/>
              </a:spcBef>
              <a:spcAft>
                <a:spcPts val="0"/>
              </a:spcAft>
              <a:buNone/>
            </a:pPr>
            <a:r>
              <a:rPr lang="en-US"/>
              <a:t>Data Grouping and Preliminary Analysis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36" name="Shape 236"/>
        <p:cNvGrpSpPr/>
        <p:nvPr/>
      </p:nvGrpSpPr>
      <p:grpSpPr>
        <a:xfrm>
          <a:off x="0" y="0"/>
          <a:ext cx="0" cy="0"/>
          <a:chOff x="0" y="0"/>
          <a:chExt cx="0" cy="0"/>
        </a:xfrm>
      </p:grpSpPr>
      <p:sp>
        <p:nvSpPr>
          <p:cNvPr id="237" name="Google Shape;237;p41"/>
          <p:cNvSpPr txBox="1"/>
          <p:nvPr>
            <p:ph type="title"/>
          </p:nvPr>
        </p:nvSpPr>
        <p:spPr>
          <a:xfrm>
            <a:off x="1306498" y="3411548"/>
            <a:ext cx="4936490" cy="331470"/>
          </a:xfrm>
          <a:prstGeom prst="rect">
            <a:avLst/>
          </a:prstGeom>
          <a:noFill/>
          <a:ln>
            <a:noFill/>
          </a:ln>
        </p:spPr>
        <p:txBody>
          <a:bodyPr anchorCtr="0" anchor="t" bIns="0" lIns="0" spcFirstLastPara="1" rIns="0" wrap="square" tIns="13325">
            <a:noAutofit/>
          </a:bodyPr>
          <a:lstStyle/>
          <a:p>
            <a:pPr indent="0" lvl="0" marL="12700" rtl="0" algn="l">
              <a:lnSpc>
                <a:spcPct val="100000"/>
              </a:lnSpc>
              <a:spcBef>
                <a:spcPts val="0"/>
              </a:spcBef>
              <a:spcAft>
                <a:spcPts val="0"/>
              </a:spcAft>
              <a:buNone/>
            </a:pPr>
            <a:r>
              <a:rPr lang="en-US" sz="2000"/>
              <a:t>Verify the correct number of days for each month</a:t>
            </a:r>
            <a:endParaRPr sz="20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41" name="Shape 241"/>
        <p:cNvGrpSpPr/>
        <p:nvPr/>
      </p:nvGrpSpPr>
      <p:grpSpPr>
        <a:xfrm>
          <a:off x="0" y="0"/>
          <a:ext cx="0" cy="0"/>
          <a:chOff x="0" y="0"/>
          <a:chExt cx="0" cy="0"/>
        </a:xfrm>
      </p:grpSpPr>
      <p:sp>
        <p:nvSpPr>
          <p:cNvPr id="242" name="Google Shape;242;p42"/>
          <p:cNvSpPr txBox="1"/>
          <p:nvPr/>
        </p:nvSpPr>
        <p:spPr>
          <a:xfrm>
            <a:off x="402658" y="2440290"/>
            <a:ext cx="787400" cy="21590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lang="en-US" sz="1250">
                <a:latin typeface="Times New Roman"/>
                <a:ea typeface="Times New Roman"/>
                <a:cs typeface="Times New Roman"/>
                <a:sym typeface="Times New Roman"/>
              </a:rPr>
              <a:t>In [40]:</a:t>
            </a:r>
            <a:endParaRPr sz="1250">
              <a:latin typeface="Times New Roman"/>
              <a:ea typeface="Times New Roman"/>
              <a:cs typeface="Times New Roman"/>
              <a:sym typeface="Times New Roman"/>
            </a:endParaRPr>
          </a:p>
        </p:txBody>
      </p:sp>
      <p:sp>
        <p:nvSpPr>
          <p:cNvPr id="243" name="Google Shape;243;p42"/>
          <p:cNvSpPr/>
          <p:nvPr/>
        </p:nvSpPr>
        <p:spPr>
          <a:xfrm>
            <a:off x="1243843" y="2387605"/>
            <a:ext cx="8025765" cy="372110"/>
          </a:xfrm>
          <a:custGeom>
            <a:rect b="b" l="l" r="r" t="t"/>
            <a:pathLst>
              <a:path extrusionOk="0" h="372110" w="8025765">
                <a:moveTo>
                  <a:pt x="0" y="357426"/>
                </a:moveTo>
                <a:lnTo>
                  <a:pt x="0" y="14297"/>
                </a:lnTo>
                <a:lnTo>
                  <a:pt x="0" y="12401"/>
                </a:lnTo>
                <a:lnTo>
                  <a:pt x="362" y="10577"/>
                </a:lnTo>
                <a:lnTo>
                  <a:pt x="8826" y="1088"/>
                </a:lnTo>
                <a:lnTo>
                  <a:pt x="10579" y="362"/>
                </a:lnTo>
                <a:lnTo>
                  <a:pt x="12400" y="0"/>
                </a:lnTo>
                <a:lnTo>
                  <a:pt x="14297" y="0"/>
                </a:lnTo>
                <a:lnTo>
                  <a:pt x="8011116" y="0"/>
                </a:lnTo>
                <a:lnTo>
                  <a:pt x="8013013" y="0"/>
                </a:lnTo>
                <a:lnTo>
                  <a:pt x="8014833" y="362"/>
                </a:lnTo>
                <a:lnTo>
                  <a:pt x="8016587" y="1088"/>
                </a:lnTo>
                <a:lnTo>
                  <a:pt x="8018341" y="1813"/>
                </a:lnTo>
                <a:lnTo>
                  <a:pt x="8025413" y="12401"/>
                </a:lnTo>
                <a:lnTo>
                  <a:pt x="8025413" y="14297"/>
                </a:lnTo>
                <a:lnTo>
                  <a:pt x="8025413" y="357426"/>
                </a:lnTo>
                <a:lnTo>
                  <a:pt x="8025413" y="359322"/>
                </a:lnTo>
                <a:lnTo>
                  <a:pt x="8025051" y="361145"/>
                </a:lnTo>
                <a:lnTo>
                  <a:pt x="8016587" y="370634"/>
                </a:lnTo>
                <a:lnTo>
                  <a:pt x="8014833" y="371360"/>
                </a:lnTo>
                <a:lnTo>
                  <a:pt x="8013013" y="371723"/>
                </a:lnTo>
                <a:lnTo>
                  <a:pt x="8011116" y="371723"/>
                </a:lnTo>
                <a:lnTo>
                  <a:pt x="14297" y="371723"/>
                </a:lnTo>
                <a:lnTo>
                  <a:pt x="12400" y="371723"/>
                </a:lnTo>
                <a:lnTo>
                  <a:pt x="10579" y="371360"/>
                </a:lnTo>
                <a:lnTo>
                  <a:pt x="1086" y="362897"/>
                </a:lnTo>
                <a:lnTo>
                  <a:pt x="362" y="361145"/>
                </a:lnTo>
                <a:lnTo>
                  <a:pt x="0" y="359322"/>
                </a:lnTo>
                <a:lnTo>
                  <a:pt x="0" y="357426"/>
                </a:lnTo>
                <a:close/>
              </a:path>
            </a:pathLst>
          </a:custGeom>
          <a:noFill/>
          <a:ln cap="flat" cmpd="sng" w="9525">
            <a:solidFill>
              <a:srgbClr val="CFCFC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44" name="Google Shape;244;p42"/>
          <p:cNvSpPr txBox="1"/>
          <p:nvPr/>
        </p:nvSpPr>
        <p:spPr>
          <a:xfrm>
            <a:off x="1248609" y="2459353"/>
            <a:ext cx="8016240" cy="215900"/>
          </a:xfrm>
          <a:prstGeom prst="rect">
            <a:avLst/>
          </a:prstGeom>
          <a:noFill/>
          <a:ln>
            <a:noFill/>
          </a:ln>
        </p:spPr>
        <p:txBody>
          <a:bodyPr anchorCtr="0" anchor="t" bIns="0" lIns="0" spcFirstLastPara="1" rIns="0" wrap="square" tIns="12050">
            <a:noAutofit/>
          </a:bodyPr>
          <a:lstStyle/>
          <a:p>
            <a:pPr indent="0" lvl="0" marL="91440" marR="0" rtl="0" algn="l">
              <a:lnSpc>
                <a:spcPct val="100000"/>
              </a:lnSpc>
              <a:spcBef>
                <a:spcPts val="0"/>
              </a:spcBef>
              <a:spcAft>
                <a:spcPts val="0"/>
              </a:spcAft>
              <a:buNone/>
            </a:pPr>
            <a:r>
              <a:rPr lang="en-US" sz="1250">
                <a:latin typeface="Times New Roman"/>
                <a:ea typeface="Times New Roman"/>
                <a:cs typeface="Times New Roman"/>
                <a:sym typeface="Times New Roman"/>
              </a:rPr>
              <a:t>all_data.resample('M').size()</a:t>
            </a:r>
            <a:endParaRPr sz="1250">
              <a:latin typeface="Times New Roman"/>
              <a:ea typeface="Times New Roman"/>
              <a:cs typeface="Times New Roman"/>
              <a:sym typeface="Times New Roman"/>
            </a:endParaRPr>
          </a:p>
        </p:txBody>
      </p:sp>
      <p:sp>
        <p:nvSpPr>
          <p:cNvPr id="245" name="Google Shape;245;p42"/>
          <p:cNvSpPr txBox="1"/>
          <p:nvPr/>
        </p:nvSpPr>
        <p:spPr>
          <a:xfrm>
            <a:off x="402658" y="2859670"/>
            <a:ext cx="787400" cy="21590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lang="en-US" sz="1250">
                <a:latin typeface="Times New Roman"/>
                <a:ea typeface="Times New Roman"/>
                <a:cs typeface="Times New Roman"/>
                <a:sym typeface="Times New Roman"/>
              </a:rPr>
              <a:t>Out[40]:</a:t>
            </a:r>
            <a:endParaRPr sz="1250">
              <a:latin typeface="Times New Roman"/>
              <a:ea typeface="Times New Roman"/>
              <a:cs typeface="Times New Roman"/>
              <a:sym typeface="Times New Roman"/>
            </a:endParaRPr>
          </a:p>
        </p:txBody>
      </p:sp>
      <p:sp>
        <p:nvSpPr>
          <p:cNvPr id="246" name="Google Shape;246;p42"/>
          <p:cNvSpPr txBox="1"/>
          <p:nvPr/>
        </p:nvSpPr>
        <p:spPr>
          <a:xfrm>
            <a:off x="1354155" y="2812014"/>
            <a:ext cx="406400" cy="21590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lang="en-US" sz="1250">
                <a:latin typeface="Times New Roman"/>
                <a:ea typeface="Times New Roman"/>
                <a:cs typeface="Times New Roman"/>
                <a:sym typeface="Times New Roman"/>
              </a:rPr>
              <a:t>Date</a:t>
            </a:r>
            <a:endParaRPr sz="1250">
              <a:latin typeface="Times New Roman"/>
              <a:ea typeface="Times New Roman"/>
              <a:cs typeface="Times New Roman"/>
              <a:sym typeface="Times New Roman"/>
            </a:endParaRPr>
          </a:p>
        </p:txBody>
      </p:sp>
      <p:graphicFrame>
        <p:nvGraphicFramePr>
          <p:cNvPr id="247" name="Google Shape;247;p42"/>
          <p:cNvGraphicFramePr/>
          <p:nvPr/>
        </p:nvGraphicFramePr>
        <p:xfrm>
          <a:off x="1335105" y="3044840"/>
          <a:ext cx="3000000" cy="3000000"/>
        </p:xfrm>
        <a:graphic>
          <a:graphicData uri="http://schemas.openxmlformats.org/drawingml/2006/table">
            <a:tbl>
              <a:tblPr bandRow="1" firstRow="1">
                <a:noFill/>
                <a:tableStyleId>{107BF309-9084-4A1D-AC79-AF961DE2F41A}</a:tableStyleId>
              </a:tblPr>
              <a:tblGrid>
                <a:gridCol w="1174125"/>
                <a:gridCol w="412750"/>
              </a:tblGrid>
              <a:tr h="169550">
                <a:tc>
                  <a:txBody>
                    <a:bodyPr>
                      <a:noAutofit/>
                    </a:bodyPr>
                    <a:lstStyle/>
                    <a:p>
                      <a:pPr indent="0" lvl="0" marL="31750" marR="0" rtl="0" algn="l">
                        <a:lnSpc>
                          <a:spcPct val="95200"/>
                        </a:lnSpc>
                        <a:spcBef>
                          <a:spcPts val="0"/>
                        </a:spcBef>
                        <a:spcAft>
                          <a:spcPts val="0"/>
                        </a:spcAft>
                        <a:buNone/>
                      </a:pPr>
                      <a:r>
                        <a:rPr lang="en-US" sz="1250" u="none" cap="none" strike="noStrike">
                          <a:latin typeface="Times New Roman"/>
                          <a:ea typeface="Times New Roman"/>
                          <a:cs typeface="Times New Roman"/>
                          <a:sym typeface="Times New Roman"/>
                        </a:rPr>
                        <a:t>2016-04-30</a:t>
                      </a:r>
                      <a:endParaRPr sz="1250" u="none" cap="none" strike="noStrike">
                        <a:latin typeface="Times New Roman"/>
                        <a:ea typeface="Times New Roman"/>
                        <a:cs typeface="Times New Roman"/>
                        <a:sym typeface="Times New Roman"/>
                      </a:endParaRPr>
                    </a:p>
                  </a:txBody>
                  <a:tcPr marT="0" marB="0" marR="0" marL="0"/>
                </a:tc>
                <a:tc>
                  <a:txBody>
                    <a:bodyPr>
                      <a:noAutofit/>
                    </a:bodyPr>
                    <a:lstStyle/>
                    <a:p>
                      <a:pPr indent="0" lvl="0" marL="0" marR="24130" rtl="0" algn="r">
                        <a:lnSpc>
                          <a:spcPct val="95200"/>
                        </a:lnSpc>
                        <a:spcBef>
                          <a:spcPts val="0"/>
                        </a:spcBef>
                        <a:spcAft>
                          <a:spcPts val="0"/>
                        </a:spcAft>
                        <a:buNone/>
                      </a:pPr>
                      <a:r>
                        <a:rPr lang="en-US" sz="1250" u="none" cap="none" strike="noStrike">
                          <a:latin typeface="Times New Roman"/>
                          <a:ea typeface="Times New Roman"/>
                          <a:cs typeface="Times New Roman"/>
                          <a:sym typeface="Times New Roman"/>
                        </a:rPr>
                        <a:t>30</a:t>
                      </a:r>
                      <a:endParaRPr sz="1250" u="none" cap="none" strike="noStrike">
                        <a:latin typeface="Times New Roman"/>
                        <a:ea typeface="Times New Roman"/>
                        <a:cs typeface="Times New Roman"/>
                        <a:sym typeface="Times New Roman"/>
                      </a:endParaRPr>
                    </a:p>
                  </a:txBody>
                  <a:tcPr marT="0" marB="0" marR="0" marL="0"/>
                </a:tc>
              </a:tr>
              <a:tr h="180975">
                <a:tc>
                  <a:txBody>
                    <a:bodyPr>
                      <a:noAutofit/>
                    </a:bodyPr>
                    <a:lstStyle/>
                    <a:p>
                      <a:pPr indent="0" lvl="0" marL="31750" marR="0" rtl="0" algn="l">
                        <a:lnSpc>
                          <a:spcPct val="102400"/>
                        </a:lnSpc>
                        <a:spcBef>
                          <a:spcPts val="0"/>
                        </a:spcBef>
                        <a:spcAft>
                          <a:spcPts val="0"/>
                        </a:spcAft>
                        <a:buNone/>
                      </a:pPr>
                      <a:r>
                        <a:rPr lang="en-US" sz="1250" u="none" cap="none" strike="noStrike">
                          <a:latin typeface="Times New Roman"/>
                          <a:ea typeface="Times New Roman"/>
                          <a:cs typeface="Times New Roman"/>
                          <a:sym typeface="Times New Roman"/>
                        </a:rPr>
                        <a:t>2016-05-31</a:t>
                      </a:r>
                      <a:endParaRPr sz="1250" u="none" cap="none" strike="noStrike">
                        <a:latin typeface="Times New Roman"/>
                        <a:ea typeface="Times New Roman"/>
                        <a:cs typeface="Times New Roman"/>
                        <a:sym typeface="Times New Roman"/>
                      </a:endParaRPr>
                    </a:p>
                  </a:txBody>
                  <a:tcPr marT="0" marB="0" marR="0" marL="0"/>
                </a:tc>
                <a:tc>
                  <a:txBody>
                    <a:bodyPr>
                      <a:noAutofit/>
                    </a:bodyPr>
                    <a:lstStyle/>
                    <a:p>
                      <a:pPr indent="0" lvl="0" marL="0" marR="24130" rtl="0" algn="r">
                        <a:lnSpc>
                          <a:spcPct val="102400"/>
                        </a:lnSpc>
                        <a:spcBef>
                          <a:spcPts val="0"/>
                        </a:spcBef>
                        <a:spcAft>
                          <a:spcPts val="0"/>
                        </a:spcAft>
                        <a:buNone/>
                      </a:pPr>
                      <a:r>
                        <a:rPr lang="en-US" sz="1250" u="none" cap="none" strike="noStrike">
                          <a:latin typeface="Times New Roman"/>
                          <a:ea typeface="Times New Roman"/>
                          <a:cs typeface="Times New Roman"/>
                          <a:sym typeface="Times New Roman"/>
                        </a:rPr>
                        <a:t>31</a:t>
                      </a:r>
                      <a:endParaRPr sz="1250" u="none" cap="none" strike="noStrike">
                        <a:latin typeface="Times New Roman"/>
                        <a:ea typeface="Times New Roman"/>
                        <a:cs typeface="Times New Roman"/>
                        <a:sym typeface="Times New Roman"/>
                      </a:endParaRPr>
                    </a:p>
                  </a:txBody>
                  <a:tcPr marT="0" marB="0" marR="0" marL="0"/>
                </a:tc>
              </a:tr>
              <a:tr h="180975">
                <a:tc>
                  <a:txBody>
                    <a:bodyPr>
                      <a:noAutofit/>
                    </a:bodyPr>
                    <a:lstStyle/>
                    <a:p>
                      <a:pPr indent="0" lvl="0" marL="31750" marR="0" rtl="0" algn="l">
                        <a:lnSpc>
                          <a:spcPct val="102400"/>
                        </a:lnSpc>
                        <a:spcBef>
                          <a:spcPts val="0"/>
                        </a:spcBef>
                        <a:spcAft>
                          <a:spcPts val="0"/>
                        </a:spcAft>
                        <a:buNone/>
                      </a:pPr>
                      <a:r>
                        <a:rPr lang="en-US" sz="1250" u="none" cap="none" strike="noStrike">
                          <a:latin typeface="Times New Roman"/>
                          <a:ea typeface="Times New Roman"/>
                          <a:cs typeface="Times New Roman"/>
                          <a:sym typeface="Times New Roman"/>
                        </a:rPr>
                        <a:t>2016-06-30</a:t>
                      </a:r>
                      <a:endParaRPr sz="1250" u="none" cap="none" strike="noStrike">
                        <a:latin typeface="Times New Roman"/>
                        <a:ea typeface="Times New Roman"/>
                        <a:cs typeface="Times New Roman"/>
                        <a:sym typeface="Times New Roman"/>
                      </a:endParaRPr>
                    </a:p>
                  </a:txBody>
                  <a:tcPr marT="0" marB="0" marR="0" marL="0"/>
                </a:tc>
                <a:tc>
                  <a:txBody>
                    <a:bodyPr>
                      <a:noAutofit/>
                    </a:bodyPr>
                    <a:lstStyle/>
                    <a:p>
                      <a:pPr indent="0" lvl="0" marL="0" marR="24130" rtl="0" algn="r">
                        <a:lnSpc>
                          <a:spcPct val="102400"/>
                        </a:lnSpc>
                        <a:spcBef>
                          <a:spcPts val="0"/>
                        </a:spcBef>
                        <a:spcAft>
                          <a:spcPts val="0"/>
                        </a:spcAft>
                        <a:buNone/>
                      </a:pPr>
                      <a:r>
                        <a:rPr lang="en-US" sz="1250" u="none" cap="none" strike="noStrike">
                          <a:latin typeface="Times New Roman"/>
                          <a:ea typeface="Times New Roman"/>
                          <a:cs typeface="Times New Roman"/>
                          <a:sym typeface="Times New Roman"/>
                        </a:rPr>
                        <a:t>30</a:t>
                      </a:r>
                      <a:endParaRPr sz="1250" u="none" cap="none" strike="noStrike">
                        <a:latin typeface="Times New Roman"/>
                        <a:ea typeface="Times New Roman"/>
                        <a:cs typeface="Times New Roman"/>
                        <a:sym typeface="Times New Roman"/>
                      </a:endParaRPr>
                    </a:p>
                  </a:txBody>
                  <a:tcPr marT="0" marB="0" marR="0" marL="0"/>
                </a:tc>
              </a:tr>
              <a:tr h="180975">
                <a:tc>
                  <a:txBody>
                    <a:bodyPr>
                      <a:noAutofit/>
                    </a:bodyPr>
                    <a:lstStyle/>
                    <a:p>
                      <a:pPr indent="0" lvl="0" marL="31750" marR="0" rtl="0" algn="l">
                        <a:lnSpc>
                          <a:spcPct val="102400"/>
                        </a:lnSpc>
                        <a:spcBef>
                          <a:spcPts val="0"/>
                        </a:spcBef>
                        <a:spcAft>
                          <a:spcPts val="0"/>
                        </a:spcAft>
                        <a:buNone/>
                      </a:pPr>
                      <a:r>
                        <a:rPr lang="en-US" sz="1250" u="none" cap="none" strike="noStrike">
                          <a:latin typeface="Times New Roman"/>
                          <a:ea typeface="Times New Roman"/>
                          <a:cs typeface="Times New Roman"/>
                          <a:sym typeface="Times New Roman"/>
                        </a:rPr>
                        <a:t>2016-07-31</a:t>
                      </a:r>
                      <a:endParaRPr sz="1250" u="none" cap="none" strike="noStrike">
                        <a:latin typeface="Times New Roman"/>
                        <a:ea typeface="Times New Roman"/>
                        <a:cs typeface="Times New Roman"/>
                        <a:sym typeface="Times New Roman"/>
                      </a:endParaRPr>
                    </a:p>
                  </a:txBody>
                  <a:tcPr marT="0" marB="0" marR="0" marL="0"/>
                </a:tc>
                <a:tc>
                  <a:txBody>
                    <a:bodyPr>
                      <a:noAutofit/>
                    </a:bodyPr>
                    <a:lstStyle/>
                    <a:p>
                      <a:pPr indent="0" lvl="0" marL="0" marR="24130" rtl="0" algn="r">
                        <a:lnSpc>
                          <a:spcPct val="102400"/>
                        </a:lnSpc>
                        <a:spcBef>
                          <a:spcPts val="0"/>
                        </a:spcBef>
                        <a:spcAft>
                          <a:spcPts val="0"/>
                        </a:spcAft>
                        <a:buNone/>
                      </a:pPr>
                      <a:r>
                        <a:rPr lang="en-US" sz="1250" u="none" cap="none" strike="noStrike">
                          <a:latin typeface="Times New Roman"/>
                          <a:ea typeface="Times New Roman"/>
                          <a:cs typeface="Times New Roman"/>
                          <a:sym typeface="Times New Roman"/>
                        </a:rPr>
                        <a:t>31</a:t>
                      </a:r>
                      <a:endParaRPr sz="1250" u="none" cap="none" strike="noStrike">
                        <a:latin typeface="Times New Roman"/>
                        <a:ea typeface="Times New Roman"/>
                        <a:cs typeface="Times New Roman"/>
                        <a:sym typeface="Times New Roman"/>
                      </a:endParaRPr>
                    </a:p>
                  </a:txBody>
                  <a:tcPr marT="0" marB="0" marR="0" marL="0"/>
                </a:tc>
              </a:tr>
              <a:tr h="180975">
                <a:tc>
                  <a:txBody>
                    <a:bodyPr>
                      <a:noAutofit/>
                    </a:bodyPr>
                    <a:lstStyle/>
                    <a:p>
                      <a:pPr indent="0" lvl="0" marL="31750" marR="0" rtl="0" algn="l">
                        <a:lnSpc>
                          <a:spcPct val="102400"/>
                        </a:lnSpc>
                        <a:spcBef>
                          <a:spcPts val="0"/>
                        </a:spcBef>
                        <a:spcAft>
                          <a:spcPts val="0"/>
                        </a:spcAft>
                        <a:buNone/>
                      </a:pPr>
                      <a:r>
                        <a:rPr lang="en-US" sz="1250" u="none" cap="none" strike="noStrike">
                          <a:latin typeface="Times New Roman"/>
                          <a:ea typeface="Times New Roman"/>
                          <a:cs typeface="Times New Roman"/>
                          <a:sym typeface="Times New Roman"/>
                        </a:rPr>
                        <a:t>2016-08-31</a:t>
                      </a:r>
                      <a:endParaRPr sz="1250" u="none" cap="none" strike="noStrike">
                        <a:latin typeface="Times New Roman"/>
                        <a:ea typeface="Times New Roman"/>
                        <a:cs typeface="Times New Roman"/>
                        <a:sym typeface="Times New Roman"/>
                      </a:endParaRPr>
                    </a:p>
                  </a:txBody>
                  <a:tcPr marT="0" marB="0" marR="0" marL="0"/>
                </a:tc>
                <a:tc>
                  <a:txBody>
                    <a:bodyPr>
                      <a:noAutofit/>
                    </a:bodyPr>
                    <a:lstStyle/>
                    <a:p>
                      <a:pPr indent="0" lvl="0" marL="0" marR="24130" rtl="0" algn="r">
                        <a:lnSpc>
                          <a:spcPct val="102400"/>
                        </a:lnSpc>
                        <a:spcBef>
                          <a:spcPts val="0"/>
                        </a:spcBef>
                        <a:spcAft>
                          <a:spcPts val="0"/>
                        </a:spcAft>
                        <a:buNone/>
                      </a:pPr>
                      <a:r>
                        <a:rPr lang="en-US" sz="1250" u="none" cap="none" strike="noStrike">
                          <a:latin typeface="Times New Roman"/>
                          <a:ea typeface="Times New Roman"/>
                          <a:cs typeface="Times New Roman"/>
                          <a:sym typeface="Times New Roman"/>
                        </a:rPr>
                        <a:t>31</a:t>
                      </a:r>
                      <a:endParaRPr sz="1250" u="none" cap="none" strike="noStrike">
                        <a:latin typeface="Times New Roman"/>
                        <a:ea typeface="Times New Roman"/>
                        <a:cs typeface="Times New Roman"/>
                        <a:sym typeface="Times New Roman"/>
                      </a:endParaRPr>
                    </a:p>
                  </a:txBody>
                  <a:tcPr marT="0" marB="0" marR="0" marL="0"/>
                </a:tc>
              </a:tr>
              <a:tr h="180975">
                <a:tc>
                  <a:txBody>
                    <a:bodyPr>
                      <a:noAutofit/>
                    </a:bodyPr>
                    <a:lstStyle/>
                    <a:p>
                      <a:pPr indent="0" lvl="0" marL="31750" marR="0" rtl="0" algn="l">
                        <a:lnSpc>
                          <a:spcPct val="102400"/>
                        </a:lnSpc>
                        <a:spcBef>
                          <a:spcPts val="0"/>
                        </a:spcBef>
                        <a:spcAft>
                          <a:spcPts val="0"/>
                        </a:spcAft>
                        <a:buNone/>
                      </a:pPr>
                      <a:r>
                        <a:rPr lang="en-US" sz="1250" u="none" cap="none" strike="noStrike">
                          <a:latin typeface="Times New Roman"/>
                          <a:ea typeface="Times New Roman"/>
                          <a:cs typeface="Times New Roman"/>
                          <a:sym typeface="Times New Roman"/>
                        </a:rPr>
                        <a:t>2016-09-30</a:t>
                      </a:r>
                      <a:endParaRPr sz="1250" u="none" cap="none" strike="noStrike">
                        <a:latin typeface="Times New Roman"/>
                        <a:ea typeface="Times New Roman"/>
                        <a:cs typeface="Times New Roman"/>
                        <a:sym typeface="Times New Roman"/>
                      </a:endParaRPr>
                    </a:p>
                  </a:txBody>
                  <a:tcPr marT="0" marB="0" marR="0" marL="0"/>
                </a:tc>
                <a:tc>
                  <a:txBody>
                    <a:bodyPr>
                      <a:noAutofit/>
                    </a:bodyPr>
                    <a:lstStyle/>
                    <a:p>
                      <a:pPr indent="0" lvl="0" marL="0" marR="24130" rtl="0" algn="r">
                        <a:lnSpc>
                          <a:spcPct val="102400"/>
                        </a:lnSpc>
                        <a:spcBef>
                          <a:spcPts val="0"/>
                        </a:spcBef>
                        <a:spcAft>
                          <a:spcPts val="0"/>
                        </a:spcAft>
                        <a:buNone/>
                      </a:pPr>
                      <a:r>
                        <a:rPr lang="en-US" sz="1250" u="none" cap="none" strike="noStrike">
                          <a:latin typeface="Times New Roman"/>
                          <a:ea typeface="Times New Roman"/>
                          <a:cs typeface="Times New Roman"/>
                          <a:sym typeface="Times New Roman"/>
                        </a:rPr>
                        <a:t>30</a:t>
                      </a:r>
                      <a:endParaRPr sz="1250" u="none" cap="none" strike="noStrike">
                        <a:latin typeface="Times New Roman"/>
                        <a:ea typeface="Times New Roman"/>
                        <a:cs typeface="Times New Roman"/>
                        <a:sym typeface="Times New Roman"/>
                      </a:endParaRPr>
                    </a:p>
                  </a:txBody>
                  <a:tcPr marT="0" marB="0" marR="0" marL="0"/>
                </a:tc>
              </a:tr>
              <a:tr h="169550">
                <a:tc>
                  <a:txBody>
                    <a:bodyPr>
                      <a:noAutofit/>
                    </a:bodyPr>
                    <a:lstStyle/>
                    <a:p>
                      <a:pPr indent="0" lvl="0" marL="31750" marR="0" rtl="0" algn="l">
                        <a:lnSpc>
                          <a:spcPct val="98799"/>
                        </a:lnSpc>
                        <a:spcBef>
                          <a:spcPts val="0"/>
                        </a:spcBef>
                        <a:spcAft>
                          <a:spcPts val="0"/>
                        </a:spcAft>
                        <a:buNone/>
                      </a:pPr>
                      <a:r>
                        <a:rPr lang="en-US" sz="1250" u="none" cap="none" strike="noStrike">
                          <a:latin typeface="Times New Roman"/>
                          <a:ea typeface="Times New Roman"/>
                          <a:cs typeface="Times New Roman"/>
                          <a:sym typeface="Times New Roman"/>
                        </a:rPr>
                        <a:t>2016-10-31</a:t>
                      </a:r>
                      <a:endParaRPr sz="1250" u="none" cap="none" strike="noStrike">
                        <a:latin typeface="Times New Roman"/>
                        <a:ea typeface="Times New Roman"/>
                        <a:cs typeface="Times New Roman"/>
                        <a:sym typeface="Times New Roman"/>
                      </a:endParaRPr>
                    </a:p>
                  </a:txBody>
                  <a:tcPr marT="0" marB="0" marR="0" marL="0"/>
                </a:tc>
                <a:tc>
                  <a:txBody>
                    <a:bodyPr>
                      <a:noAutofit/>
                    </a:bodyPr>
                    <a:lstStyle/>
                    <a:p>
                      <a:pPr indent="0" lvl="0" marL="0" marR="24130" rtl="0" algn="r">
                        <a:lnSpc>
                          <a:spcPct val="98799"/>
                        </a:lnSpc>
                        <a:spcBef>
                          <a:spcPts val="0"/>
                        </a:spcBef>
                        <a:spcAft>
                          <a:spcPts val="0"/>
                        </a:spcAft>
                        <a:buNone/>
                      </a:pPr>
                      <a:r>
                        <a:rPr lang="en-US" sz="1250" u="none" cap="none" strike="noStrike">
                          <a:latin typeface="Times New Roman"/>
                          <a:ea typeface="Times New Roman"/>
                          <a:cs typeface="Times New Roman"/>
                          <a:sym typeface="Times New Roman"/>
                        </a:rPr>
                        <a:t>31</a:t>
                      </a:r>
                      <a:endParaRPr sz="1250" u="none" cap="none" strike="noStrike">
                        <a:latin typeface="Times New Roman"/>
                        <a:ea typeface="Times New Roman"/>
                        <a:cs typeface="Times New Roman"/>
                        <a:sym typeface="Times New Roman"/>
                      </a:endParaRPr>
                    </a:p>
                  </a:txBody>
                  <a:tcPr marT="0" marB="0" marR="0" marL="0"/>
                </a:tc>
              </a:tr>
            </a:tbl>
          </a:graphicData>
        </a:graphic>
      </p:graphicFrame>
      <p:sp>
        <p:nvSpPr>
          <p:cNvPr id="248" name="Google Shape;248;p42"/>
          <p:cNvSpPr txBox="1"/>
          <p:nvPr/>
        </p:nvSpPr>
        <p:spPr>
          <a:xfrm>
            <a:off x="1354155" y="4260782"/>
            <a:ext cx="2024380" cy="21590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lang="en-US" sz="1250">
                <a:latin typeface="Times New Roman"/>
                <a:ea typeface="Times New Roman"/>
                <a:cs typeface="Times New Roman"/>
                <a:sym typeface="Times New Roman"/>
              </a:rPr>
              <a:t>Freq: M, dtype: int64</a:t>
            </a:r>
            <a:endParaRPr sz="1250">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52" name="Shape 252"/>
        <p:cNvGrpSpPr/>
        <p:nvPr/>
      </p:nvGrpSpPr>
      <p:grpSpPr>
        <a:xfrm>
          <a:off x="0" y="0"/>
          <a:ext cx="0" cy="0"/>
          <a:chOff x="0" y="0"/>
          <a:chExt cx="0" cy="0"/>
        </a:xfrm>
      </p:grpSpPr>
      <p:sp>
        <p:nvSpPr>
          <p:cNvPr id="253" name="Google Shape;253;p43"/>
          <p:cNvSpPr txBox="1"/>
          <p:nvPr>
            <p:ph type="title"/>
          </p:nvPr>
        </p:nvSpPr>
        <p:spPr>
          <a:xfrm>
            <a:off x="1306498" y="3411548"/>
            <a:ext cx="5087620" cy="331470"/>
          </a:xfrm>
          <a:prstGeom prst="rect">
            <a:avLst/>
          </a:prstGeom>
          <a:noFill/>
          <a:ln>
            <a:noFill/>
          </a:ln>
        </p:spPr>
        <p:txBody>
          <a:bodyPr anchorCtr="0" anchor="t" bIns="0" lIns="0" spcFirstLastPara="1" rIns="0" wrap="square" tIns="13325">
            <a:noAutofit/>
          </a:bodyPr>
          <a:lstStyle/>
          <a:p>
            <a:pPr indent="0" lvl="0" marL="12700" rtl="0" algn="l">
              <a:lnSpc>
                <a:spcPct val="100000"/>
              </a:lnSpc>
              <a:spcBef>
                <a:spcPts val="0"/>
              </a:spcBef>
              <a:spcAft>
                <a:spcPts val="0"/>
              </a:spcAft>
              <a:buNone/>
            </a:pPr>
            <a:r>
              <a:rPr lang="en-US" sz="2000"/>
              <a:t>Basic statistical description of 'all</a:t>
            </a:r>
            <a:r>
              <a:rPr lang="en-US" sz="2000" u="sng"/>
              <a:t> </a:t>
            </a:r>
            <a:r>
              <a:rPr lang="en-US" sz="2000"/>
              <a:t>data' dataframe.</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72" name="Shape 72"/>
        <p:cNvGrpSpPr/>
        <p:nvPr/>
      </p:nvGrpSpPr>
      <p:grpSpPr>
        <a:xfrm>
          <a:off x="0" y="0"/>
          <a:ext cx="0" cy="0"/>
          <a:chOff x="0" y="0"/>
          <a:chExt cx="0" cy="0"/>
        </a:xfrm>
      </p:grpSpPr>
      <p:sp>
        <p:nvSpPr>
          <p:cNvPr id="73" name="Google Shape;73;p17"/>
          <p:cNvSpPr txBox="1"/>
          <p:nvPr>
            <p:ph type="title"/>
          </p:nvPr>
        </p:nvSpPr>
        <p:spPr>
          <a:xfrm>
            <a:off x="1306498" y="3411548"/>
            <a:ext cx="5187950" cy="331470"/>
          </a:xfrm>
          <a:prstGeom prst="rect">
            <a:avLst/>
          </a:prstGeom>
          <a:noFill/>
          <a:ln>
            <a:noFill/>
          </a:ln>
        </p:spPr>
        <p:txBody>
          <a:bodyPr anchorCtr="0" anchor="t" bIns="0" lIns="0" spcFirstLastPara="1" rIns="0" wrap="square" tIns="13325">
            <a:noAutofit/>
          </a:bodyPr>
          <a:lstStyle/>
          <a:p>
            <a:pPr indent="0" lvl="0" marL="12700" rtl="0" algn="l">
              <a:lnSpc>
                <a:spcPct val="100000"/>
              </a:lnSpc>
              <a:spcBef>
                <a:spcPts val="0"/>
              </a:spcBef>
              <a:spcAft>
                <a:spcPts val="0"/>
              </a:spcAft>
              <a:buNone/>
            </a:pPr>
            <a:r>
              <a:rPr lang="en-US" sz="2000"/>
              <a:t>All imports for notebook contained in the below cell.</a:t>
            </a:r>
            <a:endParaRPr sz="20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57" name="Shape 257"/>
        <p:cNvGrpSpPr/>
        <p:nvPr/>
      </p:nvGrpSpPr>
      <p:grpSpPr>
        <a:xfrm>
          <a:off x="0" y="0"/>
          <a:ext cx="0" cy="0"/>
          <a:chOff x="0" y="0"/>
          <a:chExt cx="0" cy="0"/>
        </a:xfrm>
      </p:grpSpPr>
      <p:sp>
        <p:nvSpPr>
          <p:cNvPr id="258" name="Google Shape;258;p44"/>
          <p:cNvSpPr txBox="1"/>
          <p:nvPr/>
        </p:nvSpPr>
        <p:spPr>
          <a:xfrm>
            <a:off x="402658" y="1315590"/>
            <a:ext cx="787400" cy="21590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lang="en-US" sz="1250">
                <a:latin typeface="Times New Roman"/>
                <a:ea typeface="Times New Roman"/>
                <a:cs typeface="Times New Roman"/>
                <a:sym typeface="Times New Roman"/>
              </a:rPr>
              <a:t>In [41]:</a:t>
            </a:r>
            <a:endParaRPr sz="1250">
              <a:latin typeface="Times New Roman"/>
              <a:ea typeface="Times New Roman"/>
              <a:cs typeface="Times New Roman"/>
              <a:sym typeface="Times New Roman"/>
            </a:endParaRPr>
          </a:p>
        </p:txBody>
      </p:sp>
      <p:sp>
        <p:nvSpPr>
          <p:cNvPr id="259" name="Google Shape;259;p44"/>
          <p:cNvSpPr/>
          <p:nvPr/>
        </p:nvSpPr>
        <p:spPr>
          <a:xfrm>
            <a:off x="1243843" y="1272436"/>
            <a:ext cx="8025765" cy="372110"/>
          </a:xfrm>
          <a:custGeom>
            <a:rect b="b" l="l" r="r" t="t"/>
            <a:pathLst>
              <a:path extrusionOk="0" h="372110" w="8025765">
                <a:moveTo>
                  <a:pt x="0" y="357426"/>
                </a:moveTo>
                <a:lnTo>
                  <a:pt x="0" y="14297"/>
                </a:lnTo>
                <a:lnTo>
                  <a:pt x="0" y="12401"/>
                </a:lnTo>
                <a:lnTo>
                  <a:pt x="362" y="10577"/>
                </a:lnTo>
                <a:lnTo>
                  <a:pt x="8826" y="1088"/>
                </a:lnTo>
                <a:lnTo>
                  <a:pt x="10579" y="362"/>
                </a:lnTo>
                <a:lnTo>
                  <a:pt x="12400" y="0"/>
                </a:lnTo>
                <a:lnTo>
                  <a:pt x="14297" y="0"/>
                </a:lnTo>
                <a:lnTo>
                  <a:pt x="8011116" y="0"/>
                </a:lnTo>
                <a:lnTo>
                  <a:pt x="8013013" y="0"/>
                </a:lnTo>
                <a:lnTo>
                  <a:pt x="8014833" y="362"/>
                </a:lnTo>
                <a:lnTo>
                  <a:pt x="8016587" y="1088"/>
                </a:lnTo>
                <a:lnTo>
                  <a:pt x="8018341" y="1813"/>
                </a:lnTo>
                <a:lnTo>
                  <a:pt x="8025413" y="12401"/>
                </a:lnTo>
                <a:lnTo>
                  <a:pt x="8025413" y="14297"/>
                </a:lnTo>
                <a:lnTo>
                  <a:pt x="8025413" y="357426"/>
                </a:lnTo>
                <a:lnTo>
                  <a:pt x="8025413" y="359322"/>
                </a:lnTo>
                <a:lnTo>
                  <a:pt x="8025051" y="361145"/>
                </a:lnTo>
                <a:lnTo>
                  <a:pt x="8016587" y="370634"/>
                </a:lnTo>
                <a:lnTo>
                  <a:pt x="8014833" y="371360"/>
                </a:lnTo>
                <a:lnTo>
                  <a:pt x="8013013" y="371723"/>
                </a:lnTo>
                <a:lnTo>
                  <a:pt x="8011116" y="371723"/>
                </a:lnTo>
                <a:lnTo>
                  <a:pt x="14297" y="371723"/>
                </a:lnTo>
                <a:lnTo>
                  <a:pt x="12400" y="371723"/>
                </a:lnTo>
                <a:lnTo>
                  <a:pt x="10579" y="371360"/>
                </a:lnTo>
                <a:lnTo>
                  <a:pt x="1086" y="362897"/>
                </a:lnTo>
                <a:lnTo>
                  <a:pt x="362" y="361145"/>
                </a:lnTo>
                <a:lnTo>
                  <a:pt x="0" y="359322"/>
                </a:lnTo>
                <a:lnTo>
                  <a:pt x="0" y="357426"/>
                </a:lnTo>
                <a:close/>
              </a:path>
            </a:pathLst>
          </a:custGeom>
          <a:noFill/>
          <a:ln cap="flat" cmpd="sng" w="9525">
            <a:solidFill>
              <a:srgbClr val="CFCFC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60" name="Google Shape;260;p44"/>
          <p:cNvSpPr txBox="1"/>
          <p:nvPr/>
        </p:nvSpPr>
        <p:spPr>
          <a:xfrm>
            <a:off x="1248609" y="1334653"/>
            <a:ext cx="8016240" cy="215900"/>
          </a:xfrm>
          <a:prstGeom prst="rect">
            <a:avLst/>
          </a:prstGeom>
          <a:noFill/>
          <a:ln>
            <a:noFill/>
          </a:ln>
        </p:spPr>
        <p:txBody>
          <a:bodyPr anchorCtr="0" anchor="t" bIns="0" lIns="0" spcFirstLastPara="1" rIns="0" wrap="square" tIns="12050">
            <a:noAutofit/>
          </a:bodyPr>
          <a:lstStyle/>
          <a:p>
            <a:pPr indent="0" lvl="0" marL="91440" marR="0" rtl="0" algn="l">
              <a:lnSpc>
                <a:spcPct val="100000"/>
              </a:lnSpc>
              <a:spcBef>
                <a:spcPts val="0"/>
              </a:spcBef>
              <a:spcAft>
                <a:spcPts val="0"/>
              </a:spcAft>
              <a:buNone/>
            </a:pPr>
            <a:r>
              <a:rPr lang="en-US" sz="1250">
                <a:latin typeface="Times New Roman"/>
                <a:ea typeface="Times New Roman"/>
                <a:cs typeface="Times New Roman"/>
                <a:sym typeface="Times New Roman"/>
              </a:rPr>
              <a:t>all_data.describe().round()</a:t>
            </a:r>
            <a:endParaRPr sz="1250">
              <a:latin typeface="Times New Roman"/>
              <a:ea typeface="Times New Roman"/>
              <a:cs typeface="Times New Roman"/>
              <a:sym typeface="Times New Roman"/>
            </a:endParaRPr>
          </a:p>
        </p:txBody>
      </p:sp>
      <p:sp>
        <p:nvSpPr>
          <p:cNvPr id="261" name="Google Shape;261;p44"/>
          <p:cNvSpPr txBox="1"/>
          <p:nvPr/>
        </p:nvSpPr>
        <p:spPr>
          <a:xfrm>
            <a:off x="402658" y="1734970"/>
            <a:ext cx="787400" cy="21590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lang="en-US" sz="1250">
                <a:latin typeface="Times New Roman"/>
                <a:ea typeface="Times New Roman"/>
                <a:cs typeface="Times New Roman"/>
                <a:sym typeface="Times New Roman"/>
              </a:rPr>
              <a:t>Out[41]:</a:t>
            </a:r>
            <a:endParaRPr sz="1250">
              <a:latin typeface="Times New Roman"/>
              <a:ea typeface="Times New Roman"/>
              <a:cs typeface="Times New Roman"/>
              <a:sym typeface="Times New Roman"/>
            </a:endParaRPr>
          </a:p>
        </p:txBody>
      </p:sp>
      <p:sp>
        <p:nvSpPr>
          <p:cNvPr id="262" name="Google Shape;262;p44"/>
          <p:cNvSpPr/>
          <p:nvPr/>
        </p:nvSpPr>
        <p:spPr>
          <a:xfrm>
            <a:off x="1286734" y="5642569"/>
            <a:ext cx="6138545" cy="0"/>
          </a:xfrm>
          <a:custGeom>
            <a:rect b="b" l="l" r="r" t="t"/>
            <a:pathLst>
              <a:path extrusionOk="0" h="120000" w="6138545">
                <a:moveTo>
                  <a:pt x="0" y="0"/>
                </a:moveTo>
                <a:lnTo>
                  <a:pt x="6138202" y="0"/>
                </a:lnTo>
              </a:path>
            </a:pathLst>
          </a:custGeom>
          <a:noFill/>
          <a:ln cap="flat" cmpd="sng" w="57175">
            <a:solidFill>
              <a:srgbClr val="71717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aphicFrame>
        <p:nvGraphicFramePr>
          <p:cNvPr id="263" name="Google Shape;263;p44"/>
          <p:cNvGraphicFramePr/>
          <p:nvPr/>
        </p:nvGraphicFramePr>
        <p:xfrm>
          <a:off x="1375260" y="1950884"/>
          <a:ext cx="3000000" cy="3000000"/>
        </p:xfrm>
        <a:graphic>
          <a:graphicData uri="http://schemas.openxmlformats.org/drawingml/2006/table">
            <a:tbl>
              <a:tblPr bandRow="1" firstRow="1">
                <a:noFill/>
                <a:tableStyleId>{107BF309-9084-4A1D-AC79-AF961DE2F41A}</a:tableStyleId>
              </a:tblPr>
              <a:tblGrid>
                <a:gridCol w="724525"/>
                <a:gridCol w="1029325"/>
                <a:gridCol w="715000"/>
                <a:gridCol w="715000"/>
                <a:gridCol w="1201425"/>
                <a:gridCol w="1401450"/>
                <a:gridCol w="1372875"/>
                <a:gridCol w="395600"/>
              </a:tblGrid>
              <a:tr h="857250">
                <a:tc>
                  <a:txBody>
                    <a:bodyPr>
                      <a:noAutofit/>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231775" lvl="0" marL="348615" marR="86995" rtl="0" algn="l">
                        <a:lnSpc>
                          <a:spcPct val="108900"/>
                        </a:lnSpc>
                        <a:spcBef>
                          <a:spcPts val="0"/>
                        </a:spcBef>
                        <a:spcAft>
                          <a:spcPts val="0"/>
                        </a:spcAft>
                        <a:buNone/>
                      </a:pPr>
                      <a:r>
                        <a:rPr b="1" lang="en-US" sz="1550" u="none" cap="none" strike="noStrike">
                          <a:latin typeface="Verdana"/>
                          <a:ea typeface="Verdana"/>
                          <a:cs typeface="Verdana"/>
                          <a:sym typeface="Verdana"/>
                        </a:rPr>
                        <a:t>Brooklyn  Bridge</a:t>
                      </a:r>
                      <a:endParaRPr sz="1550" u="none" cap="none" strike="noStrike">
                        <a:latin typeface="Verdana"/>
                        <a:ea typeface="Verdana"/>
                        <a:cs typeface="Verdana"/>
                        <a:sym typeface="Verdana"/>
                      </a:endParaRPr>
                    </a:p>
                  </a:txBody>
                  <a:tcPr marT="1581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63500" lvl="0" marL="136525" marR="87630" rtl="0" algn="l">
                        <a:lnSpc>
                          <a:spcPct val="108900"/>
                        </a:lnSpc>
                        <a:spcBef>
                          <a:spcPts val="0"/>
                        </a:spcBef>
                        <a:spcAft>
                          <a:spcPts val="0"/>
                        </a:spcAft>
                        <a:buNone/>
                      </a:pPr>
                      <a:r>
                        <a:rPr b="1" lang="en-US" sz="1550" u="none" cap="none" strike="noStrike">
                          <a:latin typeface="Verdana"/>
                          <a:ea typeface="Verdana"/>
                          <a:cs typeface="Verdana"/>
                          <a:sym typeface="Verdana"/>
                        </a:rPr>
                        <a:t>High  Temp</a:t>
                      </a:r>
                      <a:endParaRPr sz="1550" u="none" cap="none" strike="noStrike">
                        <a:latin typeface="Verdana"/>
                        <a:ea typeface="Verdana"/>
                        <a:cs typeface="Verdana"/>
                        <a:sym typeface="Verdana"/>
                      </a:endParaRPr>
                    </a:p>
                    <a:p>
                      <a:pPr indent="0" lvl="0" marL="309245" marR="0" rtl="0" algn="l">
                        <a:lnSpc>
                          <a:spcPct val="100000"/>
                        </a:lnSpc>
                        <a:spcBef>
                          <a:spcPts val="170"/>
                        </a:spcBef>
                        <a:spcAft>
                          <a:spcPts val="0"/>
                        </a:spcAft>
                        <a:buNone/>
                      </a:pPr>
                      <a:r>
                        <a:rPr b="1" lang="en-US" sz="1550" u="none" cap="none" strike="noStrike">
                          <a:latin typeface="Verdana"/>
                          <a:ea typeface="Verdana"/>
                          <a:cs typeface="Verdana"/>
                          <a:sym typeface="Verdana"/>
                        </a:rPr>
                        <a:t>(°F)</a:t>
                      </a:r>
                      <a:endParaRPr sz="1550" u="none" cap="none" strike="noStrike">
                        <a:latin typeface="Verdana"/>
                        <a:ea typeface="Verdana"/>
                        <a:cs typeface="Verdana"/>
                        <a:sym typeface="Verdana"/>
                      </a:endParaRPr>
                    </a:p>
                  </a:txBody>
                  <a:tcPr marT="343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114300" lvl="0" marL="136525" marR="87630" rtl="0" algn="l">
                        <a:lnSpc>
                          <a:spcPct val="108900"/>
                        </a:lnSpc>
                        <a:spcBef>
                          <a:spcPts val="0"/>
                        </a:spcBef>
                        <a:spcAft>
                          <a:spcPts val="0"/>
                        </a:spcAft>
                        <a:buNone/>
                      </a:pPr>
                      <a:r>
                        <a:rPr b="1" lang="en-US" sz="1550" u="none" cap="none" strike="noStrike">
                          <a:latin typeface="Verdana"/>
                          <a:ea typeface="Verdana"/>
                          <a:cs typeface="Verdana"/>
                          <a:sym typeface="Verdana"/>
                        </a:rPr>
                        <a:t>Low  Temp</a:t>
                      </a:r>
                      <a:endParaRPr sz="1550" u="none" cap="none" strike="noStrike">
                        <a:latin typeface="Verdana"/>
                        <a:ea typeface="Verdana"/>
                        <a:cs typeface="Verdana"/>
                        <a:sym typeface="Verdana"/>
                      </a:endParaRPr>
                    </a:p>
                    <a:p>
                      <a:pPr indent="0" lvl="0" marL="309245" marR="0" rtl="0" algn="l">
                        <a:lnSpc>
                          <a:spcPct val="100000"/>
                        </a:lnSpc>
                        <a:spcBef>
                          <a:spcPts val="170"/>
                        </a:spcBef>
                        <a:spcAft>
                          <a:spcPts val="0"/>
                        </a:spcAft>
                        <a:buNone/>
                      </a:pPr>
                      <a:r>
                        <a:rPr b="1" lang="en-US" sz="1550" u="none" cap="none" strike="noStrike">
                          <a:latin typeface="Verdana"/>
                          <a:ea typeface="Verdana"/>
                          <a:cs typeface="Verdana"/>
                          <a:sym typeface="Verdana"/>
                        </a:rPr>
                        <a:t>(°F)</a:t>
                      </a:r>
                      <a:endParaRPr sz="1550" u="none" cap="none" strike="noStrike">
                        <a:latin typeface="Verdana"/>
                        <a:ea typeface="Verdana"/>
                        <a:cs typeface="Verdana"/>
                        <a:sym typeface="Verdana"/>
                      </a:endParaRPr>
                    </a:p>
                  </a:txBody>
                  <a:tcPr marT="343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8110" marR="0" rtl="0" algn="l">
                        <a:lnSpc>
                          <a:spcPct val="100000"/>
                        </a:lnSpc>
                        <a:spcBef>
                          <a:spcPts val="0"/>
                        </a:spcBef>
                        <a:spcAft>
                          <a:spcPts val="0"/>
                        </a:spcAft>
                        <a:buNone/>
                      </a:pPr>
                      <a:r>
                        <a:rPr b="1" lang="en-US" sz="1550" u="none" cap="none" strike="noStrike">
                          <a:latin typeface="Verdana"/>
                          <a:ea typeface="Verdana"/>
                          <a:cs typeface="Verdana"/>
                          <a:sym typeface="Verdana"/>
                        </a:rPr>
                        <a:t>Manhattan</a:t>
                      </a:r>
                      <a:endParaRPr sz="1550" u="none" cap="none" strike="noStrike">
                        <a:latin typeface="Verdana"/>
                        <a:ea typeface="Verdana"/>
                        <a:cs typeface="Verdana"/>
                        <a:sym typeface="Verdana"/>
                      </a:endParaRPr>
                    </a:p>
                    <a:p>
                      <a:pPr indent="0" lvl="0" marL="519430" marR="0" rtl="0" algn="l">
                        <a:lnSpc>
                          <a:spcPct val="100000"/>
                        </a:lnSpc>
                        <a:spcBef>
                          <a:spcPts val="165"/>
                        </a:spcBef>
                        <a:spcAft>
                          <a:spcPts val="0"/>
                        </a:spcAft>
                        <a:buNone/>
                      </a:pPr>
                      <a:r>
                        <a:rPr b="1" lang="en-US" sz="1550" u="none" cap="none" strike="noStrike">
                          <a:latin typeface="Verdana"/>
                          <a:ea typeface="Verdana"/>
                          <a:cs typeface="Verdana"/>
                          <a:sym typeface="Verdana"/>
                        </a:rPr>
                        <a:t>Bridge</a:t>
                      </a:r>
                      <a:endParaRPr sz="1550" u="none" cap="none" strike="noStrike">
                        <a:latin typeface="Verdana"/>
                        <a:ea typeface="Verdana"/>
                        <a:cs typeface="Verdana"/>
                        <a:sym typeface="Verdana"/>
                      </a:endParaRPr>
                    </a:p>
                  </a:txBody>
                  <a:tcPr marT="1797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5570" marR="0" rtl="0" algn="l">
                        <a:lnSpc>
                          <a:spcPct val="100000"/>
                        </a:lnSpc>
                        <a:spcBef>
                          <a:spcPts val="0"/>
                        </a:spcBef>
                        <a:spcAft>
                          <a:spcPts val="0"/>
                        </a:spcAft>
                        <a:buNone/>
                      </a:pPr>
                      <a:r>
                        <a:rPr b="1" lang="en-US" sz="1550" u="none" cap="none" strike="noStrike">
                          <a:latin typeface="Verdana"/>
                          <a:ea typeface="Verdana"/>
                          <a:cs typeface="Verdana"/>
                          <a:sym typeface="Verdana"/>
                        </a:rPr>
                        <a:t>Williamsburg</a:t>
                      </a:r>
                      <a:endParaRPr sz="1550" u="none" cap="none" strike="noStrike">
                        <a:latin typeface="Verdana"/>
                        <a:ea typeface="Verdana"/>
                        <a:cs typeface="Verdana"/>
                        <a:sym typeface="Verdana"/>
                      </a:endParaRPr>
                    </a:p>
                    <a:p>
                      <a:pPr indent="0" lvl="0" marL="719455" marR="0" rtl="0" algn="l">
                        <a:lnSpc>
                          <a:spcPct val="100000"/>
                        </a:lnSpc>
                        <a:spcBef>
                          <a:spcPts val="165"/>
                        </a:spcBef>
                        <a:spcAft>
                          <a:spcPts val="0"/>
                        </a:spcAft>
                        <a:buNone/>
                      </a:pPr>
                      <a:r>
                        <a:rPr b="1" lang="en-US" sz="1550" u="none" cap="none" strike="noStrike">
                          <a:latin typeface="Verdana"/>
                          <a:ea typeface="Verdana"/>
                          <a:cs typeface="Verdana"/>
                          <a:sym typeface="Verdana"/>
                        </a:rPr>
                        <a:t>Bridge</a:t>
                      </a:r>
                      <a:endParaRPr sz="1550" u="none" cap="none" strike="noStrike">
                        <a:latin typeface="Verdana"/>
                        <a:ea typeface="Verdana"/>
                        <a:cs typeface="Verdana"/>
                        <a:sym typeface="Verdana"/>
                      </a:endParaRPr>
                    </a:p>
                  </a:txBody>
                  <a:tcPr marT="1797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None/>
                      </a:pPr>
                      <a:r>
                        <a:t/>
                      </a:r>
                      <a:endParaRPr sz="2100" u="none" cap="none" strike="noStrike">
                        <a:latin typeface="Times New Roman"/>
                        <a:ea typeface="Times New Roman"/>
                        <a:cs typeface="Times New Roman"/>
                        <a:sym typeface="Times New Roman"/>
                      </a:endParaRPr>
                    </a:p>
                    <a:p>
                      <a:pPr indent="0" lvl="0" marL="114300" marR="0" rtl="0" algn="l">
                        <a:lnSpc>
                          <a:spcPct val="100000"/>
                        </a:lnSpc>
                        <a:spcBef>
                          <a:spcPts val="0"/>
                        </a:spcBef>
                        <a:spcAft>
                          <a:spcPts val="0"/>
                        </a:spcAft>
                        <a:buNone/>
                      </a:pPr>
                      <a:r>
                        <a:rPr b="1" lang="en-US" sz="1550" u="none" cap="none" strike="noStrike">
                          <a:latin typeface="Verdana"/>
                          <a:ea typeface="Verdana"/>
                          <a:cs typeface="Verdana"/>
                          <a:sym typeface="Verdana"/>
                        </a:rPr>
                        <a:t>Precipitation</a:t>
                      </a:r>
                      <a:endParaRPr sz="1550" u="none" cap="none" strike="noStrike">
                        <a:latin typeface="Verdana"/>
                        <a:ea typeface="Verdana"/>
                        <a:cs typeface="Verdana"/>
                        <a:sym typeface="Verdana"/>
                      </a:endParaRPr>
                    </a:p>
                  </a:txBody>
                  <a:tcPr marT="63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6204" marR="0" rtl="0" algn="l">
                        <a:lnSpc>
                          <a:spcPct val="100000"/>
                        </a:lnSpc>
                        <a:spcBef>
                          <a:spcPts val="0"/>
                        </a:spcBef>
                        <a:spcAft>
                          <a:spcPts val="0"/>
                        </a:spcAft>
                        <a:buNone/>
                      </a:pPr>
                      <a:r>
                        <a:rPr b="1" lang="en-US" sz="1550" u="none" cap="none" strike="noStrike">
                          <a:latin typeface="Verdana"/>
                          <a:ea typeface="Verdana"/>
                          <a:cs typeface="Verdana"/>
                          <a:sym typeface="Verdana"/>
                        </a:rPr>
                        <a:t>Qu</a:t>
                      </a:r>
                      <a:endParaRPr sz="1550" u="none" cap="none" strike="noStrike">
                        <a:latin typeface="Verdana"/>
                        <a:ea typeface="Verdana"/>
                        <a:cs typeface="Verdana"/>
                        <a:sym typeface="Verdana"/>
                      </a:endParaRPr>
                    </a:p>
                  </a:txBody>
                  <a:tcPr marT="179700" marB="0" marR="0" marL="0">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42900">
                <a:tc>
                  <a:txBody>
                    <a:bodyPr>
                      <a:noAutofit/>
                    </a:bodyPr>
                    <a:lstStyle/>
                    <a:p>
                      <a:pPr indent="0" lvl="0" marL="112395" marR="0" rtl="0" algn="l">
                        <a:lnSpc>
                          <a:spcPct val="100000"/>
                        </a:lnSpc>
                        <a:spcBef>
                          <a:spcPts val="0"/>
                        </a:spcBef>
                        <a:spcAft>
                          <a:spcPts val="0"/>
                        </a:spcAft>
                        <a:buNone/>
                      </a:pPr>
                      <a:r>
                        <a:rPr b="1" lang="en-US" sz="1550" u="none" cap="none" strike="noStrike">
                          <a:latin typeface="Verdana"/>
                          <a:ea typeface="Verdana"/>
                          <a:cs typeface="Verdana"/>
                          <a:sym typeface="Verdana"/>
                        </a:rPr>
                        <a:t>count</a:t>
                      </a:r>
                      <a:endParaRPr sz="1550" u="none" cap="none" strike="noStrike">
                        <a:latin typeface="Verdana"/>
                        <a:ea typeface="Verdana"/>
                        <a:cs typeface="Verdana"/>
                        <a:sym typeface="Verdana"/>
                      </a:endParaRPr>
                    </a:p>
                  </a:txBody>
                  <a:tcPr marT="552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1760" marR="0" rtl="0" algn="l">
                        <a:lnSpc>
                          <a:spcPct val="100000"/>
                        </a:lnSpc>
                        <a:spcBef>
                          <a:spcPts val="0"/>
                        </a:spcBef>
                        <a:spcAft>
                          <a:spcPts val="0"/>
                        </a:spcAft>
                        <a:buNone/>
                      </a:pPr>
                      <a:r>
                        <a:rPr lang="en-US" sz="1550" u="none" cap="none" strike="noStrike">
                          <a:latin typeface="Arial"/>
                          <a:ea typeface="Arial"/>
                          <a:cs typeface="Arial"/>
                          <a:sym typeface="Arial"/>
                        </a:rPr>
                        <a:t>214.0</a:t>
                      </a:r>
                      <a:endParaRPr sz="1550" u="none" cap="none" strike="noStrike">
                        <a:latin typeface="Arial"/>
                        <a:ea typeface="Arial"/>
                        <a:cs typeface="Arial"/>
                        <a:sym typeface="Arial"/>
                      </a:endParaRPr>
                    </a:p>
                  </a:txBody>
                  <a:tcPr marT="552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1760" marR="0" rtl="0" algn="l">
                        <a:lnSpc>
                          <a:spcPct val="100000"/>
                        </a:lnSpc>
                        <a:spcBef>
                          <a:spcPts val="0"/>
                        </a:spcBef>
                        <a:spcAft>
                          <a:spcPts val="0"/>
                        </a:spcAft>
                        <a:buNone/>
                      </a:pPr>
                      <a:r>
                        <a:rPr lang="en-US" sz="1550" u="none" cap="none" strike="noStrike">
                          <a:latin typeface="Arial"/>
                          <a:ea typeface="Arial"/>
                          <a:cs typeface="Arial"/>
                          <a:sym typeface="Arial"/>
                        </a:rPr>
                        <a:t>214.0</a:t>
                      </a:r>
                      <a:endParaRPr sz="1550" u="none" cap="none" strike="noStrike">
                        <a:latin typeface="Arial"/>
                        <a:ea typeface="Arial"/>
                        <a:cs typeface="Arial"/>
                        <a:sym typeface="Arial"/>
                      </a:endParaRPr>
                    </a:p>
                  </a:txBody>
                  <a:tcPr marT="552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1760" marR="0" rtl="0" algn="l">
                        <a:lnSpc>
                          <a:spcPct val="100000"/>
                        </a:lnSpc>
                        <a:spcBef>
                          <a:spcPts val="0"/>
                        </a:spcBef>
                        <a:spcAft>
                          <a:spcPts val="0"/>
                        </a:spcAft>
                        <a:buNone/>
                      </a:pPr>
                      <a:r>
                        <a:rPr lang="en-US" sz="1550" u="none" cap="none" strike="noStrike">
                          <a:latin typeface="Arial"/>
                          <a:ea typeface="Arial"/>
                          <a:cs typeface="Arial"/>
                          <a:sym typeface="Arial"/>
                        </a:rPr>
                        <a:t>214.0</a:t>
                      </a:r>
                      <a:endParaRPr sz="1550" u="none" cap="none" strike="noStrike">
                        <a:latin typeface="Arial"/>
                        <a:ea typeface="Arial"/>
                        <a:cs typeface="Arial"/>
                        <a:sym typeface="Arial"/>
                      </a:endParaRPr>
                    </a:p>
                  </a:txBody>
                  <a:tcPr marT="552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1760" marR="0" rtl="0" algn="l">
                        <a:lnSpc>
                          <a:spcPct val="100000"/>
                        </a:lnSpc>
                        <a:spcBef>
                          <a:spcPts val="0"/>
                        </a:spcBef>
                        <a:spcAft>
                          <a:spcPts val="0"/>
                        </a:spcAft>
                        <a:buNone/>
                      </a:pPr>
                      <a:r>
                        <a:rPr lang="en-US" sz="1550" u="none" cap="none" strike="noStrike">
                          <a:latin typeface="Arial"/>
                          <a:ea typeface="Arial"/>
                          <a:cs typeface="Arial"/>
                          <a:sym typeface="Arial"/>
                        </a:rPr>
                        <a:t>214.0</a:t>
                      </a:r>
                      <a:endParaRPr sz="1550" u="none" cap="none" strike="noStrike">
                        <a:latin typeface="Arial"/>
                        <a:ea typeface="Arial"/>
                        <a:cs typeface="Arial"/>
                        <a:sym typeface="Arial"/>
                      </a:endParaRPr>
                    </a:p>
                  </a:txBody>
                  <a:tcPr marT="552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1125" marR="0" rtl="0" algn="l">
                        <a:lnSpc>
                          <a:spcPct val="100000"/>
                        </a:lnSpc>
                        <a:spcBef>
                          <a:spcPts val="0"/>
                        </a:spcBef>
                        <a:spcAft>
                          <a:spcPts val="0"/>
                        </a:spcAft>
                        <a:buNone/>
                      </a:pPr>
                      <a:r>
                        <a:rPr lang="en-US" sz="1550" u="none" cap="none" strike="noStrike">
                          <a:latin typeface="Arial"/>
                          <a:ea typeface="Arial"/>
                          <a:cs typeface="Arial"/>
                          <a:sym typeface="Arial"/>
                        </a:rPr>
                        <a:t>214.0</a:t>
                      </a:r>
                      <a:endParaRPr sz="1550" u="none" cap="none" strike="noStrike">
                        <a:latin typeface="Arial"/>
                        <a:ea typeface="Arial"/>
                        <a:cs typeface="Arial"/>
                        <a:sym typeface="Arial"/>
                      </a:endParaRPr>
                    </a:p>
                  </a:txBody>
                  <a:tcPr marT="552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1125" marR="0" rtl="0" algn="l">
                        <a:lnSpc>
                          <a:spcPct val="100000"/>
                        </a:lnSpc>
                        <a:spcBef>
                          <a:spcPts val="0"/>
                        </a:spcBef>
                        <a:spcAft>
                          <a:spcPts val="0"/>
                        </a:spcAft>
                        <a:buNone/>
                      </a:pPr>
                      <a:r>
                        <a:rPr lang="en-US" sz="1550" u="none" cap="none" strike="noStrike">
                          <a:latin typeface="Arial"/>
                          <a:ea typeface="Arial"/>
                          <a:cs typeface="Arial"/>
                          <a:sym typeface="Arial"/>
                        </a:rPr>
                        <a:t>214.0</a:t>
                      </a:r>
                      <a:endParaRPr sz="1550" u="none" cap="none" strike="noStrike">
                        <a:latin typeface="Arial"/>
                        <a:ea typeface="Arial"/>
                        <a:cs typeface="Arial"/>
                        <a:sym typeface="Arial"/>
                      </a:endParaRPr>
                    </a:p>
                  </a:txBody>
                  <a:tcPr marT="552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0489" marR="0" rtl="0" algn="l">
                        <a:lnSpc>
                          <a:spcPct val="100000"/>
                        </a:lnSpc>
                        <a:spcBef>
                          <a:spcPts val="0"/>
                        </a:spcBef>
                        <a:spcAft>
                          <a:spcPts val="0"/>
                        </a:spcAft>
                        <a:buNone/>
                      </a:pPr>
                      <a:r>
                        <a:rPr lang="en-US" sz="1550" u="none" cap="none" strike="noStrike">
                          <a:latin typeface="Arial"/>
                          <a:ea typeface="Arial"/>
                          <a:cs typeface="Arial"/>
                          <a:sym typeface="Arial"/>
                        </a:rPr>
                        <a:t>21</a:t>
                      </a:r>
                      <a:endParaRPr sz="1550" u="none" cap="none" strike="noStrike">
                        <a:latin typeface="Arial"/>
                        <a:ea typeface="Arial"/>
                        <a:cs typeface="Arial"/>
                        <a:sym typeface="Arial"/>
                      </a:endParaRPr>
                    </a:p>
                  </a:txBody>
                  <a:tcPr marT="55250" marB="0" marR="0" marL="0">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42900">
                <a:tc>
                  <a:txBody>
                    <a:bodyPr>
                      <a:noAutofit/>
                    </a:bodyPr>
                    <a:lstStyle/>
                    <a:p>
                      <a:pPr indent="0" lvl="0" marL="112395" marR="0" rtl="0" algn="l">
                        <a:lnSpc>
                          <a:spcPct val="100000"/>
                        </a:lnSpc>
                        <a:spcBef>
                          <a:spcPts val="0"/>
                        </a:spcBef>
                        <a:spcAft>
                          <a:spcPts val="0"/>
                        </a:spcAft>
                        <a:buNone/>
                      </a:pPr>
                      <a:r>
                        <a:rPr b="1" lang="en-US" sz="1550" u="none" cap="none" strike="noStrike">
                          <a:latin typeface="Verdana"/>
                          <a:ea typeface="Verdana"/>
                          <a:cs typeface="Verdana"/>
                          <a:sym typeface="Verdana"/>
                        </a:rPr>
                        <a:t>mean</a:t>
                      </a:r>
                      <a:endParaRPr sz="1550" u="none" cap="none" strike="noStrike">
                        <a:latin typeface="Verdana"/>
                        <a:ea typeface="Verdana"/>
                        <a:cs typeface="Verdana"/>
                        <a:sym typeface="Verdana"/>
                      </a:endParaRPr>
                    </a:p>
                  </a:txBody>
                  <a:tcPr marT="552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1760" marR="0" rtl="0" algn="l">
                        <a:lnSpc>
                          <a:spcPct val="100000"/>
                        </a:lnSpc>
                        <a:spcBef>
                          <a:spcPts val="0"/>
                        </a:spcBef>
                        <a:spcAft>
                          <a:spcPts val="0"/>
                        </a:spcAft>
                        <a:buNone/>
                      </a:pPr>
                      <a:r>
                        <a:rPr lang="en-US" sz="1550" u="none" cap="none" strike="noStrike">
                          <a:latin typeface="Arial"/>
                          <a:ea typeface="Arial"/>
                          <a:cs typeface="Arial"/>
                          <a:sym typeface="Arial"/>
                        </a:rPr>
                        <a:t>3031.0</a:t>
                      </a:r>
                      <a:endParaRPr sz="1550" u="none" cap="none" strike="noStrike">
                        <a:latin typeface="Arial"/>
                        <a:ea typeface="Arial"/>
                        <a:cs typeface="Arial"/>
                        <a:sym typeface="Arial"/>
                      </a:endParaRPr>
                    </a:p>
                  </a:txBody>
                  <a:tcPr marT="552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1760" marR="0" rtl="0" algn="l">
                        <a:lnSpc>
                          <a:spcPct val="100000"/>
                        </a:lnSpc>
                        <a:spcBef>
                          <a:spcPts val="0"/>
                        </a:spcBef>
                        <a:spcAft>
                          <a:spcPts val="0"/>
                        </a:spcAft>
                        <a:buNone/>
                      </a:pPr>
                      <a:r>
                        <a:rPr lang="en-US" sz="1550" u="none" cap="none" strike="noStrike">
                          <a:latin typeface="Arial"/>
                          <a:ea typeface="Arial"/>
                          <a:cs typeface="Arial"/>
                          <a:sym typeface="Arial"/>
                        </a:rPr>
                        <a:t>75.0</a:t>
                      </a:r>
                      <a:endParaRPr sz="1550" u="none" cap="none" strike="noStrike">
                        <a:latin typeface="Arial"/>
                        <a:ea typeface="Arial"/>
                        <a:cs typeface="Arial"/>
                        <a:sym typeface="Arial"/>
                      </a:endParaRPr>
                    </a:p>
                  </a:txBody>
                  <a:tcPr marT="552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1760" marR="0" rtl="0" algn="l">
                        <a:lnSpc>
                          <a:spcPct val="100000"/>
                        </a:lnSpc>
                        <a:spcBef>
                          <a:spcPts val="0"/>
                        </a:spcBef>
                        <a:spcAft>
                          <a:spcPts val="0"/>
                        </a:spcAft>
                        <a:buNone/>
                      </a:pPr>
                      <a:r>
                        <a:rPr lang="en-US" sz="1550" u="none" cap="none" strike="noStrike">
                          <a:latin typeface="Arial"/>
                          <a:ea typeface="Arial"/>
                          <a:cs typeface="Arial"/>
                          <a:sym typeface="Arial"/>
                        </a:rPr>
                        <a:t>62.0</a:t>
                      </a:r>
                      <a:endParaRPr sz="1550" u="none" cap="none" strike="noStrike">
                        <a:latin typeface="Arial"/>
                        <a:ea typeface="Arial"/>
                        <a:cs typeface="Arial"/>
                        <a:sym typeface="Arial"/>
                      </a:endParaRPr>
                    </a:p>
                  </a:txBody>
                  <a:tcPr marT="552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1760" marR="0" rtl="0" algn="l">
                        <a:lnSpc>
                          <a:spcPct val="100000"/>
                        </a:lnSpc>
                        <a:spcBef>
                          <a:spcPts val="0"/>
                        </a:spcBef>
                        <a:spcAft>
                          <a:spcPts val="0"/>
                        </a:spcAft>
                        <a:buNone/>
                      </a:pPr>
                      <a:r>
                        <a:rPr lang="en-US" sz="1550" u="none" cap="none" strike="noStrike">
                          <a:latin typeface="Arial"/>
                          <a:ea typeface="Arial"/>
                          <a:cs typeface="Arial"/>
                          <a:sym typeface="Arial"/>
                        </a:rPr>
                        <a:t>5052.0</a:t>
                      </a:r>
                      <a:endParaRPr sz="1550" u="none" cap="none" strike="noStrike">
                        <a:latin typeface="Arial"/>
                        <a:ea typeface="Arial"/>
                        <a:cs typeface="Arial"/>
                        <a:sym typeface="Arial"/>
                      </a:endParaRPr>
                    </a:p>
                  </a:txBody>
                  <a:tcPr marT="552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1125" marR="0" rtl="0" algn="l">
                        <a:lnSpc>
                          <a:spcPct val="100000"/>
                        </a:lnSpc>
                        <a:spcBef>
                          <a:spcPts val="0"/>
                        </a:spcBef>
                        <a:spcAft>
                          <a:spcPts val="0"/>
                        </a:spcAft>
                        <a:buNone/>
                      </a:pPr>
                      <a:r>
                        <a:rPr lang="en-US" sz="1550" u="none" cap="none" strike="noStrike">
                          <a:latin typeface="Arial"/>
                          <a:ea typeface="Arial"/>
                          <a:cs typeface="Arial"/>
                          <a:sym typeface="Arial"/>
                        </a:rPr>
                        <a:t>6161.0</a:t>
                      </a:r>
                      <a:endParaRPr sz="1550" u="none" cap="none" strike="noStrike">
                        <a:latin typeface="Arial"/>
                        <a:ea typeface="Arial"/>
                        <a:cs typeface="Arial"/>
                        <a:sym typeface="Arial"/>
                      </a:endParaRPr>
                    </a:p>
                  </a:txBody>
                  <a:tcPr marT="552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1125" marR="0" rtl="0" algn="l">
                        <a:lnSpc>
                          <a:spcPct val="100000"/>
                        </a:lnSpc>
                        <a:spcBef>
                          <a:spcPts val="0"/>
                        </a:spcBef>
                        <a:spcAft>
                          <a:spcPts val="0"/>
                        </a:spcAft>
                        <a:buNone/>
                      </a:pPr>
                      <a:r>
                        <a:rPr lang="en-US" sz="1550" u="none" cap="none" strike="noStrike">
                          <a:latin typeface="Arial"/>
                          <a:ea typeface="Arial"/>
                          <a:cs typeface="Arial"/>
                          <a:sym typeface="Arial"/>
                        </a:rPr>
                        <a:t>0.0</a:t>
                      </a:r>
                      <a:endParaRPr sz="1550" u="none" cap="none" strike="noStrike">
                        <a:latin typeface="Arial"/>
                        <a:ea typeface="Arial"/>
                        <a:cs typeface="Arial"/>
                        <a:sym typeface="Arial"/>
                      </a:endParaRPr>
                    </a:p>
                  </a:txBody>
                  <a:tcPr marT="552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0489" marR="0" rtl="0" algn="l">
                        <a:lnSpc>
                          <a:spcPct val="100000"/>
                        </a:lnSpc>
                        <a:spcBef>
                          <a:spcPts val="0"/>
                        </a:spcBef>
                        <a:spcAft>
                          <a:spcPts val="0"/>
                        </a:spcAft>
                        <a:buNone/>
                      </a:pPr>
                      <a:r>
                        <a:rPr lang="en-US" sz="1550" u="none" cap="none" strike="noStrike">
                          <a:latin typeface="Arial"/>
                          <a:ea typeface="Arial"/>
                          <a:cs typeface="Arial"/>
                          <a:sym typeface="Arial"/>
                        </a:rPr>
                        <a:t>43</a:t>
                      </a:r>
                      <a:endParaRPr sz="1550" u="none" cap="none" strike="noStrike">
                        <a:latin typeface="Arial"/>
                        <a:ea typeface="Arial"/>
                        <a:cs typeface="Arial"/>
                        <a:sym typeface="Arial"/>
                      </a:endParaRPr>
                    </a:p>
                  </a:txBody>
                  <a:tcPr marT="55250" marB="0" marR="0" marL="0">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42900">
                <a:tc>
                  <a:txBody>
                    <a:bodyPr>
                      <a:noAutofit/>
                    </a:bodyPr>
                    <a:lstStyle/>
                    <a:p>
                      <a:pPr indent="0" lvl="0" marL="112395" marR="0" rtl="0" algn="l">
                        <a:lnSpc>
                          <a:spcPct val="100000"/>
                        </a:lnSpc>
                        <a:spcBef>
                          <a:spcPts val="0"/>
                        </a:spcBef>
                        <a:spcAft>
                          <a:spcPts val="0"/>
                        </a:spcAft>
                        <a:buNone/>
                      </a:pPr>
                      <a:r>
                        <a:rPr b="1" lang="en-US" sz="1550" u="none" cap="none" strike="noStrike">
                          <a:latin typeface="Verdana"/>
                          <a:ea typeface="Verdana"/>
                          <a:cs typeface="Verdana"/>
                          <a:sym typeface="Verdana"/>
                        </a:rPr>
                        <a:t>std</a:t>
                      </a:r>
                      <a:endParaRPr sz="1550" u="none" cap="none" strike="noStrike">
                        <a:latin typeface="Verdana"/>
                        <a:ea typeface="Verdana"/>
                        <a:cs typeface="Verdana"/>
                        <a:sym typeface="Verdana"/>
                      </a:endParaRPr>
                    </a:p>
                  </a:txBody>
                  <a:tcPr marT="552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1760" marR="0" rtl="0" algn="l">
                        <a:lnSpc>
                          <a:spcPct val="100000"/>
                        </a:lnSpc>
                        <a:spcBef>
                          <a:spcPts val="0"/>
                        </a:spcBef>
                        <a:spcAft>
                          <a:spcPts val="0"/>
                        </a:spcAft>
                        <a:buNone/>
                      </a:pPr>
                      <a:r>
                        <a:rPr lang="en-US" sz="1550" u="none" cap="none" strike="noStrike">
                          <a:latin typeface="Arial"/>
                          <a:ea typeface="Arial"/>
                          <a:cs typeface="Arial"/>
                          <a:sym typeface="Arial"/>
                        </a:rPr>
                        <a:t>1134.0</a:t>
                      </a:r>
                      <a:endParaRPr sz="1550" u="none" cap="none" strike="noStrike">
                        <a:latin typeface="Arial"/>
                        <a:ea typeface="Arial"/>
                        <a:cs typeface="Arial"/>
                        <a:sym typeface="Arial"/>
                      </a:endParaRPr>
                    </a:p>
                  </a:txBody>
                  <a:tcPr marT="552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1760" marR="0" rtl="0" algn="l">
                        <a:lnSpc>
                          <a:spcPct val="100000"/>
                        </a:lnSpc>
                        <a:spcBef>
                          <a:spcPts val="0"/>
                        </a:spcBef>
                        <a:spcAft>
                          <a:spcPts val="0"/>
                        </a:spcAft>
                        <a:buNone/>
                      </a:pPr>
                      <a:r>
                        <a:rPr lang="en-US" sz="1550" u="none" cap="none" strike="noStrike">
                          <a:latin typeface="Arial"/>
                          <a:ea typeface="Arial"/>
                          <a:cs typeface="Arial"/>
                          <a:sym typeface="Arial"/>
                        </a:rPr>
                        <a:t>13.0</a:t>
                      </a:r>
                      <a:endParaRPr sz="1550" u="none" cap="none" strike="noStrike">
                        <a:latin typeface="Arial"/>
                        <a:ea typeface="Arial"/>
                        <a:cs typeface="Arial"/>
                        <a:sym typeface="Arial"/>
                      </a:endParaRPr>
                    </a:p>
                  </a:txBody>
                  <a:tcPr marT="552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1760" marR="0" rtl="0" algn="l">
                        <a:lnSpc>
                          <a:spcPct val="100000"/>
                        </a:lnSpc>
                        <a:spcBef>
                          <a:spcPts val="0"/>
                        </a:spcBef>
                        <a:spcAft>
                          <a:spcPts val="0"/>
                        </a:spcAft>
                        <a:buNone/>
                      </a:pPr>
                      <a:r>
                        <a:rPr lang="en-US" sz="1550" u="none" cap="none" strike="noStrike">
                          <a:latin typeface="Arial"/>
                          <a:ea typeface="Arial"/>
                          <a:cs typeface="Arial"/>
                          <a:sym typeface="Arial"/>
                        </a:rPr>
                        <a:t>12.0</a:t>
                      </a:r>
                      <a:endParaRPr sz="1550" u="none" cap="none" strike="noStrike">
                        <a:latin typeface="Arial"/>
                        <a:ea typeface="Arial"/>
                        <a:cs typeface="Arial"/>
                        <a:sym typeface="Arial"/>
                      </a:endParaRPr>
                    </a:p>
                  </a:txBody>
                  <a:tcPr marT="552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1760" marR="0" rtl="0" algn="l">
                        <a:lnSpc>
                          <a:spcPct val="100000"/>
                        </a:lnSpc>
                        <a:spcBef>
                          <a:spcPts val="0"/>
                        </a:spcBef>
                        <a:spcAft>
                          <a:spcPts val="0"/>
                        </a:spcAft>
                        <a:buNone/>
                      </a:pPr>
                      <a:r>
                        <a:rPr lang="en-US" sz="1550" u="none" cap="none" strike="noStrike">
                          <a:latin typeface="Arial"/>
                          <a:ea typeface="Arial"/>
                          <a:cs typeface="Arial"/>
                          <a:sym typeface="Arial"/>
                        </a:rPr>
                        <a:t>1745.0</a:t>
                      </a:r>
                      <a:endParaRPr sz="1550" u="none" cap="none" strike="noStrike">
                        <a:latin typeface="Arial"/>
                        <a:ea typeface="Arial"/>
                        <a:cs typeface="Arial"/>
                        <a:sym typeface="Arial"/>
                      </a:endParaRPr>
                    </a:p>
                  </a:txBody>
                  <a:tcPr marT="552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1125" marR="0" rtl="0" algn="l">
                        <a:lnSpc>
                          <a:spcPct val="100000"/>
                        </a:lnSpc>
                        <a:spcBef>
                          <a:spcPts val="0"/>
                        </a:spcBef>
                        <a:spcAft>
                          <a:spcPts val="0"/>
                        </a:spcAft>
                        <a:buNone/>
                      </a:pPr>
                      <a:r>
                        <a:rPr lang="en-US" sz="1550" u="none" cap="none" strike="noStrike">
                          <a:latin typeface="Arial"/>
                          <a:ea typeface="Arial"/>
                          <a:cs typeface="Arial"/>
                          <a:sym typeface="Arial"/>
                        </a:rPr>
                        <a:t>1911.0</a:t>
                      </a:r>
                      <a:endParaRPr sz="1550" u="none" cap="none" strike="noStrike">
                        <a:latin typeface="Arial"/>
                        <a:ea typeface="Arial"/>
                        <a:cs typeface="Arial"/>
                        <a:sym typeface="Arial"/>
                      </a:endParaRPr>
                    </a:p>
                  </a:txBody>
                  <a:tcPr marT="552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1125" marR="0" rtl="0" algn="l">
                        <a:lnSpc>
                          <a:spcPct val="100000"/>
                        </a:lnSpc>
                        <a:spcBef>
                          <a:spcPts val="0"/>
                        </a:spcBef>
                        <a:spcAft>
                          <a:spcPts val="0"/>
                        </a:spcAft>
                        <a:buNone/>
                      </a:pPr>
                      <a:r>
                        <a:rPr lang="en-US" sz="1550" u="none" cap="none" strike="noStrike">
                          <a:latin typeface="Arial"/>
                          <a:ea typeface="Arial"/>
                          <a:cs typeface="Arial"/>
                          <a:sym typeface="Arial"/>
                        </a:rPr>
                        <a:t>0.0</a:t>
                      </a:r>
                      <a:endParaRPr sz="1550" u="none" cap="none" strike="noStrike">
                        <a:latin typeface="Arial"/>
                        <a:ea typeface="Arial"/>
                        <a:cs typeface="Arial"/>
                        <a:sym typeface="Arial"/>
                      </a:endParaRPr>
                    </a:p>
                  </a:txBody>
                  <a:tcPr marT="552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0489" marR="0" rtl="0" algn="l">
                        <a:lnSpc>
                          <a:spcPct val="100000"/>
                        </a:lnSpc>
                        <a:spcBef>
                          <a:spcPts val="0"/>
                        </a:spcBef>
                        <a:spcAft>
                          <a:spcPts val="0"/>
                        </a:spcAft>
                        <a:buNone/>
                      </a:pPr>
                      <a:r>
                        <a:rPr lang="en-US" sz="1550" u="none" cap="none" strike="noStrike">
                          <a:latin typeface="Arial"/>
                          <a:ea typeface="Arial"/>
                          <a:cs typeface="Arial"/>
                          <a:sym typeface="Arial"/>
                        </a:rPr>
                        <a:t>12</a:t>
                      </a:r>
                      <a:endParaRPr sz="1550" u="none" cap="none" strike="noStrike">
                        <a:latin typeface="Arial"/>
                        <a:ea typeface="Arial"/>
                        <a:cs typeface="Arial"/>
                        <a:sym typeface="Arial"/>
                      </a:endParaRPr>
                    </a:p>
                  </a:txBody>
                  <a:tcPr marT="55250" marB="0" marR="0" marL="0">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42900">
                <a:tc>
                  <a:txBody>
                    <a:bodyPr>
                      <a:noAutofit/>
                    </a:bodyPr>
                    <a:lstStyle/>
                    <a:p>
                      <a:pPr indent="0" lvl="0" marL="112395" marR="0" rtl="0" algn="l">
                        <a:lnSpc>
                          <a:spcPct val="100000"/>
                        </a:lnSpc>
                        <a:spcBef>
                          <a:spcPts val="0"/>
                        </a:spcBef>
                        <a:spcAft>
                          <a:spcPts val="0"/>
                        </a:spcAft>
                        <a:buNone/>
                      </a:pPr>
                      <a:r>
                        <a:rPr b="1" lang="en-US" sz="1550" u="none" cap="none" strike="noStrike">
                          <a:latin typeface="Verdana"/>
                          <a:ea typeface="Verdana"/>
                          <a:cs typeface="Verdana"/>
                          <a:sym typeface="Verdana"/>
                        </a:rPr>
                        <a:t>min</a:t>
                      </a:r>
                      <a:endParaRPr sz="1550" u="none" cap="none" strike="noStrike">
                        <a:latin typeface="Verdana"/>
                        <a:ea typeface="Verdana"/>
                        <a:cs typeface="Verdana"/>
                        <a:sym typeface="Verdana"/>
                      </a:endParaRPr>
                    </a:p>
                  </a:txBody>
                  <a:tcPr marT="552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1760" marR="0" rtl="0" algn="l">
                        <a:lnSpc>
                          <a:spcPct val="100000"/>
                        </a:lnSpc>
                        <a:spcBef>
                          <a:spcPts val="0"/>
                        </a:spcBef>
                        <a:spcAft>
                          <a:spcPts val="0"/>
                        </a:spcAft>
                        <a:buNone/>
                      </a:pPr>
                      <a:r>
                        <a:rPr lang="en-US" sz="1550" u="none" cap="none" strike="noStrike">
                          <a:latin typeface="Arial"/>
                          <a:ea typeface="Arial"/>
                          <a:cs typeface="Arial"/>
                          <a:sym typeface="Arial"/>
                        </a:rPr>
                        <a:t>504.0</a:t>
                      </a:r>
                      <a:endParaRPr sz="1550" u="none" cap="none" strike="noStrike">
                        <a:latin typeface="Arial"/>
                        <a:ea typeface="Arial"/>
                        <a:cs typeface="Arial"/>
                        <a:sym typeface="Arial"/>
                      </a:endParaRPr>
                    </a:p>
                  </a:txBody>
                  <a:tcPr marT="552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1760" marR="0" rtl="0" algn="l">
                        <a:lnSpc>
                          <a:spcPct val="100000"/>
                        </a:lnSpc>
                        <a:spcBef>
                          <a:spcPts val="0"/>
                        </a:spcBef>
                        <a:spcAft>
                          <a:spcPts val="0"/>
                        </a:spcAft>
                        <a:buNone/>
                      </a:pPr>
                      <a:r>
                        <a:rPr lang="en-US" sz="1550" u="none" cap="none" strike="noStrike">
                          <a:latin typeface="Arial"/>
                          <a:ea typeface="Arial"/>
                          <a:cs typeface="Arial"/>
                          <a:sym typeface="Arial"/>
                        </a:rPr>
                        <a:t>40.0</a:t>
                      </a:r>
                      <a:endParaRPr sz="1550" u="none" cap="none" strike="noStrike">
                        <a:latin typeface="Arial"/>
                        <a:ea typeface="Arial"/>
                        <a:cs typeface="Arial"/>
                        <a:sym typeface="Arial"/>
                      </a:endParaRPr>
                    </a:p>
                  </a:txBody>
                  <a:tcPr marT="552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1760" marR="0" rtl="0" algn="l">
                        <a:lnSpc>
                          <a:spcPct val="100000"/>
                        </a:lnSpc>
                        <a:spcBef>
                          <a:spcPts val="0"/>
                        </a:spcBef>
                        <a:spcAft>
                          <a:spcPts val="0"/>
                        </a:spcAft>
                        <a:buNone/>
                      </a:pPr>
                      <a:r>
                        <a:rPr lang="en-US" sz="1550" u="none" cap="none" strike="noStrike">
                          <a:latin typeface="Arial"/>
                          <a:ea typeface="Arial"/>
                          <a:cs typeface="Arial"/>
                          <a:sym typeface="Arial"/>
                        </a:rPr>
                        <a:t>26.0</a:t>
                      </a:r>
                      <a:endParaRPr sz="1550" u="none" cap="none" strike="noStrike">
                        <a:latin typeface="Arial"/>
                        <a:ea typeface="Arial"/>
                        <a:cs typeface="Arial"/>
                        <a:sym typeface="Arial"/>
                      </a:endParaRPr>
                    </a:p>
                  </a:txBody>
                  <a:tcPr marT="552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1760" marR="0" rtl="0" algn="l">
                        <a:lnSpc>
                          <a:spcPct val="100000"/>
                        </a:lnSpc>
                        <a:spcBef>
                          <a:spcPts val="0"/>
                        </a:spcBef>
                        <a:spcAft>
                          <a:spcPts val="0"/>
                        </a:spcAft>
                        <a:buNone/>
                      </a:pPr>
                      <a:r>
                        <a:rPr lang="en-US" sz="1550" u="none" cap="none" strike="noStrike">
                          <a:latin typeface="Arial"/>
                          <a:ea typeface="Arial"/>
                          <a:cs typeface="Arial"/>
                          <a:sym typeface="Arial"/>
                        </a:rPr>
                        <a:t>997.0</a:t>
                      </a:r>
                      <a:endParaRPr sz="1550" u="none" cap="none" strike="noStrike">
                        <a:latin typeface="Arial"/>
                        <a:ea typeface="Arial"/>
                        <a:cs typeface="Arial"/>
                        <a:sym typeface="Arial"/>
                      </a:endParaRPr>
                    </a:p>
                  </a:txBody>
                  <a:tcPr marT="552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1125" marR="0" rtl="0" algn="l">
                        <a:lnSpc>
                          <a:spcPct val="100000"/>
                        </a:lnSpc>
                        <a:spcBef>
                          <a:spcPts val="0"/>
                        </a:spcBef>
                        <a:spcAft>
                          <a:spcPts val="0"/>
                        </a:spcAft>
                        <a:buNone/>
                      </a:pPr>
                      <a:r>
                        <a:rPr lang="en-US" sz="1550" u="none" cap="none" strike="noStrike">
                          <a:latin typeface="Arial"/>
                          <a:ea typeface="Arial"/>
                          <a:cs typeface="Arial"/>
                          <a:sym typeface="Arial"/>
                        </a:rPr>
                        <a:t>1440.0</a:t>
                      </a:r>
                      <a:endParaRPr sz="1550" u="none" cap="none" strike="noStrike">
                        <a:latin typeface="Arial"/>
                        <a:ea typeface="Arial"/>
                        <a:cs typeface="Arial"/>
                        <a:sym typeface="Arial"/>
                      </a:endParaRPr>
                    </a:p>
                  </a:txBody>
                  <a:tcPr marT="552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1125" marR="0" rtl="0" algn="l">
                        <a:lnSpc>
                          <a:spcPct val="100000"/>
                        </a:lnSpc>
                        <a:spcBef>
                          <a:spcPts val="0"/>
                        </a:spcBef>
                        <a:spcAft>
                          <a:spcPts val="0"/>
                        </a:spcAft>
                        <a:buNone/>
                      </a:pPr>
                      <a:r>
                        <a:rPr lang="en-US" sz="1550" u="none" cap="none" strike="noStrike">
                          <a:latin typeface="Arial"/>
                          <a:ea typeface="Arial"/>
                          <a:cs typeface="Arial"/>
                          <a:sym typeface="Arial"/>
                        </a:rPr>
                        <a:t>0.0</a:t>
                      </a:r>
                      <a:endParaRPr sz="1550" u="none" cap="none" strike="noStrike">
                        <a:latin typeface="Arial"/>
                        <a:ea typeface="Arial"/>
                        <a:cs typeface="Arial"/>
                        <a:sym typeface="Arial"/>
                      </a:endParaRPr>
                    </a:p>
                  </a:txBody>
                  <a:tcPr marT="552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0489" marR="0" rtl="0" algn="l">
                        <a:lnSpc>
                          <a:spcPct val="100000"/>
                        </a:lnSpc>
                        <a:spcBef>
                          <a:spcPts val="0"/>
                        </a:spcBef>
                        <a:spcAft>
                          <a:spcPts val="0"/>
                        </a:spcAft>
                        <a:buNone/>
                      </a:pPr>
                      <a:r>
                        <a:rPr lang="en-US" sz="1550" u="none" cap="none" strike="noStrike">
                          <a:latin typeface="Arial"/>
                          <a:ea typeface="Arial"/>
                          <a:cs typeface="Arial"/>
                          <a:sym typeface="Arial"/>
                        </a:rPr>
                        <a:t>13</a:t>
                      </a:r>
                      <a:endParaRPr sz="1550" u="none" cap="none" strike="noStrike">
                        <a:latin typeface="Arial"/>
                        <a:ea typeface="Arial"/>
                        <a:cs typeface="Arial"/>
                        <a:sym typeface="Arial"/>
                      </a:endParaRPr>
                    </a:p>
                  </a:txBody>
                  <a:tcPr marT="55250" marB="0" marR="0" marL="0">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42900">
                <a:tc>
                  <a:txBody>
                    <a:bodyPr>
                      <a:noAutofit/>
                    </a:bodyPr>
                    <a:lstStyle/>
                    <a:p>
                      <a:pPr indent="0" lvl="0" marL="112395" marR="0" rtl="0" algn="l">
                        <a:lnSpc>
                          <a:spcPct val="100000"/>
                        </a:lnSpc>
                        <a:spcBef>
                          <a:spcPts val="0"/>
                        </a:spcBef>
                        <a:spcAft>
                          <a:spcPts val="0"/>
                        </a:spcAft>
                        <a:buNone/>
                      </a:pPr>
                      <a:r>
                        <a:rPr b="1" lang="en-US" sz="1550" u="none" cap="none" strike="noStrike">
                          <a:latin typeface="Verdana"/>
                          <a:ea typeface="Verdana"/>
                          <a:cs typeface="Verdana"/>
                          <a:sym typeface="Verdana"/>
                        </a:rPr>
                        <a:t>25%</a:t>
                      </a:r>
                      <a:endParaRPr sz="1550" u="none" cap="none" strike="noStrike">
                        <a:latin typeface="Verdana"/>
                        <a:ea typeface="Verdana"/>
                        <a:cs typeface="Verdana"/>
                        <a:sym typeface="Verdana"/>
                      </a:endParaRPr>
                    </a:p>
                  </a:txBody>
                  <a:tcPr marT="552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1760" marR="0" rtl="0" algn="l">
                        <a:lnSpc>
                          <a:spcPct val="100000"/>
                        </a:lnSpc>
                        <a:spcBef>
                          <a:spcPts val="0"/>
                        </a:spcBef>
                        <a:spcAft>
                          <a:spcPts val="0"/>
                        </a:spcAft>
                        <a:buNone/>
                      </a:pPr>
                      <a:r>
                        <a:rPr lang="en-US" sz="1550" u="none" cap="none" strike="noStrike">
                          <a:latin typeface="Arial"/>
                          <a:ea typeface="Arial"/>
                          <a:cs typeface="Arial"/>
                          <a:sym typeface="Arial"/>
                        </a:rPr>
                        <a:t>2388.0</a:t>
                      </a:r>
                      <a:endParaRPr sz="1550" u="none" cap="none" strike="noStrike">
                        <a:latin typeface="Arial"/>
                        <a:ea typeface="Arial"/>
                        <a:cs typeface="Arial"/>
                        <a:sym typeface="Arial"/>
                      </a:endParaRPr>
                    </a:p>
                  </a:txBody>
                  <a:tcPr marT="552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1760" marR="0" rtl="0" algn="l">
                        <a:lnSpc>
                          <a:spcPct val="100000"/>
                        </a:lnSpc>
                        <a:spcBef>
                          <a:spcPts val="0"/>
                        </a:spcBef>
                        <a:spcAft>
                          <a:spcPts val="0"/>
                        </a:spcAft>
                        <a:buNone/>
                      </a:pPr>
                      <a:r>
                        <a:rPr lang="en-US" sz="1550" u="none" cap="none" strike="noStrike">
                          <a:latin typeface="Arial"/>
                          <a:ea typeface="Arial"/>
                          <a:cs typeface="Arial"/>
                          <a:sym typeface="Arial"/>
                        </a:rPr>
                        <a:t>66.0</a:t>
                      </a:r>
                      <a:endParaRPr sz="1550" u="none" cap="none" strike="noStrike">
                        <a:latin typeface="Arial"/>
                        <a:ea typeface="Arial"/>
                        <a:cs typeface="Arial"/>
                        <a:sym typeface="Arial"/>
                      </a:endParaRPr>
                    </a:p>
                  </a:txBody>
                  <a:tcPr marT="552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1760" marR="0" rtl="0" algn="l">
                        <a:lnSpc>
                          <a:spcPct val="100000"/>
                        </a:lnSpc>
                        <a:spcBef>
                          <a:spcPts val="0"/>
                        </a:spcBef>
                        <a:spcAft>
                          <a:spcPts val="0"/>
                        </a:spcAft>
                        <a:buNone/>
                      </a:pPr>
                      <a:r>
                        <a:rPr lang="en-US" sz="1550" u="none" cap="none" strike="noStrike">
                          <a:latin typeface="Arial"/>
                          <a:ea typeface="Arial"/>
                          <a:cs typeface="Arial"/>
                          <a:sym typeface="Arial"/>
                        </a:rPr>
                        <a:t>53.0</a:t>
                      </a:r>
                      <a:endParaRPr sz="1550" u="none" cap="none" strike="noStrike">
                        <a:latin typeface="Arial"/>
                        <a:ea typeface="Arial"/>
                        <a:cs typeface="Arial"/>
                        <a:sym typeface="Arial"/>
                      </a:endParaRPr>
                    </a:p>
                  </a:txBody>
                  <a:tcPr marT="552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1760" marR="0" rtl="0" algn="l">
                        <a:lnSpc>
                          <a:spcPct val="100000"/>
                        </a:lnSpc>
                        <a:spcBef>
                          <a:spcPts val="0"/>
                        </a:spcBef>
                        <a:spcAft>
                          <a:spcPts val="0"/>
                        </a:spcAft>
                        <a:buNone/>
                      </a:pPr>
                      <a:r>
                        <a:rPr lang="en-US" sz="1550" u="none" cap="none" strike="noStrike">
                          <a:latin typeface="Arial"/>
                          <a:ea typeface="Arial"/>
                          <a:cs typeface="Arial"/>
                          <a:sym typeface="Arial"/>
                        </a:rPr>
                        <a:t>3713.0</a:t>
                      </a:r>
                      <a:endParaRPr sz="1550" u="none" cap="none" strike="noStrike">
                        <a:latin typeface="Arial"/>
                        <a:ea typeface="Arial"/>
                        <a:cs typeface="Arial"/>
                        <a:sym typeface="Arial"/>
                      </a:endParaRPr>
                    </a:p>
                  </a:txBody>
                  <a:tcPr marT="552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1125" marR="0" rtl="0" algn="l">
                        <a:lnSpc>
                          <a:spcPct val="100000"/>
                        </a:lnSpc>
                        <a:spcBef>
                          <a:spcPts val="0"/>
                        </a:spcBef>
                        <a:spcAft>
                          <a:spcPts val="0"/>
                        </a:spcAft>
                        <a:buNone/>
                      </a:pPr>
                      <a:r>
                        <a:rPr lang="en-US" sz="1550" u="none" cap="none" strike="noStrike">
                          <a:latin typeface="Arial"/>
                          <a:ea typeface="Arial"/>
                          <a:cs typeface="Arial"/>
                          <a:sym typeface="Arial"/>
                        </a:rPr>
                        <a:t>4884.0</a:t>
                      </a:r>
                      <a:endParaRPr sz="1550" u="none" cap="none" strike="noStrike">
                        <a:latin typeface="Arial"/>
                        <a:ea typeface="Arial"/>
                        <a:cs typeface="Arial"/>
                        <a:sym typeface="Arial"/>
                      </a:endParaRPr>
                    </a:p>
                  </a:txBody>
                  <a:tcPr marT="552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1125" marR="0" rtl="0" algn="l">
                        <a:lnSpc>
                          <a:spcPct val="100000"/>
                        </a:lnSpc>
                        <a:spcBef>
                          <a:spcPts val="0"/>
                        </a:spcBef>
                        <a:spcAft>
                          <a:spcPts val="0"/>
                        </a:spcAft>
                        <a:buNone/>
                      </a:pPr>
                      <a:r>
                        <a:rPr lang="en-US" sz="1550" u="none" cap="none" strike="noStrike">
                          <a:latin typeface="Arial"/>
                          <a:ea typeface="Arial"/>
                          <a:cs typeface="Arial"/>
                          <a:sym typeface="Arial"/>
                        </a:rPr>
                        <a:t>0.0</a:t>
                      </a:r>
                      <a:endParaRPr sz="1550" u="none" cap="none" strike="noStrike">
                        <a:latin typeface="Arial"/>
                        <a:ea typeface="Arial"/>
                        <a:cs typeface="Arial"/>
                        <a:sym typeface="Arial"/>
                      </a:endParaRPr>
                    </a:p>
                  </a:txBody>
                  <a:tcPr marT="552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0489" marR="0" rtl="0" algn="l">
                        <a:lnSpc>
                          <a:spcPct val="100000"/>
                        </a:lnSpc>
                        <a:spcBef>
                          <a:spcPts val="0"/>
                        </a:spcBef>
                        <a:spcAft>
                          <a:spcPts val="0"/>
                        </a:spcAft>
                        <a:buNone/>
                      </a:pPr>
                      <a:r>
                        <a:rPr lang="en-US" sz="1550" u="none" cap="none" strike="noStrike">
                          <a:latin typeface="Arial"/>
                          <a:ea typeface="Arial"/>
                          <a:cs typeface="Arial"/>
                          <a:sym typeface="Arial"/>
                        </a:rPr>
                        <a:t>34</a:t>
                      </a:r>
                      <a:endParaRPr sz="1550" u="none" cap="none" strike="noStrike">
                        <a:latin typeface="Arial"/>
                        <a:ea typeface="Arial"/>
                        <a:cs typeface="Arial"/>
                        <a:sym typeface="Arial"/>
                      </a:endParaRPr>
                    </a:p>
                  </a:txBody>
                  <a:tcPr marT="55250" marB="0" marR="0" marL="0">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42900">
                <a:tc>
                  <a:txBody>
                    <a:bodyPr>
                      <a:noAutofit/>
                    </a:bodyPr>
                    <a:lstStyle/>
                    <a:p>
                      <a:pPr indent="0" lvl="0" marL="112395" marR="0" rtl="0" algn="l">
                        <a:lnSpc>
                          <a:spcPct val="100000"/>
                        </a:lnSpc>
                        <a:spcBef>
                          <a:spcPts val="0"/>
                        </a:spcBef>
                        <a:spcAft>
                          <a:spcPts val="0"/>
                        </a:spcAft>
                        <a:buNone/>
                      </a:pPr>
                      <a:r>
                        <a:rPr b="1" lang="en-US" sz="1550" u="none" cap="none" strike="noStrike">
                          <a:latin typeface="Verdana"/>
                          <a:ea typeface="Verdana"/>
                          <a:cs typeface="Verdana"/>
                          <a:sym typeface="Verdana"/>
                        </a:rPr>
                        <a:t>50%</a:t>
                      </a:r>
                      <a:endParaRPr sz="1550" u="none" cap="none" strike="noStrike">
                        <a:latin typeface="Verdana"/>
                        <a:ea typeface="Verdana"/>
                        <a:cs typeface="Verdana"/>
                        <a:sym typeface="Verdana"/>
                      </a:endParaRPr>
                    </a:p>
                  </a:txBody>
                  <a:tcPr marT="552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1760" marR="0" rtl="0" algn="l">
                        <a:lnSpc>
                          <a:spcPct val="100000"/>
                        </a:lnSpc>
                        <a:spcBef>
                          <a:spcPts val="0"/>
                        </a:spcBef>
                        <a:spcAft>
                          <a:spcPts val="0"/>
                        </a:spcAft>
                        <a:buNone/>
                      </a:pPr>
                      <a:r>
                        <a:rPr lang="en-US" sz="1550" u="none" cap="none" strike="noStrike">
                          <a:latin typeface="Arial"/>
                          <a:ea typeface="Arial"/>
                          <a:cs typeface="Arial"/>
                          <a:sym typeface="Arial"/>
                        </a:rPr>
                        <a:t>3076.0</a:t>
                      </a:r>
                      <a:endParaRPr sz="1550" u="none" cap="none" strike="noStrike">
                        <a:latin typeface="Arial"/>
                        <a:ea typeface="Arial"/>
                        <a:cs typeface="Arial"/>
                        <a:sym typeface="Arial"/>
                      </a:endParaRPr>
                    </a:p>
                  </a:txBody>
                  <a:tcPr marT="552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1760" marR="0" rtl="0" algn="l">
                        <a:lnSpc>
                          <a:spcPct val="100000"/>
                        </a:lnSpc>
                        <a:spcBef>
                          <a:spcPts val="0"/>
                        </a:spcBef>
                        <a:spcAft>
                          <a:spcPts val="0"/>
                        </a:spcAft>
                        <a:buNone/>
                      </a:pPr>
                      <a:r>
                        <a:rPr lang="en-US" sz="1550" u="none" cap="none" strike="noStrike">
                          <a:latin typeface="Arial"/>
                          <a:ea typeface="Arial"/>
                          <a:cs typeface="Arial"/>
                          <a:sym typeface="Arial"/>
                        </a:rPr>
                        <a:t>78.0</a:t>
                      </a:r>
                      <a:endParaRPr sz="1550" u="none" cap="none" strike="noStrike">
                        <a:latin typeface="Arial"/>
                        <a:ea typeface="Arial"/>
                        <a:cs typeface="Arial"/>
                        <a:sym typeface="Arial"/>
                      </a:endParaRPr>
                    </a:p>
                  </a:txBody>
                  <a:tcPr marT="552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1760" marR="0" rtl="0" algn="l">
                        <a:lnSpc>
                          <a:spcPct val="100000"/>
                        </a:lnSpc>
                        <a:spcBef>
                          <a:spcPts val="0"/>
                        </a:spcBef>
                        <a:spcAft>
                          <a:spcPts val="0"/>
                        </a:spcAft>
                        <a:buNone/>
                      </a:pPr>
                      <a:r>
                        <a:rPr lang="en-US" sz="1550" u="none" cap="none" strike="noStrike">
                          <a:latin typeface="Arial"/>
                          <a:ea typeface="Arial"/>
                          <a:cs typeface="Arial"/>
                          <a:sym typeface="Arial"/>
                        </a:rPr>
                        <a:t>65.0</a:t>
                      </a:r>
                      <a:endParaRPr sz="1550" u="none" cap="none" strike="noStrike">
                        <a:latin typeface="Arial"/>
                        <a:ea typeface="Arial"/>
                        <a:cs typeface="Arial"/>
                        <a:sym typeface="Arial"/>
                      </a:endParaRPr>
                    </a:p>
                  </a:txBody>
                  <a:tcPr marT="552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1760" marR="0" rtl="0" algn="l">
                        <a:lnSpc>
                          <a:spcPct val="100000"/>
                        </a:lnSpc>
                        <a:spcBef>
                          <a:spcPts val="0"/>
                        </a:spcBef>
                        <a:spcAft>
                          <a:spcPts val="0"/>
                        </a:spcAft>
                        <a:buNone/>
                      </a:pPr>
                      <a:r>
                        <a:rPr lang="en-US" sz="1550" u="none" cap="none" strike="noStrike">
                          <a:latin typeface="Arial"/>
                          <a:ea typeface="Arial"/>
                          <a:cs typeface="Arial"/>
                          <a:sym typeface="Arial"/>
                        </a:rPr>
                        <a:t>5132.0</a:t>
                      </a:r>
                      <a:endParaRPr sz="1550" u="none" cap="none" strike="noStrike">
                        <a:latin typeface="Arial"/>
                        <a:ea typeface="Arial"/>
                        <a:cs typeface="Arial"/>
                        <a:sym typeface="Arial"/>
                      </a:endParaRPr>
                    </a:p>
                  </a:txBody>
                  <a:tcPr marT="552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1125" marR="0" rtl="0" algn="l">
                        <a:lnSpc>
                          <a:spcPct val="100000"/>
                        </a:lnSpc>
                        <a:spcBef>
                          <a:spcPts val="0"/>
                        </a:spcBef>
                        <a:spcAft>
                          <a:spcPts val="0"/>
                        </a:spcAft>
                        <a:buNone/>
                      </a:pPr>
                      <a:r>
                        <a:rPr lang="en-US" sz="1550" u="none" cap="none" strike="noStrike">
                          <a:latin typeface="Arial"/>
                          <a:ea typeface="Arial"/>
                          <a:cs typeface="Arial"/>
                          <a:sym typeface="Arial"/>
                        </a:rPr>
                        <a:t>6334.0</a:t>
                      </a:r>
                      <a:endParaRPr sz="1550" u="none" cap="none" strike="noStrike">
                        <a:latin typeface="Arial"/>
                        <a:ea typeface="Arial"/>
                        <a:cs typeface="Arial"/>
                        <a:sym typeface="Arial"/>
                      </a:endParaRPr>
                    </a:p>
                  </a:txBody>
                  <a:tcPr marT="552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1125" marR="0" rtl="0" algn="l">
                        <a:lnSpc>
                          <a:spcPct val="100000"/>
                        </a:lnSpc>
                        <a:spcBef>
                          <a:spcPts val="0"/>
                        </a:spcBef>
                        <a:spcAft>
                          <a:spcPts val="0"/>
                        </a:spcAft>
                        <a:buNone/>
                      </a:pPr>
                      <a:r>
                        <a:rPr lang="en-US" sz="1550" u="none" cap="none" strike="noStrike">
                          <a:latin typeface="Arial"/>
                          <a:ea typeface="Arial"/>
                          <a:cs typeface="Arial"/>
                          <a:sym typeface="Arial"/>
                        </a:rPr>
                        <a:t>0.0</a:t>
                      </a:r>
                      <a:endParaRPr sz="1550" u="none" cap="none" strike="noStrike">
                        <a:latin typeface="Arial"/>
                        <a:ea typeface="Arial"/>
                        <a:cs typeface="Arial"/>
                        <a:sym typeface="Arial"/>
                      </a:endParaRPr>
                    </a:p>
                  </a:txBody>
                  <a:tcPr marT="552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0489" marR="0" rtl="0" algn="l">
                        <a:lnSpc>
                          <a:spcPct val="100000"/>
                        </a:lnSpc>
                        <a:spcBef>
                          <a:spcPts val="0"/>
                        </a:spcBef>
                        <a:spcAft>
                          <a:spcPts val="0"/>
                        </a:spcAft>
                        <a:buNone/>
                      </a:pPr>
                      <a:r>
                        <a:rPr lang="en-US" sz="1550" u="none" cap="none" strike="noStrike">
                          <a:latin typeface="Arial"/>
                          <a:ea typeface="Arial"/>
                          <a:cs typeface="Arial"/>
                          <a:sym typeface="Arial"/>
                        </a:rPr>
                        <a:t>43</a:t>
                      </a:r>
                      <a:endParaRPr sz="1550" u="none" cap="none" strike="noStrike">
                        <a:latin typeface="Arial"/>
                        <a:ea typeface="Arial"/>
                        <a:cs typeface="Arial"/>
                        <a:sym typeface="Arial"/>
                      </a:endParaRPr>
                    </a:p>
                  </a:txBody>
                  <a:tcPr marT="55250" marB="0" marR="0" marL="0">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42900">
                <a:tc>
                  <a:txBody>
                    <a:bodyPr>
                      <a:noAutofit/>
                    </a:bodyPr>
                    <a:lstStyle/>
                    <a:p>
                      <a:pPr indent="0" lvl="0" marL="112395" marR="0" rtl="0" algn="l">
                        <a:lnSpc>
                          <a:spcPct val="100000"/>
                        </a:lnSpc>
                        <a:spcBef>
                          <a:spcPts val="0"/>
                        </a:spcBef>
                        <a:spcAft>
                          <a:spcPts val="0"/>
                        </a:spcAft>
                        <a:buNone/>
                      </a:pPr>
                      <a:r>
                        <a:rPr b="1" lang="en-US" sz="1550" u="none" cap="none" strike="noStrike">
                          <a:latin typeface="Verdana"/>
                          <a:ea typeface="Verdana"/>
                          <a:cs typeface="Verdana"/>
                          <a:sym typeface="Verdana"/>
                        </a:rPr>
                        <a:t>75%</a:t>
                      </a:r>
                      <a:endParaRPr sz="1550" u="none" cap="none" strike="noStrike">
                        <a:latin typeface="Verdana"/>
                        <a:ea typeface="Verdana"/>
                        <a:cs typeface="Verdana"/>
                        <a:sym typeface="Verdana"/>
                      </a:endParaRPr>
                    </a:p>
                  </a:txBody>
                  <a:tcPr marT="552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1760" marR="0" rtl="0" algn="l">
                        <a:lnSpc>
                          <a:spcPct val="100000"/>
                        </a:lnSpc>
                        <a:spcBef>
                          <a:spcPts val="0"/>
                        </a:spcBef>
                        <a:spcAft>
                          <a:spcPts val="0"/>
                        </a:spcAft>
                        <a:buNone/>
                      </a:pPr>
                      <a:r>
                        <a:rPr lang="en-US" sz="1550" u="none" cap="none" strike="noStrike">
                          <a:latin typeface="Arial"/>
                          <a:ea typeface="Arial"/>
                          <a:cs typeface="Arial"/>
                          <a:sym typeface="Arial"/>
                        </a:rPr>
                        <a:t>3685.0</a:t>
                      </a:r>
                      <a:endParaRPr sz="1550" u="none" cap="none" strike="noStrike">
                        <a:latin typeface="Arial"/>
                        <a:ea typeface="Arial"/>
                        <a:cs typeface="Arial"/>
                        <a:sym typeface="Arial"/>
                      </a:endParaRPr>
                    </a:p>
                  </a:txBody>
                  <a:tcPr marT="552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1760" marR="0" rtl="0" algn="l">
                        <a:lnSpc>
                          <a:spcPct val="100000"/>
                        </a:lnSpc>
                        <a:spcBef>
                          <a:spcPts val="0"/>
                        </a:spcBef>
                        <a:spcAft>
                          <a:spcPts val="0"/>
                        </a:spcAft>
                        <a:buNone/>
                      </a:pPr>
                      <a:r>
                        <a:rPr lang="en-US" sz="1550" u="none" cap="none" strike="noStrike">
                          <a:latin typeface="Arial"/>
                          <a:ea typeface="Arial"/>
                          <a:cs typeface="Arial"/>
                          <a:sym typeface="Arial"/>
                        </a:rPr>
                        <a:t>85.0</a:t>
                      </a:r>
                      <a:endParaRPr sz="1550" u="none" cap="none" strike="noStrike">
                        <a:latin typeface="Arial"/>
                        <a:ea typeface="Arial"/>
                        <a:cs typeface="Arial"/>
                        <a:sym typeface="Arial"/>
                      </a:endParaRPr>
                    </a:p>
                  </a:txBody>
                  <a:tcPr marT="552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1760" marR="0" rtl="0" algn="l">
                        <a:lnSpc>
                          <a:spcPct val="100000"/>
                        </a:lnSpc>
                        <a:spcBef>
                          <a:spcPts val="0"/>
                        </a:spcBef>
                        <a:spcAft>
                          <a:spcPts val="0"/>
                        </a:spcAft>
                        <a:buNone/>
                      </a:pPr>
                      <a:r>
                        <a:rPr lang="en-US" sz="1550" u="none" cap="none" strike="noStrike">
                          <a:latin typeface="Arial"/>
                          <a:ea typeface="Arial"/>
                          <a:cs typeface="Arial"/>
                          <a:sym typeface="Arial"/>
                        </a:rPr>
                        <a:t>71.0</a:t>
                      </a:r>
                      <a:endParaRPr sz="1550" u="none" cap="none" strike="noStrike">
                        <a:latin typeface="Arial"/>
                        <a:ea typeface="Arial"/>
                        <a:cs typeface="Arial"/>
                        <a:sym typeface="Arial"/>
                      </a:endParaRPr>
                    </a:p>
                  </a:txBody>
                  <a:tcPr marT="552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1760" marR="0" rtl="0" algn="l">
                        <a:lnSpc>
                          <a:spcPct val="100000"/>
                        </a:lnSpc>
                        <a:spcBef>
                          <a:spcPts val="0"/>
                        </a:spcBef>
                        <a:spcAft>
                          <a:spcPts val="0"/>
                        </a:spcAft>
                        <a:buNone/>
                      </a:pPr>
                      <a:r>
                        <a:rPr lang="en-US" sz="1550" u="none" cap="none" strike="noStrike">
                          <a:latin typeface="Arial"/>
                          <a:ea typeface="Arial"/>
                          <a:cs typeface="Arial"/>
                          <a:sym typeface="Arial"/>
                        </a:rPr>
                        <a:t>6610.0</a:t>
                      </a:r>
                      <a:endParaRPr sz="1550" u="none" cap="none" strike="noStrike">
                        <a:latin typeface="Arial"/>
                        <a:ea typeface="Arial"/>
                        <a:cs typeface="Arial"/>
                        <a:sym typeface="Arial"/>
                      </a:endParaRPr>
                    </a:p>
                  </a:txBody>
                  <a:tcPr marT="552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1125" marR="0" rtl="0" algn="l">
                        <a:lnSpc>
                          <a:spcPct val="100000"/>
                        </a:lnSpc>
                        <a:spcBef>
                          <a:spcPts val="0"/>
                        </a:spcBef>
                        <a:spcAft>
                          <a:spcPts val="0"/>
                        </a:spcAft>
                        <a:buNone/>
                      </a:pPr>
                      <a:r>
                        <a:rPr lang="en-US" sz="1550" u="none" cap="none" strike="noStrike">
                          <a:latin typeface="Arial"/>
                          <a:ea typeface="Arial"/>
                          <a:cs typeface="Arial"/>
                          <a:sym typeface="Arial"/>
                        </a:rPr>
                        <a:t>7858.0</a:t>
                      </a:r>
                      <a:endParaRPr sz="1550" u="none" cap="none" strike="noStrike">
                        <a:latin typeface="Arial"/>
                        <a:ea typeface="Arial"/>
                        <a:cs typeface="Arial"/>
                        <a:sym typeface="Arial"/>
                      </a:endParaRPr>
                    </a:p>
                  </a:txBody>
                  <a:tcPr marT="552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1125" marR="0" rtl="0" algn="l">
                        <a:lnSpc>
                          <a:spcPct val="100000"/>
                        </a:lnSpc>
                        <a:spcBef>
                          <a:spcPts val="0"/>
                        </a:spcBef>
                        <a:spcAft>
                          <a:spcPts val="0"/>
                        </a:spcAft>
                        <a:buNone/>
                      </a:pPr>
                      <a:r>
                        <a:rPr lang="en-US" sz="1550" u="none" cap="none" strike="noStrike">
                          <a:latin typeface="Arial"/>
                          <a:ea typeface="Arial"/>
                          <a:cs typeface="Arial"/>
                          <a:sym typeface="Arial"/>
                        </a:rPr>
                        <a:t>0.0</a:t>
                      </a:r>
                      <a:endParaRPr sz="1550" u="none" cap="none" strike="noStrike">
                        <a:latin typeface="Arial"/>
                        <a:ea typeface="Arial"/>
                        <a:cs typeface="Arial"/>
                        <a:sym typeface="Arial"/>
                      </a:endParaRPr>
                    </a:p>
                  </a:txBody>
                  <a:tcPr marT="552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0489" marR="0" rtl="0" algn="l">
                        <a:lnSpc>
                          <a:spcPct val="100000"/>
                        </a:lnSpc>
                        <a:spcBef>
                          <a:spcPts val="0"/>
                        </a:spcBef>
                        <a:spcAft>
                          <a:spcPts val="0"/>
                        </a:spcAft>
                        <a:buNone/>
                      </a:pPr>
                      <a:r>
                        <a:rPr lang="en-US" sz="1550" u="none" cap="none" strike="noStrike">
                          <a:latin typeface="Arial"/>
                          <a:ea typeface="Arial"/>
                          <a:cs typeface="Arial"/>
                          <a:sym typeface="Arial"/>
                        </a:rPr>
                        <a:t>53</a:t>
                      </a:r>
                      <a:endParaRPr sz="1550" u="none" cap="none" strike="noStrike">
                        <a:latin typeface="Arial"/>
                        <a:ea typeface="Arial"/>
                        <a:cs typeface="Arial"/>
                        <a:sym typeface="Arial"/>
                      </a:endParaRPr>
                    </a:p>
                  </a:txBody>
                  <a:tcPr marT="55250" marB="0" marR="0" marL="0">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42900">
                <a:tc>
                  <a:txBody>
                    <a:bodyPr>
                      <a:noAutofit/>
                    </a:bodyPr>
                    <a:lstStyle/>
                    <a:p>
                      <a:pPr indent="0" lvl="0" marL="112395" marR="0" rtl="0" algn="l">
                        <a:lnSpc>
                          <a:spcPct val="100000"/>
                        </a:lnSpc>
                        <a:spcBef>
                          <a:spcPts val="0"/>
                        </a:spcBef>
                        <a:spcAft>
                          <a:spcPts val="0"/>
                        </a:spcAft>
                        <a:buNone/>
                      </a:pPr>
                      <a:r>
                        <a:rPr b="1" lang="en-US" sz="1550" u="none" cap="none" strike="noStrike">
                          <a:latin typeface="Verdana"/>
                          <a:ea typeface="Verdana"/>
                          <a:cs typeface="Verdana"/>
                          <a:sym typeface="Verdana"/>
                        </a:rPr>
                        <a:t>max</a:t>
                      </a:r>
                      <a:endParaRPr sz="1550" u="none" cap="none" strike="noStrike">
                        <a:latin typeface="Verdana"/>
                        <a:ea typeface="Verdana"/>
                        <a:cs typeface="Verdana"/>
                        <a:sym typeface="Verdana"/>
                      </a:endParaRPr>
                    </a:p>
                  </a:txBody>
                  <a:tcPr marT="552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1760" marR="0" rtl="0" algn="l">
                        <a:lnSpc>
                          <a:spcPct val="100000"/>
                        </a:lnSpc>
                        <a:spcBef>
                          <a:spcPts val="0"/>
                        </a:spcBef>
                        <a:spcAft>
                          <a:spcPts val="0"/>
                        </a:spcAft>
                        <a:buNone/>
                      </a:pPr>
                      <a:r>
                        <a:rPr lang="en-US" sz="1550" u="none" cap="none" strike="noStrike">
                          <a:latin typeface="Arial"/>
                          <a:ea typeface="Arial"/>
                          <a:cs typeface="Arial"/>
                          <a:sym typeface="Arial"/>
                        </a:rPr>
                        <a:t>8264.0</a:t>
                      </a:r>
                      <a:endParaRPr sz="1550" u="none" cap="none" strike="noStrike">
                        <a:latin typeface="Arial"/>
                        <a:ea typeface="Arial"/>
                        <a:cs typeface="Arial"/>
                        <a:sym typeface="Arial"/>
                      </a:endParaRPr>
                    </a:p>
                  </a:txBody>
                  <a:tcPr marT="552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1760" marR="0" rtl="0" algn="l">
                        <a:lnSpc>
                          <a:spcPct val="100000"/>
                        </a:lnSpc>
                        <a:spcBef>
                          <a:spcPts val="0"/>
                        </a:spcBef>
                        <a:spcAft>
                          <a:spcPts val="0"/>
                        </a:spcAft>
                        <a:buNone/>
                      </a:pPr>
                      <a:r>
                        <a:rPr lang="en-US" sz="1550" u="none" cap="none" strike="noStrike">
                          <a:latin typeface="Arial"/>
                          <a:ea typeface="Arial"/>
                          <a:cs typeface="Arial"/>
                          <a:sym typeface="Arial"/>
                        </a:rPr>
                        <a:t>96.0</a:t>
                      </a:r>
                      <a:endParaRPr sz="1550" u="none" cap="none" strike="noStrike">
                        <a:latin typeface="Arial"/>
                        <a:ea typeface="Arial"/>
                        <a:cs typeface="Arial"/>
                        <a:sym typeface="Arial"/>
                      </a:endParaRPr>
                    </a:p>
                  </a:txBody>
                  <a:tcPr marT="552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1760" marR="0" rtl="0" algn="l">
                        <a:lnSpc>
                          <a:spcPct val="100000"/>
                        </a:lnSpc>
                        <a:spcBef>
                          <a:spcPts val="0"/>
                        </a:spcBef>
                        <a:spcAft>
                          <a:spcPts val="0"/>
                        </a:spcAft>
                        <a:buNone/>
                      </a:pPr>
                      <a:r>
                        <a:rPr lang="en-US" sz="1550" u="none" cap="none" strike="noStrike">
                          <a:latin typeface="Arial"/>
                          <a:ea typeface="Arial"/>
                          <a:cs typeface="Arial"/>
                          <a:sym typeface="Arial"/>
                        </a:rPr>
                        <a:t>82.0</a:t>
                      </a:r>
                      <a:endParaRPr sz="1550" u="none" cap="none" strike="noStrike">
                        <a:latin typeface="Arial"/>
                        <a:ea typeface="Arial"/>
                        <a:cs typeface="Arial"/>
                        <a:sym typeface="Arial"/>
                      </a:endParaRPr>
                    </a:p>
                  </a:txBody>
                  <a:tcPr marT="552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1760" marR="0" rtl="0" algn="l">
                        <a:lnSpc>
                          <a:spcPct val="100000"/>
                        </a:lnSpc>
                        <a:spcBef>
                          <a:spcPts val="0"/>
                        </a:spcBef>
                        <a:spcAft>
                          <a:spcPts val="0"/>
                        </a:spcAft>
                        <a:buNone/>
                      </a:pPr>
                      <a:r>
                        <a:rPr lang="en-US" sz="1550" u="none" cap="none" strike="noStrike">
                          <a:latin typeface="Arial"/>
                          <a:ea typeface="Arial"/>
                          <a:cs typeface="Arial"/>
                          <a:sym typeface="Arial"/>
                        </a:rPr>
                        <a:t>9152.0</a:t>
                      </a:r>
                      <a:endParaRPr sz="1550" u="none" cap="none" strike="noStrike">
                        <a:latin typeface="Arial"/>
                        <a:ea typeface="Arial"/>
                        <a:cs typeface="Arial"/>
                        <a:sym typeface="Arial"/>
                      </a:endParaRPr>
                    </a:p>
                  </a:txBody>
                  <a:tcPr marT="552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1125" marR="0" rtl="0" algn="l">
                        <a:lnSpc>
                          <a:spcPct val="100000"/>
                        </a:lnSpc>
                        <a:spcBef>
                          <a:spcPts val="0"/>
                        </a:spcBef>
                        <a:spcAft>
                          <a:spcPts val="0"/>
                        </a:spcAft>
                        <a:buNone/>
                      </a:pPr>
                      <a:r>
                        <a:rPr lang="en-US" sz="1550" u="none" cap="none" strike="noStrike">
                          <a:latin typeface="Arial"/>
                          <a:ea typeface="Arial"/>
                          <a:cs typeface="Arial"/>
                          <a:sym typeface="Arial"/>
                        </a:rPr>
                        <a:t>9148.0</a:t>
                      </a:r>
                      <a:endParaRPr sz="1550" u="none" cap="none" strike="noStrike">
                        <a:latin typeface="Arial"/>
                        <a:ea typeface="Arial"/>
                        <a:cs typeface="Arial"/>
                        <a:sym typeface="Arial"/>
                      </a:endParaRPr>
                    </a:p>
                  </a:txBody>
                  <a:tcPr marT="552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1125" marR="0" rtl="0" algn="l">
                        <a:lnSpc>
                          <a:spcPct val="100000"/>
                        </a:lnSpc>
                        <a:spcBef>
                          <a:spcPts val="0"/>
                        </a:spcBef>
                        <a:spcAft>
                          <a:spcPts val="0"/>
                        </a:spcAft>
                        <a:buNone/>
                      </a:pPr>
                      <a:r>
                        <a:rPr lang="en-US" sz="1550" u="none" cap="none" strike="noStrike">
                          <a:latin typeface="Arial"/>
                          <a:ea typeface="Arial"/>
                          <a:cs typeface="Arial"/>
                          <a:sym typeface="Arial"/>
                        </a:rPr>
                        <a:t>2.0</a:t>
                      </a:r>
                      <a:endParaRPr sz="1550" u="none" cap="none" strike="noStrike">
                        <a:latin typeface="Arial"/>
                        <a:ea typeface="Arial"/>
                        <a:cs typeface="Arial"/>
                        <a:sym typeface="Arial"/>
                      </a:endParaRPr>
                    </a:p>
                  </a:txBody>
                  <a:tcPr marT="552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110489" marR="0" rtl="0" algn="l">
                        <a:lnSpc>
                          <a:spcPct val="100000"/>
                        </a:lnSpc>
                        <a:spcBef>
                          <a:spcPts val="0"/>
                        </a:spcBef>
                        <a:spcAft>
                          <a:spcPts val="0"/>
                        </a:spcAft>
                        <a:buNone/>
                      </a:pPr>
                      <a:r>
                        <a:rPr lang="en-US" sz="1550" u="none" cap="none" strike="noStrike">
                          <a:latin typeface="Arial"/>
                          <a:ea typeface="Arial"/>
                          <a:cs typeface="Arial"/>
                          <a:sym typeface="Arial"/>
                        </a:rPr>
                        <a:t>63</a:t>
                      </a:r>
                      <a:endParaRPr sz="1550" u="none" cap="none" strike="noStrike">
                        <a:latin typeface="Arial"/>
                        <a:ea typeface="Arial"/>
                        <a:cs typeface="Arial"/>
                        <a:sym typeface="Arial"/>
                      </a:endParaRPr>
                    </a:p>
                  </a:txBody>
                  <a:tcPr marT="55250" marB="0" marR="0" marL="0">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264" name="Google Shape;264;p44"/>
          <p:cNvSpPr txBox="1"/>
          <p:nvPr/>
        </p:nvSpPr>
        <p:spPr>
          <a:xfrm>
            <a:off x="8850758" y="2724326"/>
            <a:ext cx="140970" cy="2770505"/>
          </a:xfrm>
          <a:prstGeom prst="rect">
            <a:avLst/>
          </a:prstGeom>
          <a:noFill/>
          <a:ln>
            <a:noFill/>
          </a:ln>
        </p:spPr>
        <p:txBody>
          <a:bodyPr anchorCtr="0" anchor="t" bIns="0" lIns="0" spcFirstLastPara="1" rIns="0" wrap="square" tIns="119375">
            <a:noAutofit/>
          </a:bodyPr>
          <a:lstStyle/>
          <a:p>
            <a:pPr indent="0" lvl="0" marL="12700" marR="0" rtl="0" algn="l">
              <a:lnSpc>
                <a:spcPct val="100000"/>
              </a:lnSpc>
              <a:spcBef>
                <a:spcPts val="0"/>
              </a:spcBef>
              <a:spcAft>
                <a:spcPts val="0"/>
              </a:spcAft>
              <a:buNone/>
            </a:pPr>
            <a:r>
              <a:rPr lang="en-US" sz="1550">
                <a:latin typeface="Arial"/>
                <a:ea typeface="Arial"/>
                <a:cs typeface="Arial"/>
                <a:sym typeface="Arial"/>
              </a:rPr>
              <a:t>4</a:t>
            </a:r>
            <a:endParaRPr sz="1550">
              <a:latin typeface="Arial"/>
              <a:ea typeface="Arial"/>
              <a:cs typeface="Arial"/>
              <a:sym typeface="Arial"/>
            </a:endParaRPr>
          </a:p>
          <a:p>
            <a:pPr indent="0" lvl="0" marL="12700" marR="0" rtl="0" algn="l">
              <a:lnSpc>
                <a:spcPct val="100000"/>
              </a:lnSpc>
              <a:spcBef>
                <a:spcPts val="840"/>
              </a:spcBef>
              <a:spcAft>
                <a:spcPts val="0"/>
              </a:spcAft>
              <a:buNone/>
            </a:pPr>
            <a:r>
              <a:rPr lang="en-US" sz="1550">
                <a:latin typeface="Arial"/>
                <a:ea typeface="Arial"/>
                <a:cs typeface="Arial"/>
                <a:sym typeface="Arial"/>
              </a:rPr>
              <a:t>0</a:t>
            </a:r>
            <a:endParaRPr sz="1550">
              <a:latin typeface="Arial"/>
              <a:ea typeface="Arial"/>
              <a:cs typeface="Arial"/>
              <a:sym typeface="Arial"/>
            </a:endParaRPr>
          </a:p>
          <a:p>
            <a:pPr indent="0" lvl="0" marL="12700" marR="0" rtl="0" algn="l">
              <a:lnSpc>
                <a:spcPct val="100000"/>
              </a:lnSpc>
              <a:spcBef>
                <a:spcPts val="840"/>
              </a:spcBef>
              <a:spcAft>
                <a:spcPts val="0"/>
              </a:spcAft>
              <a:buNone/>
            </a:pPr>
            <a:r>
              <a:rPr lang="en-US" sz="1550">
                <a:latin typeface="Arial"/>
                <a:ea typeface="Arial"/>
                <a:cs typeface="Arial"/>
                <a:sym typeface="Arial"/>
              </a:rPr>
              <a:t>6</a:t>
            </a:r>
            <a:endParaRPr sz="1550">
              <a:latin typeface="Arial"/>
              <a:ea typeface="Arial"/>
              <a:cs typeface="Arial"/>
              <a:sym typeface="Arial"/>
            </a:endParaRPr>
          </a:p>
          <a:p>
            <a:pPr indent="0" lvl="0" marL="12700" marR="0" rtl="0" algn="l">
              <a:lnSpc>
                <a:spcPct val="100000"/>
              </a:lnSpc>
              <a:spcBef>
                <a:spcPts val="844"/>
              </a:spcBef>
              <a:spcAft>
                <a:spcPts val="0"/>
              </a:spcAft>
              <a:buNone/>
            </a:pPr>
            <a:r>
              <a:rPr lang="en-US" sz="1550">
                <a:latin typeface="Arial"/>
                <a:ea typeface="Arial"/>
                <a:cs typeface="Arial"/>
                <a:sym typeface="Arial"/>
              </a:rPr>
              <a:t>0</a:t>
            </a:r>
            <a:endParaRPr sz="1550">
              <a:latin typeface="Arial"/>
              <a:ea typeface="Arial"/>
              <a:cs typeface="Arial"/>
              <a:sym typeface="Arial"/>
            </a:endParaRPr>
          </a:p>
          <a:p>
            <a:pPr indent="0" lvl="0" marL="12700" marR="0" rtl="0" algn="l">
              <a:lnSpc>
                <a:spcPct val="100000"/>
              </a:lnSpc>
              <a:spcBef>
                <a:spcPts val="840"/>
              </a:spcBef>
              <a:spcAft>
                <a:spcPts val="0"/>
              </a:spcAft>
              <a:buNone/>
            </a:pPr>
            <a:r>
              <a:rPr lang="en-US" sz="1550">
                <a:latin typeface="Arial"/>
                <a:ea typeface="Arial"/>
                <a:cs typeface="Arial"/>
                <a:sym typeface="Arial"/>
              </a:rPr>
              <a:t>9</a:t>
            </a:r>
            <a:endParaRPr sz="1550">
              <a:latin typeface="Arial"/>
              <a:ea typeface="Arial"/>
              <a:cs typeface="Arial"/>
              <a:sym typeface="Arial"/>
            </a:endParaRPr>
          </a:p>
          <a:p>
            <a:pPr indent="0" lvl="0" marL="12700" marR="0" rtl="0" algn="l">
              <a:lnSpc>
                <a:spcPct val="100000"/>
              </a:lnSpc>
              <a:spcBef>
                <a:spcPts val="840"/>
              </a:spcBef>
              <a:spcAft>
                <a:spcPts val="0"/>
              </a:spcAft>
              <a:buNone/>
            </a:pPr>
            <a:r>
              <a:rPr lang="en-US" sz="1550">
                <a:latin typeface="Arial"/>
                <a:ea typeface="Arial"/>
                <a:cs typeface="Arial"/>
                <a:sym typeface="Arial"/>
              </a:rPr>
              <a:t>4</a:t>
            </a:r>
            <a:endParaRPr sz="1550">
              <a:latin typeface="Arial"/>
              <a:ea typeface="Arial"/>
              <a:cs typeface="Arial"/>
              <a:sym typeface="Arial"/>
            </a:endParaRPr>
          </a:p>
          <a:p>
            <a:pPr indent="0" lvl="0" marL="12700" marR="0" rtl="0" algn="l">
              <a:lnSpc>
                <a:spcPct val="100000"/>
              </a:lnSpc>
              <a:spcBef>
                <a:spcPts val="844"/>
              </a:spcBef>
              <a:spcAft>
                <a:spcPts val="0"/>
              </a:spcAft>
              <a:buNone/>
            </a:pPr>
            <a:r>
              <a:rPr lang="en-US" sz="1550">
                <a:latin typeface="Arial"/>
                <a:ea typeface="Arial"/>
                <a:cs typeface="Arial"/>
                <a:sym typeface="Arial"/>
              </a:rPr>
              <a:t>0</a:t>
            </a:r>
            <a:endParaRPr sz="1550">
              <a:latin typeface="Arial"/>
              <a:ea typeface="Arial"/>
              <a:cs typeface="Arial"/>
              <a:sym typeface="Arial"/>
            </a:endParaRPr>
          </a:p>
          <a:p>
            <a:pPr indent="0" lvl="0" marL="12700" marR="0" rtl="0" algn="l">
              <a:lnSpc>
                <a:spcPct val="100000"/>
              </a:lnSpc>
              <a:spcBef>
                <a:spcPts val="840"/>
              </a:spcBef>
              <a:spcAft>
                <a:spcPts val="0"/>
              </a:spcAft>
              <a:buNone/>
            </a:pPr>
            <a:r>
              <a:rPr lang="en-US" sz="1550">
                <a:latin typeface="Arial"/>
                <a:ea typeface="Arial"/>
                <a:cs typeface="Arial"/>
                <a:sym typeface="Arial"/>
              </a:rPr>
              <a:t>9</a:t>
            </a:r>
            <a:endParaRPr sz="1550">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68" name="Shape 268"/>
        <p:cNvGrpSpPr/>
        <p:nvPr/>
      </p:nvGrpSpPr>
      <p:grpSpPr>
        <a:xfrm>
          <a:off x="0" y="0"/>
          <a:ext cx="0" cy="0"/>
          <a:chOff x="0" y="0"/>
          <a:chExt cx="0" cy="0"/>
        </a:xfrm>
      </p:grpSpPr>
      <p:sp>
        <p:nvSpPr>
          <p:cNvPr id="269" name="Google Shape;269;p45"/>
          <p:cNvSpPr txBox="1"/>
          <p:nvPr>
            <p:ph type="title"/>
          </p:nvPr>
        </p:nvSpPr>
        <p:spPr>
          <a:xfrm>
            <a:off x="2555309" y="3395125"/>
            <a:ext cx="3702600" cy="467400"/>
          </a:xfrm>
          <a:prstGeom prst="rect">
            <a:avLst/>
          </a:prstGeom>
          <a:noFill/>
          <a:ln>
            <a:noFill/>
          </a:ln>
        </p:spPr>
        <p:txBody>
          <a:bodyPr anchorCtr="0" anchor="t" bIns="0" lIns="0" spcFirstLastPara="1" rIns="0" wrap="square" tIns="12050">
            <a:noAutofit/>
          </a:bodyPr>
          <a:lstStyle/>
          <a:p>
            <a:pPr indent="0" lvl="0" marL="988060" rtl="0" algn="l">
              <a:lnSpc>
                <a:spcPct val="100000"/>
              </a:lnSpc>
              <a:spcBef>
                <a:spcPts val="0"/>
              </a:spcBef>
              <a:spcAft>
                <a:spcPts val="0"/>
              </a:spcAft>
              <a:buNone/>
            </a:pPr>
            <a:r>
              <a:rPr lang="en-US"/>
              <a:t>Charts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73" name="Shape 273"/>
        <p:cNvGrpSpPr/>
        <p:nvPr/>
      </p:nvGrpSpPr>
      <p:grpSpPr>
        <a:xfrm>
          <a:off x="0" y="0"/>
          <a:ext cx="0" cy="0"/>
          <a:chOff x="0" y="0"/>
          <a:chExt cx="0" cy="0"/>
        </a:xfrm>
      </p:grpSpPr>
      <p:sp>
        <p:nvSpPr>
          <p:cNvPr id="274" name="Google Shape;274;p46"/>
          <p:cNvSpPr txBox="1"/>
          <p:nvPr>
            <p:ph type="title"/>
          </p:nvPr>
        </p:nvSpPr>
        <p:spPr>
          <a:xfrm>
            <a:off x="1306498" y="3374094"/>
            <a:ext cx="5634990" cy="399415"/>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2450"/>
              <a:t>Total pedestrian cyclists aggregated by month</a:t>
            </a:r>
            <a:endParaRPr sz="245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78" name="Shape 278"/>
        <p:cNvGrpSpPr/>
        <p:nvPr/>
      </p:nvGrpSpPr>
      <p:grpSpPr>
        <a:xfrm>
          <a:off x="0" y="0"/>
          <a:ext cx="0" cy="0"/>
          <a:chOff x="0" y="0"/>
          <a:chExt cx="0" cy="0"/>
        </a:xfrm>
      </p:grpSpPr>
      <p:sp>
        <p:nvSpPr>
          <p:cNvPr id="279" name="Google Shape;279;p47"/>
          <p:cNvSpPr txBox="1"/>
          <p:nvPr/>
        </p:nvSpPr>
        <p:spPr>
          <a:xfrm>
            <a:off x="402658" y="248077"/>
            <a:ext cx="787400" cy="21590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lang="en-US" sz="1250">
                <a:latin typeface="Times New Roman"/>
                <a:ea typeface="Times New Roman"/>
                <a:cs typeface="Times New Roman"/>
                <a:sym typeface="Times New Roman"/>
              </a:rPr>
              <a:t>In [42]:</a:t>
            </a:r>
            <a:endParaRPr sz="1250">
              <a:latin typeface="Times New Roman"/>
              <a:ea typeface="Times New Roman"/>
              <a:cs typeface="Times New Roman"/>
              <a:sym typeface="Times New Roman"/>
            </a:endParaRPr>
          </a:p>
        </p:txBody>
      </p:sp>
      <p:sp>
        <p:nvSpPr>
          <p:cNvPr id="280" name="Google Shape;280;p47"/>
          <p:cNvSpPr/>
          <p:nvPr/>
        </p:nvSpPr>
        <p:spPr>
          <a:xfrm>
            <a:off x="1243843" y="195392"/>
            <a:ext cx="8025765" cy="1096645"/>
          </a:xfrm>
          <a:custGeom>
            <a:rect b="b" l="l" r="r" t="t"/>
            <a:pathLst>
              <a:path extrusionOk="0" h="1096645" w="8025765">
                <a:moveTo>
                  <a:pt x="0" y="1081810"/>
                </a:moveTo>
                <a:lnTo>
                  <a:pt x="0" y="14297"/>
                </a:lnTo>
                <a:lnTo>
                  <a:pt x="0" y="12401"/>
                </a:lnTo>
                <a:lnTo>
                  <a:pt x="362" y="10577"/>
                </a:lnTo>
                <a:lnTo>
                  <a:pt x="8826" y="1088"/>
                </a:lnTo>
                <a:lnTo>
                  <a:pt x="10579" y="362"/>
                </a:lnTo>
                <a:lnTo>
                  <a:pt x="12400" y="0"/>
                </a:lnTo>
                <a:lnTo>
                  <a:pt x="14297" y="0"/>
                </a:lnTo>
                <a:lnTo>
                  <a:pt x="8011116" y="0"/>
                </a:lnTo>
                <a:lnTo>
                  <a:pt x="8013013" y="0"/>
                </a:lnTo>
                <a:lnTo>
                  <a:pt x="8014833" y="362"/>
                </a:lnTo>
                <a:lnTo>
                  <a:pt x="8016587" y="1088"/>
                </a:lnTo>
                <a:lnTo>
                  <a:pt x="8018341" y="1813"/>
                </a:lnTo>
                <a:lnTo>
                  <a:pt x="8025413" y="12401"/>
                </a:lnTo>
                <a:lnTo>
                  <a:pt x="8025413" y="14297"/>
                </a:lnTo>
                <a:lnTo>
                  <a:pt x="8025413" y="1081810"/>
                </a:lnTo>
                <a:lnTo>
                  <a:pt x="8025413" y="1083707"/>
                </a:lnTo>
                <a:lnTo>
                  <a:pt x="8025051" y="1085527"/>
                </a:lnTo>
                <a:lnTo>
                  <a:pt x="8016587" y="1095020"/>
                </a:lnTo>
                <a:lnTo>
                  <a:pt x="8014833" y="1095745"/>
                </a:lnTo>
                <a:lnTo>
                  <a:pt x="8013013" y="1096107"/>
                </a:lnTo>
                <a:lnTo>
                  <a:pt x="8011116" y="1096107"/>
                </a:lnTo>
                <a:lnTo>
                  <a:pt x="14297" y="1096107"/>
                </a:lnTo>
                <a:lnTo>
                  <a:pt x="12400" y="1096107"/>
                </a:lnTo>
                <a:lnTo>
                  <a:pt x="10579" y="1095745"/>
                </a:lnTo>
                <a:lnTo>
                  <a:pt x="8826" y="1095020"/>
                </a:lnTo>
                <a:lnTo>
                  <a:pt x="7072" y="1094296"/>
                </a:lnTo>
                <a:lnTo>
                  <a:pt x="1086" y="1087281"/>
                </a:lnTo>
                <a:lnTo>
                  <a:pt x="362" y="1085527"/>
                </a:lnTo>
                <a:lnTo>
                  <a:pt x="0" y="1083707"/>
                </a:lnTo>
                <a:lnTo>
                  <a:pt x="0" y="1081810"/>
                </a:lnTo>
                <a:close/>
              </a:path>
            </a:pathLst>
          </a:custGeom>
          <a:noFill/>
          <a:ln cap="flat" cmpd="sng" w="9525">
            <a:solidFill>
              <a:srgbClr val="CFCFC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81" name="Google Shape;281;p47"/>
          <p:cNvSpPr txBox="1"/>
          <p:nvPr/>
        </p:nvSpPr>
        <p:spPr>
          <a:xfrm>
            <a:off x="1248609" y="267141"/>
            <a:ext cx="8016240" cy="940435"/>
          </a:xfrm>
          <a:prstGeom prst="rect">
            <a:avLst/>
          </a:prstGeom>
          <a:noFill/>
          <a:ln>
            <a:noFill/>
          </a:ln>
        </p:spPr>
        <p:txBody>
          <a:bodyPr anchorCtr="0" anchor="t" bIns="0" lIns="0" spcFirstLastPara="1" rIns="0" wrap="square" tIns="26025">
            <a:noAutofit/>
          </a:bodyPr>
          <a:lstStyle/>
          <a:p>
            <a:pPr indent="0" lvl="0" marL="91440" marR="111760" rtl="0" algn="l">
              <a:lnSpc>
                <a:spcPct val="114400"/>
              </a:lnSpc>
              <a:spcBef>
                <a:spcPts val="0"/>
              </a:spcBef>
              <a:spcAft>
                <a:spcPts val="0"/>
              </a:spcAft>
              <a:buNone/>
            </a:pPr>
            <a:r>
              <a:rPr lang="en-US" sz="1250">
                <a:latin typeface="Times New Roman"/>
                <a:ea typeface="Times New Roman"/>
                <a:cs typeface="Times New Roman"/>
                <a:sym typeface="Times New Roman"/>
              </a:rPr>
              <a:t>ttl_month = all_data[['Manhattan Bridge', 'Williamsburg Bridge', 'Queensboro Bridg  e']].resample('M').sum().round()</a:t>
            </a:r>
            <a:endParaRPr sz="1250">
              <a:latin typeface="Times New Roman"/>
              <a:ea typeface="Times New Roman"/>
              <a:cs typeface="Times New Roman"/>
              <a:sym typeface="Times New Roman"/>
            </a:endParaRPr>
          </a:p>
          <a:p>
            <a:pPr indent="0" lvl="0" marL="91440" marR="0" rtl="0" algn="l">
              <a:lnSpc>
                <a:spcPct val="108000"/>
              </a:lnSpc>
              <a:spcBef>
                <a:spcPts val="0"/>
              </a:spcBef>
              <a:spcAft>
                <a:spcPts val="0"/>
              </a:spcAft>
              <a:buNone/>
            </a:pPr>
            <a:r>
              <a:rPr lang="en-US" sz="1250">
                <a:latin typeface="Times New Roman"/>
                <a:ea typeface="Times New Roman"/>
                <a:cs typeface="Times New Roman"/>
                <a:sym typeface="Times New Roman"/>
              </a:rPr>
              <a:t>ax1 = ttl_month.plot(kind='bar', title ="Total by Month", figsize=(15, 10), legend=</a:t>
            </a:r>
            <a:r>
              <a:rPr b="1" lang="en-US" sz="1250">
                <a:latin typeface="Courier New"/>
                <a:ea typeface="Courier New"/>
                <a:cs typeface="Courier New"/>
                <a:sym typeface="Courier New"/>
              </a:rPr>
              <a:t>True</a:t>
            </a:r>
            <a:r>
              <a:rPr lang="en-US" sz="1250">
                <a:latin typeface="Times New Roman"/>
                <a:ea typeface="Times New Roman"/>
                <a:cs typeface="Times New Roman"/>
                <a:sym typeface="Times New Roman"/>
              </a:rPr>
              <a:t>, fontsize=12)</a:t>
            </a:r>
            <a:endParaRPr sz="1250">
              <a:latin typeface="Times New Roman"/>
              <a:ea typeface="Times New Roman"/>
              <a:cs typeface="Times New Roman"/>
              <a:sym typeface="Times New Roman"/>
            </a:endParaRPr>
          </a:p>
          <a:p>
            <a:pPr indent="0" lvl="0" marL="91440" marR="0" rtl="0" algn="l">
              <a:lnSpc>
                <a:spcPct val="117200"/>
              </a:lnSpc>
              <a:spcBef>
                <a:spcPts val="0"/>
              </a:spcBef>
              <a:spcAft>
                <a:spcPts val="0"/>
              </a:spcAft>
              <a:buNone/>
            </a:pPr>
            <a:r>
              <a:rPr lang="en-US" sz="1250">
                <a:latin typeface="Times New Roman"/>
                <a:ea typeface="Times New Roman"/>
                <a:cs typeface="Times New Roman"/>
                <a:sym typeface="Times New Roman"/>
              </a:rPr>
              <a:t>ax1.set_xticklabels(['Apr', 'May', 'June', 'July', 'Aug', 'Sep', 'Oct'])</a:t>
            </a:r>
            <a:endParaRPr sz="1250">
              <a:latin typeface="Times New Roman"/>
              <a:ea typeface="Times New Roman"/>
              <a:cs typeface="Times New Roman"/>
              <a:sym typeface="Times New Roman"/>
            </a:endParaRPr>
          </a:p>
        </p:txBody>
      </p:sp>
      <p:sp>
        <p:nvSpPr>
          <p:cNvPr id="282" name="Google Shape;282;p47"/>
          <p:cNvSpPr txBox="1"/>
          <p:nvPr/>
        </p:nvSpPr>
        <p:spPr>
          <a:xfrm>
            <a:off x="402658" y="1391842"/>
            <a:ext cx="787400" cy="21590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lang="en-US" sz="1250">
                <a:latin typeface="Times New Roman"/>
                <a:ea typeface="Times New Roman"/>
                <a:cs typeface="Times New Roman"/>
                <a:sym typeface="Times New Roman"/>
              </a:rPr>
              <a:t>Out[42]:</a:t>
            </a:r>
            <a:endParaRPr sz="1250">
              <a:latin typeface="Times New Roman"/>
              <a:ea typeface="Times New Roman"/>
              <a:cs typeface="Times New Roman"/>
              <a:sym typeface="Times New Roman"/>
            </a:endParaRPr>
          </a:p>
        </p:txBody>
      </p:sp>
      <p:sp>
        <p:nvSpPr>
          <p:cNvPr id="283" name="Google Shape;283;p47"/>
          <p:cNvSpPr txBox="1"/>
          <p:nvPr/>
        </p:nvSpPr>
        <p:spPr>
          <a:xfrm>
            <a:off x="1354155" y="1344185"/>
            <a:ext cx="1738630" cy="1302385"/>
          </a:xfrm>
          <a:prstGeom prst="rect">
            <a:avLst/>
          </a:prstGeom>
          <a:noFill/>
          <a:ln>
            <a:noFill/>
          </a:ln>
        </p:spPr>
        <p:txBody>
          <a:bodyPr anchorCtr="0" anchor="t" bIns="0" lIns="0" spcFirstLastPara="1" rIns="0" wrap="square" tIns="12050">
            <a:noAutofit/>
          </a:bodyPr>
          <a:lstStyle/>
          <a:p>
            <a:pPr indent="0" lvl="0" marL="0" marR="86995" rtl="0" algn="ctr">
              <a:lnSpc>
                <a:spcPct val="117200"/>
              </a:lnSpc>
              <a:spcBef>
                <a:spcPts val="0"/>
              </a:spcBef>
              <a:spcAft>
                <a:spcPts val="0"/>
              </a:spcAft>
              <a:buNone/>
            </a:pPr>
            <a:r>
              <a:rPr lang="en-US" sz="1250">
                <a:latin typeface="Times New Roman"/>
                <a:ea typeface="Times New Roman"/>
                <a:cs typeface="Times New Roman"/>
                <a:sym typeface="Times New Roman"/>
              </a:rPr>
              <a:t>[Text(0,0,'Apr'),</a:t>
            </a:r>
            <a:endParaRPr sz="1250">
              <a:latin typeface="Times New Roman"/>
              <a:ea typeface="Times New Roman"/>
              <a:cs typeface="Times New Roman"/>
              <a:sym typeface="Times New Roman"/>
            </a:endParaRPr>
          </a:p>
          <a:p>
            <a:pPr indent="0" lvl="0" marL="0" marR="0" rtl="0" algn="ctr">
              <a:lnSpc>
                <a:spcPct val="114000"/>
              </a:lnSpc>
              <a:spcBef>
                <a:spcPts val="0"/>
              </a:spcBef>
              <a:spcAft>
                <a:spcPts val="0"/>
              </a:spcAft>
              <a:buNone/>
            </a:pPr>
            <a:r>
              <a:rPr lang="en-US" sz="1250">
                <a:latin typeface="Times New Roman"/>
                <a:ea typeface="Times New Roman"/>
                <a:cs typeface="Times New Roman"/>
                <a:sym typeface="Times New Roman"/>
              </a:rPr>
              <a:t>Text(0,0,'May'),</a:t>
            </a:r>
            <a:endParaRPr sz="1250">
              <a:latin typeface="Times New Roman"/>
              <a:ea typeface="Times New Roman"/>
              <a:cs typeface="Times New Roman"/>
              <a:sym typeface="Times New Roman"/>
            </a:endParaRPr>
          </a:p>
          <a:p>
            <a:pPr indent="0" lvl="0" marL="107314" marR="0" rtl="0" algn="l">
              <a:lnSpc>
                <a:spcPct val="114000"/>
              </a:lnSpc>
              <a:spcBef>
                <a:spcPts val="0"/>
              </a:spcBef>
              <a:spcAft>
                <a:spcPts val="0"/>
              </a:spcAft>
              <a:buNone/>
            </a:pPr>
            <a:r>
              <a:rPr lang="en-US" sz="1250">
                <a:latin typeface="Times New Roman"/>
                <a:ea typeface="Times New Roman"/>
                <a:cs typeface="Times New Roman"/>
                <a:sym typeface="Times New Roman"/>
              </a:rPr>
              <a:t>Text(0,0,'June'),</a:t>
            </a:r>
            <a:endParaRPr sz="1250">
              <a:latin typeface="Times New Roman"/>
              <a:ea typeface="Times New Roman"/>
              <a:cs typeface="Times New Roman"/>
              <a:sym typeface="Times New Roman"/>
            </a:endParaRPr>
          </a:p>
          <a:p>
            <a:pPr indent="0" lvl="0" marL="107314" marR="0" rtl="0" algn="l">
              <a:lnSpc>
                <a:spcPct val="114000"/>
              </a:lnSpc>
              <a:spcBef>
                <a:spcPts val="0"/>
              </a:spcBef>
              <a:spcAft>
                <a:spcPts val="0"/>
              </a:spcAft>
              <a:buNone/>
            </a:pPr>
            <a:r>
              <a:rPr lang="en-US" sz="1250">
                <a:latin typeface="Times New Roman"/>
                <a:ea typeface="Times New Roman"/>
                <a:cs typeface="Times New Roman"/>
                <a:sym typeface="Times New Roman"/>
              </a:rPr>
              <a:t>Text(0,0,'July'),</a:t>
            </a:r>
            <a:endParaRPr sz="1250">
              <a:latin typeface="Times New Roman"/>
              <a:ea typeface="Times New Roman"/>
              <a:cs typeface="Times New Roman"/>
              <a:sym typeface="Times New Roman"/>
            </a:endParaRPr>
          </a:p>
          <a:p>
            <a:pPr indent="0" lvl="0" marL="0" marR="0" rtl="0" algn="ctr">
              <a:lnSpc>
                <a:spcPct val="114000"/>
              </a:lnSpc>
              <a:spcBef>
                <a:spcPts val="0"/>
              </a:spcBef>
              <a:spcAft>
                <a:spcPts val="0"/>
              </a:spcAft>
              <a:buNone/>
            </a:pPr>
            <a:r>
              <a:rPr lang="en-US" sz="1250">
                <a:latin typeface="Times New Roman"/>
                <a:ea typeface="Times New Roman"/>
                <a:cs typeface="Times New Roman"/>
                <a:sym typeface="Times New Roman"/>
              </a:rPr>
              <a:t>Text(0,0,'Aug'),</a:t>
            </a:r>
            <a:endParaRPr sz="1250">
              <a:latin typeface="Times New Roman"/>
              <a:ea typeface="Times New Roman"/>
              <a:cs typeface="Times New Roman"/>
              <a:sym typeface="Times New Roman"/>
            </a:endParaRPr>
          </a:p>
          <a:p>
            <a:pPr indent="0" lvl="0" marL="0" marR="0" rtl="0" algn="ctr">
              <a:lnSpc>
                <a:spcPct val="114000"/>
              </a:lnSpc>
              <a:spcBef>
                <a:spcPts val="0"/>
              </a:spcBef>
              <a:spcAft>
                <a:spcPts val="0"/>
              </a:spcAft>
              <a:buNone/>
            </a:pPr>
            <a:r>
              <a:rPr lang="en-US" sz="1250">
                <a:latin typeface="Times New Roman"/>
                <a:ea typeface="Times New Roman"/>
                <a:cs typeface="Times New Roman"/>
                <a:sym typeface="Times New Roman"/>
              </a:rPr>
              <a:t>Text(0,0,'Sep'),</a:t>
            </a:r>
            <a:endParaRPr sz="1250">
              <a:latin typeface="Times New Roman"/>
              <a:ea typeface="Times New Roman"/>
              <a:cs typeface="Times New Roman"/>
              <a:sym typeface="Times New Roman"/>
            </a:endParaRPr>
          </a:p>
          <a:p>
            <a:pPr indent="0" lvl="0" marL="0" marR="0" rtl="0" algn="ctr">
              <a:lnSpc>
                <a:spcPct val="117200"/>
              </a:lnSpc>
              <a:spcBef>
                <a:spcPts val="0"/>
              </a:spcBef>
              <a:spcAft>
                <a:spcPts val="0"/>
              </a:spcAft>
              <a:buNone/>
            </a:pPr>
            <a:r>
              <a:rPr lang="en-US" sz="1250">
                <a:latin typeface="Times New Roman"/>
                <a:ea typeface="Times New Roman"/>
                <a:cs typeface="Times New Roman"/>
                <a:sym typeface="Times New Roman"/>
              </a:rPr>
              <a:t>Text(0,0,'Oct')]</a:t>
            </a:r>
            <a:endParaRPr sz="1250">
              <a:latin typeface="Times New Roman"/>
              <a:ea typeface="Times New Roman"/>
              <a:cs typeface="Times New Roman"/>
              <a:sym typeface="Times New Roman"/>
            </a:endParaRPr>
          </a:p>
        </p:txBody>
      </p:sp>
    </p:spTree>
  </p:cSld>
  <p:clrMapOvr>
    <a:masterClrMapping/>
  </p:clrMapOvr>
  <mc:AlternateContent>
    <mc:Choice Requires="p14">
      <p:transition spd="slow" p14:dur="1000">
        <p14:prism dir="l"/>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87" name="Shape 287"/>
        <p:cNvGrpSpPr/>
        <p:nvPr/>
      </p:nvGrpSpPr>
      <p:grpSpPr>
        <a:xfrm>
          <a:off x="0" y="0"/>
          <a:ext cx="0" cy="0"/>
          <a:chOff x="0" y="0"/>
          <a:chExt cx="0" cy="0"/>
        </a:xfrm>
      </p:grpSpPr>
      <p:sp>
        <p:nvSpPr>
          <p:cNvPr id="288" name="Google Shape;288;p48"/>
          <p:cNvSpPr/>
          <p:nvPr/>
        </p:nvSpPr>
        <p:spPr>
          <a:xfrm>
            <a:off x="1381898" y="201155"/>
            <a:ext cx="7364420" cy="501390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92" name="Shape 292"/>
        <p:cNvGrpSpPr/>
        <p:nvPr/>
      </p:nvGrpSpPr>
      <p:grpSpPr>
        <a:xfrm>
          <a:off x="0" y="0"/>
          <a:ext cx="0" cy="0"/>
          <a:chOff x="0" y="0"/>
          <a:chExt cx="0" cy="0"/>
        </a:xfrm>
      </p:grpSpPr>
      <p:sp>
        <p:nvSpPr>
          <p:cNvPr id="293" name="Google Shape;293;p49"/>
          <p:cNvSpPr txBox="1"/>
          <p:nvPr>
            <p:ph type="title"/>
          </p:nvPr>
        </p:nvSpPr>
        <p:spPr>
          <a:xfrm>
            <a:off x="1306498" y="3374094"/>
            <a:ext cx="4323080" cy="399415"/>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2450"/>
              <a:t>Median monthly pedestrian cyclists</a:t>
            </a:r>
            <a:endParaRPr sz="245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97" name="Shape 297"/>
        <p:cNvGrpSpPr/>
        <p:nvPr/>
      </p:nvGrpSpPr>
      <p:grpSpPr>
        <a:xfrm>
          <a:off x="0" y="0"/>
          <a:ext cx="0" cy="0"/>
          <a:chOff x="0" y="0"/>
          <a:chExt cx="0" cy="0"/>
        </a:xfrm>
      </p:grpSpPr>
      <p:sp>
        <p:nvSpPr>
          <p:cNvPr id="298" name="Google Shape;298;p50"/>
          <p:cNvSpPr txBox="1"/>
          <p:nvPr/>
        </p:nvSpPr>
        <p:spPr>
          <a:xfrm>
            <a:off x="402658" y="248077"/>
            <a:ext cx="787400" cy="21590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lang="en-US" sz="1250">
                <a:latin typeface="Times New Roman"/>
                <a:ea typeface="Times New Roman"/>
                <a:cs typeface="Times New Roman"/>
                <a:sym typeface="Times New Roman"/>
              </a:rPr>
              <a:t>In [43]:</a:t>
            </a:r>
            <a:endParaRPr sz="1250">
              <a:latin typeface="Times New Roman"/>
              <a:ea typeface="Times New Roman"/>
              <a:cs typeface="Times New Roman"/>
              <a:sym typeface="Times New Roman"/>
            </a:endParaRPr>
          </a:p>
        </p:txBody>
      </p:sp>
      <p:sp>
        <p:nvSpPr>
          <p:cNvPr id="299" name="Google Shape;299;p50"/>
          <p:cNvSpPr/>
          <p:nvPr/>
        </p:nvSpPr>
        <p:spPr>
          <a:xfrm>
            <a:off x="1243843" y="195392"/>
            <a:ext cx="8025765" cy="1096645"/>
          </a:xfrm>
          <a:custGeom>
            <a:rect b="b" l="l" r="r" t="t"/>
            <a:pathLst>
              <a:path extrusionOk="0" h="1096645" w="8025765">
                <a:moveTo>
                  <a:pt x="0" y="1081810"/>
                </a:moveTo>
                <a:lnTo>
                  <a:pt x="0" y="14297"/>
                </a:lnTo>
                <a:lnTo>
                  <a:pt x="0" y="12401"/>
                </a:lnTo>
                <a:lnTo>
                  <a:pt x="362" y="10577"/>
                </a:lnTo>
                <a:lnTo>
                  <a:pt x="8826" y="1088"/>
                </a:lnTo>
                <a:lnTo>
                  <a:pt x="10579" y="362"/>
                </a:lnTo>
                <a:lnTo>
                  <a:pt x="12400" y="0"/>
                </a:lnTo>
                <a:lnTo>
                  <a:pt x="14297" y="0"/>
                </a:lnTo>
                <a:lnTo>
                  <a:pt x="8011116" y="0"/>
                </a:lnTo>
                <a:lnTo>
                  <a:pt x="8013013" y="0"/>
                </a:lnTo>
                <a:lnTo>
                  <a:pt x="8014833" y="362"/>
                </a:lnTo>
                <a:lnTo>
                  <a:pt x="8016587" y="1088"/>
                </a:lnTo>
                <a:lnTo>
                  <a:pt x="8018341" y="1813"/>
                </a:lnTo>
                <a:lnTo>
                  <a:pt x="8025413" y="12401"/>
                </a:lnTo>
                <a:lnTo>
                  <a:pt x="8025413" y="14297"/>
                </a:lnTo>
                <a:lnTo>
                  <a:pt x="8025413" y="1081810"/>
                </a:lnTo>
                <a:lnTo>
                  <a:pt x="8025413" y="1083707"/>
                </a:lnTo>
                <a:lnTo>
                  <a:pt x="8025051" y="1085527"/>
                </a:lnTo>
                <a:lnTo>
                  <a:pt x="8016587" y="1095020"/>
                </a:lnTo>
                <a:lnTo>
                  <a:pt x="8014833" y="1095745"/>
                </a:lnTo>
                <a:lnTo>
                  <a:pt x="8013013" y="1096107"/>
                </a:lnTo>
                <a:lnTo>
                  <a:pt x="8011116" y="1096107"/>
                </a:lnTo>
                <a:lnTo>
                  <a:pt x="14297" y="1096107"/>
                </a:lnTo>
                <a:lnTo>
                  <a:pt x="12400" y="1096107"/>
                </a:lnTo>
                <a:lnTo>
                  <a:pt x="10579" y="1095745"/>
                </a:lnTo>
                <a:lnTo>
                  <a:pt x="8826" y="1095020"/>
                </a:lnTo>
                <a:lnTo>
                  <a:pt x="7072" y="1094296"/>
                </a:lnTo>
                <a:lnTo>
                  <a:pt x="1086" y="1087281"/>
                </a:lnTo>
                <a:lnTo>
                  <a:pt x="362" y="1085527"/>
                </a:lnTo>
                <a:lnTo>
                  <a:pt x="0" y="1083707"/>
                </a:lnTo>
                <a:lnTo>
                  <a:pt x="0" y="1081810"/>
                </a:lnTo>
                <a:close/>
              </a:path>
            </a:pathLst>
          </a:custGeom>
          <a:noFill/>
          <a:ln cap="flat" cmpd="sng" w="9525">
            <a:solidFill>
              <a:srgbClr val="CFCFC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00" name="Google Shape;300;p50"/>
          <p:cNvSpPr txBox="1"/>
          <p:nvPr/>
        </p:nvSpPr>
        <p:spPr>
          <a:xfrm>
            <a:off x="1248609" y="267141"/>
            <a:ext cx="8016240" cy="940435"/>
          </a:xfrm>
          <a:prstGeom prst="rect">
            <a:avLst/>
          </a:prstGeom>
          <a:noFill/>
          <a:ln>
            <a:noFill/>
          </a:ln>
        </p:spPr>
        <p:txBody>
          <a:bodyPr anchorCtr="0" anchor="t" bIns="0" lIns="0" spcFirstLastPara="1" rIns="0" wrap="square" tIns="26025">
            <a:noAutofit/>
          </a:bodyPr>
          <a:lstStyle/>
          <a:p>
            <a:pPr indent="0" lvl="0" marL="91440" marR="111760" rtl="0" algn="l">
              <a:lnSpc>
                <a:spcPct val="114400"/>
              </a:lnSpc>
              <a:spcBef>
                <a:spcPts val="0"/>
              </a:spcBef>
              <a:spcAft>
                <a:spcPts val="0"/>
              </a:spcAft>
              <a:buNone/>
            </a:pPr>
            <a:r>
              <a:rPr lang="en-US" sz="1250">
                <a:latin typeface="Times New Roman"/>
                <a:ea typeface="Times New Roman"/>
                <a:cs typeface="Times New Roman"/>
                <a:sym typeface="Times New Roman"/>
              </a:rPr>
              <a:t>med_month = all_data[['Manhattan Bridge', 'Williamsburg Bridge', 'Queensboro Bridg e']].resample('M').median().round()</a:t>
            </a:r>
            <a:endParaRPr sz="1250">
              <a:latin typeface="Times New Roman"/>
              <a:ea typeface="Times New Roman"/>
              <a:cs typeface="Times New Roman"/>
              <a:sym typeface="Times New Roman"/>
            </a:endParaRPr>
          </a:p>
          <a:p>
            <a:pPr indent="0" lvl="0" marL="91440" marR="0" rtl="0" algn="l">
              <a:lnSpc>
                <a:spcPct val="108000"/>
              </a:lnSpc>
              <a:spcBef>
                <a:spcPts val="0"/>
              </a:spcBef>
              <a:spcAft>
                <a:spcPts val="0"/>
              </a:spcAft>
              <a:buNone/>
            </a:pPr>
            <a:r>
              <a:rPr lang="en-US" sz="1250">
                <a:latin typeface="Times New Roman"/>
                <a:ea typeface="Times New Roman"/>
                <a:cs typeface="Times New Roman"/>
                <a:sym typeface="Times New Roman"/>
              </a:rPr>
              <a:t>ax2 = med_month.plot(kind='bar', title ="Median by Month", figsize=(15, 10), legend=</a:t>
            </a:r>
            <a:r>
              <a:rPr b="1" lang="en-US" sz="1250">
                <a:latin typeface="Courier New"/>
                <a:ea typeface="Courier New"/>
                <a:cs typeface="Courier New"/>
                <a:sym typeface="Courier New"/>
              </a:rPr>
              <a:t>True</a:t>
            </a:r>
            <a:r>
              <a:rPr lang="en-US" sz="1250">
                <a:latin typeface="Times New Roman"/>
                <a:ea typeface="Times New Roman"/>
                <a:cs typeface="Times New Roman"/>
                <a:sym typeface="Times New Roman"/>
              </a:rPr>
              <a:t>, fontsize=12)</a:t>
            </a:r>
            <a:endParaRPr sz="1250">
              <a:latin typeface="Times New Roman"/>
              <a:ea typeface="Times New Roman"/>
              <a:cs typeface="Times New Roman"/>
              <a:sym typeface="Times New Roman"/>
            </a:endParaRPr>
          </a:p>
          <a:p>
            <a:pPr indent="0" lvl="0" marL="91440" marR="0" rtl="0" algn="l">
              <a:lnSpc>
                <a:spcPct val="117200"/>
              </a:lnSpc>
              <a:spcBef>
                <a:spcPts val="0"/>
              </a:spcBef>
              <a:spcAft>
                <a:spcPts val="0"/>
              </a:spcAft>
              <a:buNone/>
            </a:pPr>
            <a:r>
              <a:rPr lang="en-US" sz="1250">
                <a:latin typeface="Times New Roman"/>
                <a:ea typeface="Times New Roman"/>
                <a:cs typeface="Times New Roman"/>
                <a:sym typeface="Times New Roman"/>
              </a:rPr>
              <a:t>ax2.set_xticklabels(['Apr', 'May', 'June', 'July', 'Aug', 'Sep', 'Oct'])</a:t>
            </a:r>
            <a:endParaRPr sz="1250">
              <a:latin typeface="Times New Roman"/>
              <a:ea typeface="Times New Roman"/>
              <a:cs typeface="Times New Roman"/>
              <a:sym typeface="Times New Roman"/>
            </a:endParaRPr>
          </a:p>
        </p:txBody>
      </p:sp>
      <p:sp>
        <p:nvSpPr>
          <p:cNvPr id="301" name="Google Shape;301;p50"/>
          <p:cNvSpPr txBox="1"/>
          <p:nvPr/>
        </p:nvSpPr>
        <p:spPr>
          <a:xfrm>
            <a:off x="402658" y="1391842"/>
            <a:ext cx="787400" cy="21590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lang="en-US" sz="1250">
                <a:latin typeface="Times New Roman"/>
                <a:ea typeface="Times New Roman"/>
                <a:cs typeface="Times New Roman"/>
                <a:sym typeface="Times New Roman"/>
              </a:rPr>
              <a:t>Out[43]:</a:t>
            </a:r>
            <a:endParaRPr sz="1250">
              <a:latin typeface="Times New Roman"/>
              <a:ea typeface="Times New Roman"/>
              <a:cs typeface="Times New Roman"/>
              <a:sym typeface="Times New Roman"/>
            </a:endParaRPr>
          </a:p>
        </p:txBody>
      </p:sp>
      <p:sp>
        <p:nvSpPr>
          <p:cNvPr id="302" name="Google Shape;302;p50"/>
          <p:cNvSpPr txBox="1"/>
          <p:nvPr/>
        </p:nvSpPr>
        <p:spPr>
          <a:xfrm>
            <a:off x="1354155" y="1344185"/>
            <a:ext cx="1738630" cy="1302385"/>
          </a:xfrm>
          <a:prstGeom prst="rect">
            <a:avLst/>
          </a:prstGeom>
          <a:noFill/>
          <a:ln>
            <a:noFill/>
          </a:ln>
        </p:spPr>
        <p:txBody>
          <a:bodyPr anchorCtr="0" anchor="t" bIns="0" lIns="0" spcFirstLastPara="1" rIns="0" wrap="square" tIns="12050">
            <a:noAutofit/>
          </a:bodyPr>
          <a:lstStyle/>
          <a:p>
            <a:pPr indent="0" lvl="0" marL="0" marR="86995" rtl="0" algn="ctr">
              <a:lnSpc>
                <a:spcPct val="117200"/>
              </a:lnSpc>
              <a:spcBef>
                <a:spcPts val="0"/>
              </a:spcBef>
              <a:spcAft>
                <a:spcPts val="0"/>
              </a:spcAft>
              <a:buNone/>
            </a:pPr>
            <a:r>
              <a:rPr lang="en-US" sz="1250">
                <a:latin typeface="Times New Roman"/>
                <a:ea typeface="Times New Roman"/>
                <a:cs typeface="Times New Roman"/>
                <a:sym typeface="Times New Roman"/>
              </a:rPr>
              <a:t>[Text(0,0,'Apr'),</a:t>
            </a:r>
            <a:endParaRPr sz="1250">
              <a:latin typeface="Times New Roman"/>
              <a:ea typeface="Times New Roman"/>
              <a:cs typeface="Times New Roman"/>
              <a:sym typeface="Times New Roman"/>
            </a:endParaRPr>
          </a:p>
          <a:p>
            <a:pPr indent="0" lvl="0" marL="0" marR="0" rtl="0" algn="ctr">
              <a:lnSpc>
                <a:spcPct val="114000"/>
              </a:lnSpc>
              <a:spcBef>
                <a:spcPts val="0"/>
              </a:spcBef>
              <a:spcAft>
                <a:spcPts val="0"/>
              </a:spcAft>
              <a:buNone/>
            </a:pPr>
            <a:r>
              <a:rPr lang="en-US" sz="1250">
                <a:latin typeface="Times New Roman"/>
                <a:ea typeface="Times New Roman"/>
                <a:cs typeface="Times New Roman"/>
                <a:sym typeface="Times New Roman"/>
              </a:rPr>
              <a:t>Text(0,0,'May'),</a:t>
            </a:r>
            <a:endParaRPr sz="1250">
              <a:latin typeface="Times New Roman"/>
              <a:ea typeface="Times New Roman"/>
              <a:cs typeface="Times New Roman"/>
              <a:sym typeface="Times New Roman"/>
            </a:endParaRPr>
          </a:p>
          <a:p>
            <a:pPr indent="0" lvl="0" marL="107314" marR="0" rtl="0" algn="l">
              <a:lnSpc>
                <a:spcPct val="114000"/>
              </a:lnSpc>
              <a:spcBef>
                <a:spcPts val="0"/>
              </a:spcBef>
              <a:spcAft>
                <a:spcPts val="0"/>
              </a:spcAft>
              <a:buNone/>
            </a:pPr>
            <a:r>
              <a:rPr lang="en-US" sz="1250">
                <a:latin typeface="Times New Roman"/>
                <a:ea typeface="Times New Roman"/>
                <a:cs typeface="Times New Roman"/>
                <a:sym typeface="Times New Roman"/>
              </a:rPr>
              <a:t>Text(0,0,'June'),</a:t>
            </a:r>
            <a:endParaRPr sz="1250">
              <a:latin typeface="Times New Roman"/>
              <a:ea typeface="Times New Roman"/>
              <a:cs typeface="Times New Roman"/>
              <a:sym typeface="Times New Roman"/>
            </a:endParaRPr>
          </a:p>
          <a:p>
            <a:pPr indent="0" lvl="0" marL="107314" marR="0" rtl="0" algn="l">
              <a:lnSpc>
                <a:spcPct val="114000"/>
              </a:lnSpc>
              <a:spcBef>
                <a:spcPts val="0"/>
              </a:spcBef>
              <a:spcAft>
                <a:spcPts val="0"/>
              </a:spcAft>
              <a:buNone/>
            </a:pPr>
            <a:r>
              <a:rPr lang="en-US" sz="1250">
                <a:latin typeface="Times New Roman"/>
                <a:ea typeface="Times New Roman"/>
                <a:cs typeface="Times New Roman"/>
                <a:sym typeface="Times New Roman"/>
              </a:rPr>
              <a:t>Text(0,0,'July'),</a:t>
            </a:r>
            <a:endParaRPr sz="1250">
              <a:latin typeface="Times New Roman"/>
              <a:ea typeface="Times New Roman"/>
              <a:cs typeface="Times New Roman"/>
              <a:sym typeface="Times New Roman"/>
            </a:endParaRPr>
          </a:p>
          <a:p>
            <a:pPr indent="0" lvl="0" marL="0" marR="0" rtl="0" algn="ctr">
              <a:lnSpc>
                <a:spcPct val="114000"/>
              </a:lnSpc>
              <a:spcBef>
                <a:spcPts val="0"/>
              </a:spcBef>
              <a:spcAft>
                <a:spcPts val="0"/>
              </a:spcAft>
              <a:buNone/>
            </a:pPr>
            <a:r>
              <a:rPr lang="en-US" sz="1250">
                <a:latin typeface="Times New Roman"/>
                <a:ea typeface="Times New Roman"/>
                <a:cs typeface="Times New Roman"/>
                <a:sym typeface="Times New Roman"/>
              </a:rPr>
              <a:t>Text(0,0,'Aug'),</a:t>
            </a:r>
            <a:endParaRPr sz="1250">
              <a:latin typeface="Times New Roman"/>
              <a:ea typeface="Times New Roman"/>
              <a:cs typeface="Times New Roman"/>
              <a:sym typeface="Times New Roman"/>
            </a:endParaRPr>
          </a:p>
          <a:p>
            <a:pPr indent="0" lvl="0" marL="0" marR="0" rtl="0" algn="ctr">
              <a:lnSpc>
                <a:spcPct val="114000"/>
              </a:lnSpc>
              <a:spcBef>
                <a:spcPts val="0"/>
              </a:spcBef>
              <a:spcAft>
                <a:spcPts val="0"/>
              </a:spcAft>
              <a:buNone/>
            </a:pPr>
            <a:r>
              <a:rPr lang="en-US" sz="1250">
                <a:latin typeface="Times New Roman"/>
                <a:ea typeface="Times New Roman"/>
                <a:cs typeface="Times New Roman"/>
                <a:sym typeface="Times New Roman"/>
              </a:rPr>
              <a:t>Text(0,0,'Sep'),</a:t>
            </a:r>
            <a:endParaRPr sz="1250">
              <a:latin typeface="Times New Roman"/>
              <a:ea typeface="Times New Roman"/>
              <a:cs typeface="Times New Roman"/>
              <a:sym typeface="Times New Roman"/>
            </a:endParaRPr>
          </a:p>
          <a:p>
            <a:pPr indent="0" lvl="0" marL="0" marR="0" rtl="0" algn="ctr">
              <a:lnSpc>
                <a:spcPct val="117200"/>
              </a:lnSpc>
              <a:spcBef>
                <a:spcPts val="0"/>
              </a:spcBef>
              <a:spcAft>
                <a:spcPts val="0"/>
              </a:spcAft>
              <a:buNone/>
            </a:pPr>
            <a:r>
              <a:rPr lang="en-US" sz="1250">
                <a:latin typeface="Times New Roman"/>
                <a:ea typeface="Times New Roman"/>
                <a:cs typeface="Times New Roman"/>
                <a:sym typeface="Times New Roman"/>
              </a:rPr>
              <a:t>Text(0,0,'Oct')]</a:t>
            </a:r>
            <a:endParaRPr sz="1250">
              <a:latin typeface="Times New Roman"/>
              <a:ea typeface="Times New Roman"/>
              <a:cs typeface="Times New Roman"/>
              <a:sym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306" name="Shape 306"/>
        <p:cNvGrpSpPr/>
        <p:nvPr/>
      </p:nvGrpSpPr>
      <p:grpSpPr>
        <a:xfrm>
          <a:off x="0" y="0"/>
          <a:ext cx="0" cy="0"/>
          <a:chOff x="0" y="0"/>
          <a:chExt cx="0" cy="0"/>
        </a:xfrm>
      </p:grpSpPr>
      <p:sp>
        <p:nvSpPr>
          <p:cNvPr id="307" name="Google Shape;307;p51"/>
          <p:cNvSpPr/>
          <p:nvPr/>
        </p:nvSpPr>
        <p:spPr>
          <a:xfrm>
            <a:off x="1374433" y="202048"/>
            <a:ext cx="7371275" cy="508816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311" name="Shape 311"/>
        <p:cNvGrpSpPr/>
        <p:nvPr/>
      </p:nvGrpSpPr>
      <p:grpSpPr>
        <a:xfrm>
          <a:off x="0" y="0"/>
          <a:ext cx="0" cy="0"/>
          <a:chOff x="0" y="0"/>
          <a:chExt cx="0" cy="0"/>
        </a:xfrm>
      </p:grpSpPr>
      <p:sp>
        <p:nvSpPr>
          <p:cNvPr id="312" name="Google Shape;312;p52"/>
          <p:cNvSpPr txBox="1"/>
          <p:nvPr>
            <p:ph type="title"/>
          </p:nvPr>
        </p:nvSpPr>
        <p:spPr>
          <a:xfrm>
            <a:off x="1724526" y="3361800"/>
            <a:ext cx="6636000" cy="3993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2450"/>
              <a:t>Mean pedestrian cyclists by month</a:t>
            </a:r>
            <a:endParaRPr sz="245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316" name="Shape 316"/>
        <p:cNvGrpSpPr/>
        <p:nvPr/>
      </p:nvGrpSpPr>
      <p:grpSpPr>
        <a:xfrm>
          <a:off x="0" y="0"/>
          <a:ext cx="0" cy="0"/>
          <a:chOff x="0" y="0"/>
          <a:chExt cx="0" cy="0"/>
        </a:xfrm>
      </p:grpSpPr>
      <p:sp>
        <p:nvSpPr>
          <p:cNvPr id="317" name="Google Shape;317;p53"/>
          <p:cNvSpPr/>
          <p:nvPr/>
        </p:nvSpPr>
        <p:spPr>
          <a:xfrm>
            <a:off x="1243843" y="195392"/>
            <a:ext cx="8025765" cy="1096645"/>
          </a:xfrm>
          <a:custGeom>
            <a:rect b="b" l="l" r="r" t="t"/>
            <a:pathLst>
              <a:path extrusionOk="0" h="1096645" w="8025765">
                <a:moveTo>
                  <a:pt x="0" y="1081810"/>
                </a:moveTo>
                <a:lnTo>
                  <a:pt x="0" y="14297"/>
                </a:lnTo>
                <a:lnTo>
                  <a:pt x="0" y="12401"/>
                </a:lnTo>
                <a:lnTo>
                  <a:pt x="362" y="10577"/>
                </a:lnTo>
                <a:lnTo>
                  <a:pt x="8826" y="1088"/>
                </a:lnTo>
                <a:lnTo>
                  <a:pt x="10579" y="362"/>
                </a:lnTo>
                <a:lnTo>
                  <a:pt x="12400" y="0"/>
                </a:lnTo>
                <a:lnTo>
                  <a:pt x="14297" y="0"/>
                </a:lnTo>
                <a:lnTo>
                  <a:pt x="8011116" y="0"/>
                </a:lnTo>
                <a:lnTo>
                  <a:pt x="8013013" y="0"/>
                </a:lnTo>
                <a:lnTo>
                  <a:pt x="8014833" y="362"/>
                </a:lnTo>
                <a:lnTo>
                  <a:pt x="8016587" y="1088"/>
                </a:lnTo>
                <a:lnTo>
                  <a:pt x="8018341" y="1813"/>
                </a:lnTo>
                <a:lnTo>
                  <a:pt x="8025413" y="12401"/>
                </a:lnTo>
                <a:lnTo>
                  <a:pt x="8025413" y="14297"/>
                </a:lnTo>
                <a:lnTo>
                  <a:pt x="8025413" y="1081810"/>
                </a:lnTo>
                <a:lnTo>
                  <a:pt x="8025413" y="1083707"/>
                </a:lnTo>
                <a:lnTo>
                  <a:pt x="8025051" y="1085527"/>
                </a:lnTo>
                <a:lnTo>
                  <a:pt x="8016587" y="1095020"/>
                </a:lnTo>
                <a:lnTo>
                  <a:pt x="8014833" y="1095745"/>
                </a:lnTo>
                <a:lnTo>
                  <a:pt x="8013013" y="1096107"/>
                </a:lnTo>
                <a:lnTo>
                  <a:pt x="8011116" y="1096107"/>
                </a:lnTo>
                <a:lnTo>
                  <a:pt x="14297" y="1096107"/>
                </a:lnTo>
                <a:lnTo>
                  <a:pt x="12400" y="1096107"/>
                </a:lnTo>
                <a:lnTo>
                  <a:pt x="10579" y="1095745"/>
                </a:lnTo>
                <a:lnTo>
                  <a:pt x="8826" y="1095020"/>
                </a:lnTo>
                <a:lnTo>
                  <a:pt x="7072" y="1094296"/>
                </a:lnTo>
                <a:lnTo>
                  <a:pt x="1086" y="1087281"/>
                </a:lnTo>
                <a:lnTo>
                  <a:pt x="362" y="1085527"/>
                </a:lnTo>
                <a:lnTo>
                  <a:pt x="0" y="1083707"/>
                </a:lnTo>
                <a:lnTo>
                  <a:pt x="0" y="1081810"/>
                </a:lnTo>
                <a:close/>
              </a:path>
            </a:pathLst>
          </a:custGeom>
          <a:noFill/>
          <a:ln cap="flat" cmpd="sng" w="9525">
            <a:solidFill>
              <a:srgbClr val="CFCFC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18" name="Google Shape;318;p53"/>
          <p:cNvSpPr txBox="1"/>
          <p:nvPr/>
        </p:nvSpPr>
        <p:spPr>
          <a:xfrm>
            <a:off x="402650" y="267150"/>
            <a:ext cx="8990400" cy="94050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26025">
            <a:noAutofit/>
          </a:bodyPr>
          <a:lstStyle/>
          <a:p>
            <a:pPr indent="0" lvl="0" marL="91440" marR="111760" rtl="0" algn="l">
              <a:lnSpc>
                <a:spcPct val="114400"/>
              </a:lnSpc>
              <a:spcBef>
                <a:spcPts val="0"/>
              </a:spcBef>
              <a:spcAft>
                <a:spcPts val="0"/>
              </a:spcAft>
              <a:buNone/>
            </a:pPr>
            <a:r>
              <a:rPr lang="en-US" sz="1250">
                <a:latin typeface="Times New Roman"/>
                <a:ea typeface="Times New Roman"/>
                <a:cs typeface="Times New Roman"/>
                <a:sym typeface="Times New Roman"/>
              </a:rPr>
              <a:t>mean_month = all_data[['Manhattan Bridge', 'Williamsburg Bridge', 'Queensboro Brid  ge']].resample('M').mean().round()</a:t>
            </a:r>
            <a:endParaRPr sz="1250">
              <a:latin typeface="Times New Roman"/>
              <a:ea typeface="Times New Roman"/>
              <a:cs typeface="Times New Roman"/>
              <a:sym typeface="Times New Roman"/>
            </a:endParaRPr>
          </a:p>
          <a:p>
            <a:pPr indent="0" lvl="0" marL="91440" marR="0" rtl="0" algn="l">
              <a:lnSpc>
                <a:spcPct val="108000"/>
              </a:lnSpc>
              <a:spcBef>
                <a:spcPts val="0"/>
              </a:spcBef>
              <a:spcAft>
                <a:spcPts val="0"/>
              </a:spcAft>
              <a:buNone/>
            </a:pPr>
            <a:r>
              <a:rPr lang="en-US" sz="1250">
                <a:latin typeface="Times New Roman"/>
                <a:ea typeface="Times New Roman"/>
                <a:cs typeface="Times New Roman"/>
                <a:sym typeface="Times New Roman"/>
              </a:rPr>
              <a:t>ax3 = mean_month.plot(kind='bar', title ="Mean by Month", figsize=(15, 10), legend=</a:t>
            </a:r>
            <a:r>
              <a:rPr b="1" lang="en-US" sz="1250">
                <a:latin typeface="Courier New"/>
                <a:ea typeface="Courier New"/>
                <a:cs typeface="Courier New"/>
                <a:sym typeface="Courier New"/>
              </a:rPr>
              <a:t>True</a:t>
            </a:r>
            <a:r>
              <a:rPr lang="en-US" sz="1250">
                <a:latin typeface="Times New Roman"/>
                <a:ea typeface="Times New Roman"/>
                <a:cs typeface="Times New Roman"/>
                <a:sym typeface="Times New Roman"/>
              </a:rPr>
              <a:t>, fontsize=12)</a:t>
            </a:r>
            <a:endParaRPr sz="1250">
              <a:latin typeface="Times New Roman"/>
              <a:ea typeface="Times New Roman"/>
              <a:cs typeface="Times New Roman"/>
              <a:sym typeface="Times New Roman"/>
            </a:endParaRPr>
          </a:p>
          <a:p>
            <a:pPr indent="0" lvl="0" marL="91440" marR="0" rtl="0" algn="l">
              <a:lnSpc>
                <a:spcPct val="117200"/>
              </a:lnSpc>
              <a:spcBef>
                <a:spcPts val="0"/>
              </a:spcBef>
              <a:spcAft>
                <a:spcPts val="0"/>
              </a:spcAft>
              <a:buNone/>
            </a:pPr>
            <a:r>
              <a:rPr lang="en-US" sz="1250">
                <a:latin typeface="Times New Roman"/>
                <a:ea typeface="Times New Roman"/>
                <a:cs typeface="Times New Roman"/>
                <a:sym typeface="Times New Roman"/>
              </a:rPr>
              <a:t>ax3.set_xticklabels(['Apr', 'May', 'June', 'July', 'Aug', 'Sep', 'Oct'])</a:t>
            </a:r>
            <a:endParaRPr sz="1250">
              <a:latin typeface="Times New Roman"/>
              <a:ea typeface="Times New Roman"/>
              <a:cs typeface="Times New Roman"/>
              <a:sym typeface="Times New Roman"/>
            </a:endParaRPr>
          </a:p>
        </p:txBody>
      </p:sp>
      <p:sp>
        <p:nvSpPr>
          <p:cNvPr id="319" name="Google Shape;319;p53"/>
          <p:cNvSpPr txBox="1"/>
          <p:nvPr/>
        </p:nvSpPr>
        <p:spPr>
          <a:xfrm>
            <a:off x="402658" y="1391842"/>
            <a:ext cx="787400" cy="21590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lang="en-US" sz="1250">
                <a:latin typeface="Times New Roman"/>
                <a:ea typeface="Times New Roman"/>
                <a:cs typeface="Times New Roman"/>
                <a:sym typeface="Times New Roman"/>
              </a:rPr>
              <a:t>Out[44]:</a:t>
            </a:r>
            <a:endParaRPr sz="1250">
              <a:latin typeface="Times New Roman"/>
              <a:ea typeface="Times New Roman"/>
              <a:cs typeface="Times New Roman"/>
              <a:sym typeface="Times New Roman"/>
            </a:endParaRPr>
          </a:p>
        </p:txBody>
      </p:sp>
      <p:sp>
        <p:nvSpPr>
          <p:cNvPr id="320" name="Google Shape;320;p53"/>
          <p:cNvSpPr txBox="1"/>
          <p:nvPr/>
        </p:nvSpPr>
        <p:spPr>
          <a:xfrm>
            <a:off x="1354155" y="1344185"/>
            <a:ext cx="1738630" cy="1302385"/>
          </a:xfrm>
          <a:prstGeom prst="rect">
            <a:avLst/>
          </a:prstGeom>
          <a:noFill/>
          <a:ln>
            <a:noFill/>
          </a:ln>
        </p:spPr>
        <p:txBody>
          <a:bodyPr anchorCtr="0" anchor="t" bIns="0" lIns="0" spcFirstLastPara="1" rIns="0" wrap="square" tIns="12050">
            <a:noAutofit/>
          </a:bodyPr>
          <a:lstStyle/>
          <a:p>
            <a:pPr indent="0" lvl="0" marL="0" marR="86995" rtl="0" algn="ctr">
              <a:lnSpc>
                <a:spcPct val="117200"/>
              </a:lnSpc>
              <a:spcBef>
                <a:spcPts val="0"/>
              </a:spcBef>
              <a:spcAft>
                <a:spcPts val="0"/>
              </a:spcAft>
              <a:buNone/>
            </a:pPr>
            <a:r>
              <a:rPr lang="en-US" sz="1250">
                <a:latin typeface="Times New Roman"/>
                <a:ea typeface="Times New Roman"/>
                <a:cs typeface="Times New Roman"/>
                <a:sym typeface="Times New Roman"/>
              </a:rPr>
              <a:t>[Text(0,0,'Apr'),</a:t>
            </a:r>
            <a:endParaRPr sz="1250">
              <a:latin typeface="Times New Roman"/>
              <a:ea typeface="Times New Roman"/>
              <a:cs typeface="Times New Roman"/>
              <a:sym typeface="Times New Roman"/>
            </a:endParaRPr>
          </a:p>
          <a:p>
            <a:pPr indent="0" lvl="0" marL="0" marR="0" rtl="0" algn="ctr">
              <a:lnSpc>
                <a:spcPct val="114000"/>
              </a:lnSpc>
              <a:spcBef>
                <a:spcPts val="0"/>
              </a:spcBef>
              <a:spcAft>
                <a:spcPts val="0"/>
              </a:spcAft>
              <a:buNone/>
            </a:pPr>
            <a:r>
              <a:rPr lang="en-US" sz="1250">
                <a:latin typeface="Times New Roman"/>
                <a:ea typeface="Times New Roman"/>
                <a:cs typeface="Times New Roman"/>
                <a:sym typeface="Times New Roman"/>
              </a:rPr>
              <a:t>Text(0,0,'May'),</a:t>
            </a:r>
            <a:endParaRPr sz="1250">
              <a:latin typeface="Times New Roman"/>
              <a:ea typeface="Times New Roman"/>
              <a:cs typeface="Times New Roman"/>
              <a:sym typeface="Times New Roman"/>
            </a:endParaRPr>
          </a:p>
          <a:p>
            <a:pPr indent="0" lvl="0" marL="107314" marR="0" rtl="0" algn="l">
              <a:lnSpc>
                <a:spcPct val="114000"/>
              </a:lnSpc>
              <a:spcBef>
                <a:spcPts val="0"/>
              </a:spcBef>
              <a:spcAft>
                <a:spcPts val="0"/>
              </a:spcAft>
              <a:buNone/>
            </a:pPr>
            <a:r>
              <a:rPr lang="en-US" sz="1250">
                <a:latin typeface="Times New Roman"/>
                <a:ea typeface="Times New Roman"/>
                <a:cs typeface="Times New Roman"/>
                <a:sym typeface="Times New Roman"/>
              </a:rPr>
              <a:t>Text(0,0,'June'),</a:t>
            </a:r>
            <a:endParaRPr sz="1250">
              <a:latin typeface="Times New Roman"/>
              <a:ea typeface="Times New Roman"/>
              <a:cs typeface="Times New Roman"/>
              <a:sym typeface="Times New Roman"/>
            </a:endParaRPr>
          </a:p>
          <a:p>
            <a:pPr indent="0" lvl="0" marL="107314" marR="0" rtl="0" algn="l">
              <a:lnSpc>
                <a:spcPct val="114000"/>
              </a:lnSpc>
              <a:spcBef>
                <a:spcPts val="0"/>
              </a:spcBef>
              <a:spcAft>
                <a:spcPts val="0"/>
              </a:spcAft>
              <a:buNone/>
            </a:pPr>
            <a:r>
              <a:rPr lang="en-US" sz="1250">
                <a:latin typeface="Times New Roman"/>
                <a:ea typeface="Times New Roman"/>
                <a:cs typeface="Times New Roman"/>
                <a:sym typeface="Times New Roman"/>
              </a:rPr>
              <a:t>Text(0,0,'July'),</a:t>
            </a:r>
            <a:endParaRPr sz="1250">
              <a:latin typeface="Times New Roman"/>
              <a:ea typeface="Times New Roman"/>
              <a:cs typeface="Times New Roman"/>
              <a:sym typeface="Times New Roman"/>
            </a:endParaRPr>
          </a:p>
          <a:p>
            <a:pPr indent="0" lvl="0" marL="0" marR="0" rtl="0" algn="ctr">
              <a:lnSpc>
                <a:spcPct val="114000"/>
              </a:lnSpc>
              <a:spcBef>
                <a:spcPts val="0"/>
              </a:spcBef>
              <a:spcAft>
                <a:spcPts val="0"/>
              </a:spcAft>
              <a:buNone/>
            </a:pPr>
            <a:r>
              <a:rPr lang="en-US" sz="1250">
                <a:latin typeface="Times New Roman"/>
                <a:ea typeface="Times New Roman"/>
                <a:cs typeface="Times New Roman"/>
                <a:sym typeface="Times New Roman"/>
              </a:rPr>
              <a:t>Text(0,0,'Aug'),</a:t>
            </a:r>
            <a:endParaRPr sz="1250">
              <a:latin typeface="Times New Roman"/>
              <a:ea typeface="Times New Roman"/>
              <a:cs typeface="Times New Roman"/>
              <a:sym typeface="Times New Roman"/>
            </a:endParaRPr>
          </a:p>
          <a:p>
            <a:pPr indent="0" lvl="0" marL="0" marR="0" rtl="0" algn="ctr">
              <a:lnSpc>
                <a:spcPct val="114000"/>
              </a:lnSpc>
              <a:spcBef>
                <a:spcPts val="0"/>
              </a:spcBef>
              <a:spcAft>
                <a:spcPts val="0"/>
              </a:spcAft>
              <a:buNone/>
            </a:pPr>
            <a:r>
              <a:rPr lang="en-US" sz="1250">
                <a:latin typeface="Times New Roman"/>
                <a:ea typeface="Times New Roman"/>
                <a:cs typeface="Times New Roman"/>
                <a:sym typeface="Times New Roman"/>
              </a:rPr>
              <a:t>Text(0,0,'Sep'),</a:t>
            </a:r>
            <a:endParaRPr sz="1250">
              <a:latin typeface="Times New Roman"/>
              <a:ea typeface="Times New Roman"/>
              <a:cs typeface="Times New Roman"/>
              <a:sym typeface="Times New Roman"/>
            </a:endParaRPr>
          </a:p>
          <a:p>
            <a:pPr indent="0" lvl="0" marL="0" marR="0" rtl="0" algn="ctr">
              <a:lnSpc>
                <a:spcPct val="117200"/>
              </a:lnSpc>
              <a:spcBef>
                <a:spcPts val="0"/>
              </a:spcBef>
              <a:spcAft>
                <a:spcPts val="0"/>
              </a:spcAft>
              <a:buNone/>
            </a:pPr>
            <a:r>
              <a:rPr lang="en-US" sz="1250">
                <a:latin typeface="Times New Roman"/>
                <a:ea typeface="Times New Roman"/>
                <a:cs typeface="Times New Roman"/>
                <a:sym typeface="Times New Roman"/>
              </a:rPr>
              <a:t>Text(0,0,'Oct')]</a:t>
            </a:r>
            <a:endParaRPr sz="125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77" name="Shape 77"/>
        <p:cNvGrpSpPr/>
        <p:nvPr/>
      </p:nvGrpSpPr>
      <p:grpSpPr>
        <a:xfrm>
          <a:off x="0" y="0"/>
          <a:ext cx="0" cy="0"/>
          <a:chOff x="0" y="0"/>
          <a:chExt cx="0" cy="0"/>
        </a:xfrm>
      </p:grpSpPr>
      <p:sp>
        <p:nvSpPr>
          <p:cNvPr id="78" name="Google Shape;78;p18"/>
          <p:cNvSpPr txBox="1"/>
          <p:nvPr/>
        </p:nvSpPr>
        <p:spPr>
          <a:xfrm>
            <a:off x="402658" y="2792953"/>
            <a:ext cx="787400" cy="21590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b="0" i="0" lang="en-US" sz="1250" u="none" cap="none" strike="noStrike">
                <a:latin typeface="Times New Roman"/>
                <a:ea typeface="Times New Roman"/>
                <a:cs typeface="Times New Roman"/>
                <a:sym typeface="Times New Roman"/>
              </a:rPr>
              <a:t>In [25]:</a:t>
            </a:r>
            <a:endParaRPr b="0" i="0" sz="1250" u="none" cap="none" strike="noStrike">
              <a:latin typeface="Times New Roman"/>
              <a:ea typeface="Times New Roman"/>
              <a:cs typeface="Times New Roman"/>
              <a:sym typeface="Times New Roman"/>
            </a:endParaRPr>
          </a:p>
        </p:txBody>
      </p:sp>
      <p:sp>
        <p:nvSpPr>
          <p:cNvPr id="79" name="Google Shape;79;p18"/>
          <p:cNvSpPr/>
          <p:nvPr/>
        </p:nvSpPr>
        <p:spPr>
          <a:xfrm>
            <a:off x="1243843" y="2740268"/>
            <a:ext cx="8025765" cy="1458595"/>
          </a:xfrm>
          <a:custGeom>
            <a:rect b="b" l="l" r="r" t="t"/>
            <a:pathLst>
              <a:path extrusionOk="0" h="1458595" w="8025765">
                <a:moveTo>
                  <a:pt x="0" y="1444002"/>
                </a:moveTo>
                <a:lnTo>
                  <a:pt x="0" y="14297"/>
                </a:lnTo>
                <a:lnTo>
                  <a:pt x="0" y="12401"/>
                </a:lnTo>
                <a:lnTo>
                  <a:pt x="362" y="10577"/>
                </a:lnTo>
                <a:lnTo>
                  <a:pt x="8826" y="1088"/>
                </a:lnTo>
                <a:lnTo>
                  <a:pt x="10579" y="362"/>
                </a:lnTo>
                <a:lnTo>
                  <a:pt x="12400" y="0"/>
                </a:lnTo>
                <a:lnTo>
                  <a:pt x="14297" y="0"/>
                </a:lnTo>
                <a:lnTo>
                  <a:pt x="8011116" y="0"/>
                </a:lnTo>
                <a:lnTo>
                  <a:pt x="8013013" y="0"/>
                </a:lnTo>
                <a:lnTo>
                  <a:pt x="8014833" y="362"/>
                </a:lnTo>
                <a:lnTo>
                  <a:pt x="8016587" y="1088"/>
                </a:lnTo>
                <a:lnTo>
                  <a:pt x="8018341" y="1813"/>
                </a:lnTo>
                <a:lnTo>
                  <a:pt x="8025413" y="12401"/>
                </a:lnTo>
                <a:lnTo>
                  <a:pt x="8025413" y="14297"/>
                </a:lnTo>
                <a:lnTo>
                  <a:pt x="8025413" y="1444002"/>
                </a:lnTo>
                <a:lnTo>
                  <a:pt x="8025413" y="1445899"/>
                </a:lnTo>
                <a:lnTo>
                  <a:pt x="8025051" y="1447719"/>
                </a:lnTo>
                <a:lnTo>
                  <a:pt x="8016587" y="1457213"/>
                </a:lnTo>
                <a:lnTo>
                  <a:pt x="8014833" y="1457937"/>
                </a:lnTo>
                <a:lnTo>
                  <a:pt x="8013013" y="1458299"/>
                </a:lnTo>
                <a:lnTo>
                  <a:pt x="8011116" y="1458299"/>
                </a:lnTo>
                <a:lnTo>
                  <a:pt x="14297" y="1458299"/>
                </a:lnTo>
                <a:lnTo>
                  <a:pt x="12400" y="1458299"/>
                </a:lnTo>
                <a:lnTo>
                  <a:pt x="10579" y="1457937"/>
                </a:lnTo>
                <a:lnTo>
                  <a:pt x="8826" y="1457213"/>
                </a:lnTo>
                <a:lnTo>
                  <a:pt x="7072" y="1456488"/>
                </a:lnTo>
                <a:lnTo>
                  <a:pt x="1086" y="1449473"/>
                </a:lnTo>
                <a:lnTo>
                  <a:pt x="362" y="1447719"/>
                </a:lnTo>
                <a:lnTo>
                  <a:pt x="0" y="1445899"/>
                </a:lnTo>
                <a:lnTo>
                  <a:pt x="0" y="1444002"/>
                </a:lnTo>
                <a:close/>
              </a:path>
            </a:pathLst>
          </a:custGeom>
          <a:noFill/>
          <a:ln cap="flat" cmpd="sng" w="9525">
            <a:solidFill>
              <a:srgbClr val="CFCFC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0" name="Google Shape;80;p18"/>
          <p:cNvSpPr txBox="1"/>
          <p:nvPr/>
        </p:nvSpPr>
        <p:spPr>
          <a:xfrm>
            <a:off x="1248609" y="2812015"/>
            <a:ext cx="8016240" cy="1302385"/>
          </a:xfrm>
          <a:prstGeom prst="rect">
            <a:avLst/>
          </a:prstGeom>
          <a:noFill/>
          <a:ln>
            <a:noFill/>
          </a:ln>
        </p:spPr>
        <p:txBody>
          <a:bodyPr anchorCtr="0" anchor="t" bIns="0" lIns="0" spcFirstLastPara="1" rIns="0" wrap="square" tIns="26025">
            <a:noAutofit/>
          </a:bodyPr>
          <a:lstStyle/>
          <a:p>
            <a:pPr indent="0" lvl="0" marL="91440" marR="6108065" rtl="0" algn="l">
              <a:lnSpc>
                <a:spcPct val="114400"/>
              </a:lnSpc>
              <a:spcBef>
                <a:spcPts val="0"/>
              </a:spcBef>
              <a:spcAft>
                <a:spcPts val="0"/>
              </a:spcAft>
              <a:buNone/>
            </a:pPr>
            <a:r>
              <a:rPr b="1" lang="en-US" sz="1250">
                <a:latin typeface="Courier New"/>
                <a:ea typeface="Courier New"/>
                <a:cs typeface="Courier New"/>
                <a:sym typeface="Courier New"/>
              </a:rPr>
              <a:t>import pandas as pd  import numpy as np  import os</a:t>
            </a:r>
            <a:endParaRPr sz="1250">
              <a:latin typeface="Courier New"/>
              <a:ea typeface="Courier New"/>
              <a:cs typeface="Courier New"/>
              <a:sym typeface="Courier New"/>
            </a:endParaRPr>
          </a:p>
          <a:p>
            <a:pPr indent="0" lvl="0" marL="91440" marR="0" rtl="0" algn="l">
              <a:lnSpc>
                <a:spcPct val="107600"/>
              </a:lnSpc>
              <a:spcBef>
                <a:spcPts val="0"/>
              </a:spcBef>
              <a:spcAft>
                <a:spcPts val="0"/>
              </a:spcAft>
              <a:buNone/>
            </a:pPr>
            <a:r>
              <a:rPr b="1" lang="en-US" sz="1250">
                <a:latin typeface="Courier New"/>
                <a:ea typeface="Courier New"/>
                <a:cs typeface="Courier New"/>
                <a:sym typeface="Courier New"/>
              </a:rPr>
              <a:t>import glob</a:t>
            </a:r>
            <a:endParaRPr sz="1250">
              <a:latin typeface="Courier New"/>
              <a:ea typeface="Courier New"/>
              <a:cs typeface="Courier New"/>
              <a:sym typeface="Courier New"/>
            </a:endParaRPr>
          </a:p>
          <a:p>
            <a:pPr indent="0" lvl="0" marL="91440" marR="0" rtl="0" algn="l">
              <a:lnSpc>
                <a:spcPct val="114000"/>
              </a:lnSpc>
              <a:spcBef>
                <a:spcPts val="0"/>
              </a:spcBef>
              <a:spcAft>
                <a:spcPts val="0"/>
              </a:spcAft>
              <a:buNone/>
            </a:pPr>
            <a:r>
              <a:rPr lang="en-US" sz="1250">
                <a:latin typeface="Times New Roman"/>
                <a:ea typeface="Times New Roman"/>
                <a:cs typeface="Times New Roman"/>
                <a:sym typeface="Times New Roman"/>
              </a:rPr>
              <a:t>pd.options.display.max_rows = 400</a:t>
            </a:r>
            <a:endParaRPr sz="1250">
              <a:latin typeface="Times New Roman"/>
              <a:ea typeface="Times New Roman"/>
              <a:cs typeface="Times New Roman"/>
              <a:sym typeface="Times New Roman"/>
            </a:endParaRPr>
          </a:p>
          <a:p>
            <a:pPr indent="0" lvl="0" marL="91440" marR="0" rtl="0" algn="l">
              <a:lnSpc>
                <a:spcPct val="114000"/>
              </a:lnSpc>
              <a:spcBef>
                <a:spcPts val="0"/>
              </a:spcBef>
              <a:spcAft>
                <a:spcPts val="0"/>
              </a:spcAft>
              <a:buNone/>
            </a:pPr>
            <a:r>
              <a:rPr b="1" lang="en-US" sz="1250">
                <a:latin typeface="Courier New"/>
                <a:ea typeface="Courier New"/>
                <a:cs typeface="Courier New"/>
                <a:sym typeface="Courier New"/>
              </a:rPr>
              <a:t>import matplotlib.pyplot as plt</a:t>
            </a:r>
            <a:endParaRPr sz="1250">
              <a:latin typeface="Courier New"/>
              <a:ea typeface="Courier New"/>
              <a:cs typeface="Courier New"/>
              <a:sym typeface="Courier New"/>
            </a:endParaRPr>
          </a:p>
          <a:p>
            <a:pPr indent="0" lvl="0" marL="91440" marR="0" rtl="0" algn="l">
              <a:lnSpc>
                <a:spcPct val="117200"/>
              </a:lnSpc>
              <a:spcBef>
                <a:spcPts val="0"/>
              </a:spcBef>
              <a:spcAft>
                <a:spcPts val="0"/>
              </a:spcAft>
              <a:buNone/>
            </a:pPr>
            <a:r>
              <a:rPr b="1" lang="en-US" sz="1250">
                <a:latin typeface="Courier New"/>
                <a:ea typeface="Courier New"/>
                <a:cs typeface="Courier New"/>
                <a:sym typeface="Courier New"/>
              </a:rPr>
              <a:t>import seaborn as sns</a:t>
            </a:r>
            <a:r>
              <a:rPr lang="en-US" sz="1250">
                <a:latin typeface="Times New Roman"/>
                <a:ea typeface="Times New Roman"/>
                <a:cs typeface="Times New Roman"/>
                <a:sym typeface="Times New Roman"/>
              </a:rPr>
              <a:t>; sns.set(style="white", color_codes=</a:t>
            </a:r>
            <a:r>
              <a:rPr b="1" lang="en-US" sz="1250">
                <a:latin typeface="Courier New"/>
                <a:ea typeface="Courier New"/>
                <a:cs typeface="Courier New"/>
                <a:sym typeface="Courier New"/>
              </a:rPr>
              <a:t>True</a:t>
            </a:r>
            <a:r>
              <a:rPr lang="en-US" sz="1250">
                <a:latin typeface="Times New Roman"/>
                <a:ea typeface="Times New Roman"/>
                <a:cs typeface="Times New Roman"/>
                <a:sym typeface="Times New Roman"/>
              </a:rPr>
              <a:t>)</a:t>
            </a:r>
            <a:endParaRPr sz="1250">
              <a:latin typeface="Times New Roman"/>
              <a:ea typeface="Times New Roman"/>
              <a:cs typeface="Times New Roman"/>
              <a:sym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324" name="Shape 324"/>
        <p:cNvGrpSpPr/>
        <p:nvPr/>
      </p:nvGrpSpPr>
      <p:grpSpPr>
        <a:xfrm>
          <a:off x="0" y="0"/>
          <a:ext cx="0" cy="0"/>
          <a:chOff x="0" y="0"/>
          <a:chExt cx="0" cy="0"/>
        </a:xfrm>
      </p:grpSpPr>
      <p:sp>
        <p:nvSpPr>
          <p:cNvPr id="325" name="Google Shape;325;p54"/>
          <p:cNvSpPr/>
          <p:nvPr/>
        </p:nvSpPr>
        <p:spPr>
          <a:xfrm>
            <a:off x="553250" y="202050"/>
            <a:ext cx="8421900" cy="62034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329" name="Shape 329"/>
        <p:cNvGrpSpPr/>
        <p:nvPr/>
      </p:nvGrpSpPr>
      <p:grpSpPr>
        <a:xfrm>
          <a:off x="0" y="0"/>
          <a:ext cx="0" cy="0"/>
          <a:chOff x="0" y="0"/>
          <a:chExt cx="0" cy="0"/>
        </a:xfrm>
      </p:grpSpPr>
      <p:sp>
        <p:nvSpPr>
          <p:cNvPr id="330" name="Google Shape;330;p55"/>
          <p:cNvSpPr txBox="1"/>
          <p:nvPr/>
        </p:nvSpPr>
        <p:spPr>
          <a:xfrm>
            <a:off x="1306498" y="3221578"/>
            <a:ext cx="7677784" cy="704215"/>
          </a:xfrm>
          <a:prstGeom prst="rect">
            <a:avLst/>
          </a:prstGeom>
          <a:noFill/>
          <a:ln>
            <a:noFill/>
          </a:ln>
        </p:spPr>
        <p:txBody>
          <a:bodyPr anchorCtr="0" anchor="t" bIns="0" lIns="0" spcFirstLastPara="1" rIns="0" wrap="square" tIns="80000">
            <a:noAutofit/>
          </a:bodyPr>
          <a:lstStyle/>
          <a:p>
            <a:pPr indent="0" lvl="0" marL="12700" marR="5080" rtl="0" algn="l">
              <a:lnSpc>
                <a:spcPct val="97959"/>
              </a:lnSpc>
              <a:spcBef>
                <a:spcPts val="0"/>
              </a:spcBef>
              <a:spcAft>
                <a:spcPts val="0"/>
              </a:spcAft>
              <a:buNone/>
            </a:pPr>
            <a:r>
              <a:rPr b="1" lang="en-US" sz="2450">
                <a:latin typeface="Arial"/>
                <a:ea typeface="Arial"/>
                <a:cs typeface="Arial"/>
                <a:sym typeface="Arial"/>
              </a:rPr>
              <a:t>Seaborn pairplot to show temperature and precipitation impact  on cyclists</a:t>
            </a:r>
            <a:endParaRPr sz="2450">
              <a:latin typeface="Arial"/>
              <a:ea typeface="Arial"/>
              <a:cs typeface="Arial"/>
              <a:sym typeface="Arial"/>
            </a:endParaRPr>
          </a:p>
        </p:txBody>
      </p:sp>
      <p:sp>
        <p:nvSpPr>
          <p:cNvPr id="331" name="Google Shape;331;p55"/>
          <p:cNvSpPr txBox="1"/>
          <p:nvPr/>
        </p:nvSpPr>
        <p:spPr>
          <a:xfrm>
            <a:off x="748009" y="4571991"/>
            <a:ext cx="8016300" cy="396900"/>
          </a:xfrm>
          <a:prstGeom prst="rect">
            <a:avLst/>
          </a:prstGeom>
          <a:noFill/>
          <a:ln>
            <a:noFill/>
          </a:ln>
        </p:spPr>
        <p:txBody>
          <a:bodyPr anchorCtr="0" anchor="t" bIns="0" lIns="0" spcFirstLastPara="1" rIns="0" wrap="square" tIns="26025">
            <a:noAutofit/>
          </a:bodyPr>
          <a:lstStyle/>
          <a:p>
            <a:pPr indent="0" lvl="0" marL="91440" marR="4299585" rtl="0" algn="l">
              <a:lnSpc>
                <a:spcPct val="114400"/>
              </a:lnSpc>
              <a:spcBef>
                <a:spcPts val="0"/>
              </a:spcBef>
              <a:spcAft>
                <a:spcPts val="0"/>
              </a:spcAft>
              <a:buNone/>
            </a:pPr>
            <a:r>
              <a:rPr lang="en-US" sz="1250">
                <a:latin typeface="Times New Roman"/>
                <a:ea typeface="Times New Roman"/>
                <a:cs typeface="Times New Roman"/>
                <a:sym typeface="Times New Roman"/>
              </a:rPr>
              <a:t>pp = sns.pairplot(all_data, hue='Day')  sns.set(font_scale=1.5)</a:t>
            </a:r>
            <a:endParaRPr sz="1250">
              <a:latin typeface="Times New Roman"/>
              <a:ea typeface="Times New Roman"/>
              <a:cs typeface="Times New Roman"/>
              <a:sym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335" name="Shape 335"/>
        <p:cNvGrpSpPr/>
        <p:nvPr/>
      </p:nvGrpSpPr>
      <p:grpSpPr>
        <a:xfrm>
          <a:off x="0" y="0"/>
          <a:ext cx="0" cy="0"/>
          <a:chOff x="0" y="0"/>
          <a:chExt cx="0" cy="0"/>
        </a:xfrm>
      </p:grpSpPr>
      <p:sp>
        <p:nvSpPr>
          <p:cNvPr id="336" name="Google Shape;336;p56"/>
          <p:cNvSpPr/>
          <p:nvPr/>
        </p:nvSpPr>
        <p:spPr>
          <a:xfrm>
            <a:off x="1205118" y="5053225"/>
            <a:ext cx="6954600" cy="10956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37" name="Google Shape;337;p56"/>
          <p:cNvSpPr/>
          <p:nvPr/>
        </p:nvSpPr>
        <p:spPr>
          <a:xfrm>
            <a:off x="1205125" y="295225"/>
            <a:ext cx="7337400" cy="47580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341" name="Shape 341"/>
        <p:cNvGrpSpPr/>
        <p:nvPr/>
      </p:nvGrpSpPr>
      <p:grpSpPr>
        <a:xfrm>
          <a:off x="0" y="0"/>
          <a:ext cx="0" cy="0"/>
          <a:chOff x="0" y="0"/>
          <a:chExt cx="0" cy="0"/>
        </a:xfrm>
      </p:grpSpPr>
      <p:sp>
        <p:nvSpPr>
          <p:cNvPr id="342" name="Google Shape;342;p57"/>
          <p:cNvSpPr txBox="1"/>
          <p:nvPr>
            <p:ph type="title"/>
          </p:nvPr>
        </p:nvSpPr>
        <p:spPr>
          <a:xfrm>
            <a:off x="1306498" y="3374094"/>
            <a:ext cx="2544445" cy="399415"/>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2450"/>
              <a:t>Time Series Analysis</a:t>
            </a:r>
            <a:endParaRPr sz="245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346" name="Shape 346"/>
        <p:cNvGrpSpPr/>
        <p:nvPr/>
      </p:nvGrpSpPr>
      <p:grpSpPr>
        <a:xfrm>
          <a:off x="0" y="0"/>
          <a:ext cx="0" cy="0"/>
          <a:chOff x="0" y="0"/>
          <a:chExt cx="0" cy="0"/>
        </a:xfrm>
      </p:grpSpPr>
      <p:sp>
        <p:nvSpPr>
          <p:cNvPr id="347" name="Google Shape;347;p58"/>
          <p:cNvSpPr txBox="1"/>
          <p:nvPr/>
        </p:nvSpPr>
        <p:spPr>
          <a:xfrm>
            <a:off x="402658" y="248077"/>
            <a:ext cx="787400" cy="21590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lang="en-US" sz="1250">
                <a:latin typeface="Times New Roman"/>
                <a:ea typeface="Times New Roman"/>
                <a:cs typeface="Times New Roman"/>
                <a:sym typeface="Times New Roman"/>
              </a:rPr>
              <a:t>In [46]:</a:t>
            </a:r>
            <a:endParaRPr sz="1250">
              <a:latin typeface="Times New Roman"/>
              <a:ea typeface="Times New Roman"/>
              <a:cs typeface="Times New Roman"/>
              <a:sym typeface="Times New Roman"/>
            </a:endParaRPr>
          </a:p>
        </p:txBody>
      </p:sp>
      <p:sp>
        <p:nvSpPr>
          <p:cNvPr id="348" name="Google Shape;348;p58"/>
          <p:cNvSpPr/>
          <p:nvPr/>
        </p:nvSpPr>
        <p:spPr>
          <a:xfrm>
            <a:off x="1243843" y="195392"/>
            <a:ext cx="8025765" cy="915035"/>
          </a:xfrm>
          <a:custGeom>
            <a:rect b="b" l="l" r="r" t="t"/>
            <a:pathLst>
              <a:path extrusionOk="0" h="915035" w="8025765">
                <a:moveTo>
                  <a:pt x="0" y="900714"/>
                </a:moveTo>
                <a:lnTo>
                  <a:pt x="0" y="14297"/>
                </a:lnTo>
                <a:lnTo>
                  <a:pt x="0" y="12401"/>
                </a:lnTo>
                <a:lnTo>
                  <a:pt x="362" y="10577"/>
                </a:lnTo>
                <a:lnTo>
                  <a:pt x="8826" y="1088"/>
                </a:lnTo>
                <a:lnTo>
                  <a:pt x="10579" y="362"/>
                </a:lnTo>
                <a:lnTo>
                  <a:pt x="12400" y="0"/>
                </a:lnTo>
                <a:lnTo>
                  <a:pt x="14297" y="0"/>
                </a:lnTo>
                <a:lnTo>
                  <a:pt x="8011116" y="0"/>
                </a:lnTo>
                <a:lnTo>
                  <a:pt x="8013013" y="0"/>
                </a:lnTo>
                <a:lnTo>
                  <a:pt x="8014833" y="362"/>
                </a:lnTo>
                <a:lnTo>
                  <a:pt x="8016587" y="1088"/>
                </a:lnTo>
                <a:lnTo>
                  <a:pt x="8018341" y="1813"/>
                </a:lnTo>
                <a:lnTo>
                  <a:pt x="8025413" y="12401"/>
                </a:lnTo>
                <a:lnTo>
                  <a:pt x="8025413" y="14297"/>
                </a:lnTo>
                <a:lnTo>
                  <a:pt x="8025413" y="900714"/>
                </a:lnTo>
                <a:lnTo>
                  <a:pt x="8025413" y="902611"/>
                </a:lnTo>
                <a:lnTo>
                  <a:pt x="8025051" y="904431"/>
                </a:lnTo>
                <a:lnTo>
                  <a:pt x="8016587" y="913924"/>
                </a:lnTo>
                <a:lnTo>
                  <a:pt x="8014833" y="914649"/>
                </a:lnTo>
                <a:lnTo>
                  <a:pt x="8013013" y="915011"/>
                </a:lnTo>
                <a:lnTo>
                  <a:pt x="8011116" y="915011"/>
                </a:lnTo>
                <a:lnTo>
                  <a:pt x="14297" y="915011"/>
                </a:lnTo>
                <a:lnTo>
                  <a:pt x="12400" y="915011"/>
                </a:lnTo>
                <a:lnTo>
                  <a:pt x="10579" y="914649"/>
                </a:lnTo>
                <a:lnTo>
                  <a:pt x="8826" y="913924"/>
                </a:lnTo>
                <a:lnTo>
                  <a:pt x="7072" y="913200"/>
                </a:lnTo>
                <a:lnTo>
                  <a:pt x="1086" y="906185"/>
                </a:lnTo>
                <a:lnTo>
                  <a:pt x="362" y="904431"/>
                </a:lnTo>
                <a:lnTo>
                  <a:pt x="0" y="902611"/>
                </a:lnTo>
                <a:lnTo>
                  <a:pt x="0" y="900714"/>
                </a:lnTo>
                <a:close/>
              </a:path>
            </a:pathLst>
          </a:custGeom>
          <a:noFill/>
          <a:ln cap="flat" cmpd="sng" w="9525">
            <a:solidFill>
              <a:srgbClr val="CFCFC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49" name="Google Shape;349;p58"/>
          <p:cNvSpPr txBox="1"/>
          <p:nvPr/>
        </p:nvSpPr>
        <p:spPr>
          <a:xfrm>
            <a:off x="1248609" y="267141"/>
            <a:ext cx="8016240" cy="759460"/>
          </a:xfrm>
          <a:prstGeom prst="rect">
            <a:avLst/>
          </a:prstGeom>
          <a:noFill/>
          <a:ln>
            <a:noFill/>
          </a:ln>
        </p:spPr>
        <p:txBody>
          <a:bodyPr anchorCtr="0" anchor="t" bIns="0" lIns="0" spcFirstLastPara="1" rIns="0" wrap="square" tIns="26025">
            <a:noAutofit/>
          </a:bodyPr>
          <a:lstStyle/>
          <a:p>
            <a:pPr indent="0" lvl="0" marL="91440" marR="207009" rtl="0" algn="l">
              <a:lnSpc>
                <a:spcPct val="114400"/>
              </a:lnSpc>
              <a:spcBef>
                <a:spcPts val="0"/>
              </a:spcBef>
              <a:spcAft>
                <a:spcPts val="0"/>
              </a:spcAft>
              <a:buNone/>
            </a:pPr>
            <a:r>
              <a:rPr lang="en-US" sz="1250">
                <a:latin typeface="Times New Roman"/>
                <a:ea typeface="Times New Roman"/>
                <a:cs typeface="Times New Roman"/>
                <a:sym typeface="Times New Roman"/>
              </a:rPr>
              <a:t>grp_line = all_data[['Manhattan Bridge', 'Queensboro Bridge', 'Brooklyn Bridge']]  pp = grp_line.plot()</a:t>
            </a:r>
            <a:endParaRPr sz="1250">
              <a:latin typeface="Times New Roman"/>
              <a:ea typeface="Times New Roman"/>
              <a:cs typeface="Times New Roman"/>
              <a:sym typeface="Times New Roman"/>
            </a:endParaRPr>
          </a:p>
          <a:p>
            <a:pPr indent="0" lvl="0" marL="91440" marR="0" rtl="0" algn="l">
              <a:lnSpc>
                <a:spcPct val="108000"/>
              </a:lnSpc>
              <a:spcBef>
                <a:spcPts val="0"/>
              </a:spcBef>
              <a:spcAft>
                <a:spcPts val="0"/>
              </a:spcAft>
              <a:buNone/>
            </a:pPr>
            <a:r>
              <a:rPr lang="en-US" sz="1250">
                <a:latin typeface="Times New Roman"/>
                <a:ea typeface="Times New Roman"/>
                <a:cs typeface="Times New Roman"/>
                <a:sym typeface="Times New Roman"/>
              </a:rPr>
              <a:t>fig = plt.gcf()</a:t>
            </a:r>
            <a:endParaRPr sz="1250">
              <a:latin typeface="Times New Roman"/>
              <a:ea typeface="Times New Roman"/>
              <a:cs typeface="Times New Roman"/>
              <a:sym typeface="Times New Roman"/>
            </a:endParaRPr>
          </a:p>
          <a:p>
            <a:pPr indent="0" lvl="0" marL="91440" marR="0" rtl="0" algn="l">
              <a:lnSpc>
                <a:spcPct val="117200"/>
              </a:lnSpc>
              <a:spcBef>
                <a:spcPts val="0"/>
              </a:spcBef>
              <a:spcAft>
                <a:spcPts val="0"/>
              </a:spcAft>
              <a:buNone/>
            </a:pPr>
            <a:r>
              <a:rPr lang="en-US" sz="1250">
                <a:latin typeface="Times New Roman"/>
                <a:ea typeface="Times New Roman"/>
                <a:cs typeface="Times New Roman"/>
                <a:sym typeface="Times New Roman"/>
              </a:rPr>
              <a:t>fig.set_size_inches(18.5, 10.5)</a:t>
            </a:r>
            <a:endParaRPr sz="1250">
              <a:latin typeface="Times New Roman"/>
              <a:ea typeface="Times New Roman"/>
              <a:cs typeface="Times New Roman"/>
              <a:sym typeface="Times New Roman"/>
            </a:endParaRPr>
          </a:p>
        </p:txBody>
      </p:sp>
      <p:sp>
        <p:nvSpPr>
          <p:cNvPr id="350" name="Google Shape;350;p58"/>
          <p:cNvSpPr/>
          <p:nvPr/>
        </p:nvSpPr>
        <p:spPr>
          <a:xfrm>
            <a:off x="1363449" y="1382570"/>
            <a:ext cx="7376355" cy="397192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84" name="Shape 84"/>
        <p:cNvGrpSpPr/>
        <p:nvPr/>
      </p:nvGrpSpPr>
      <p:grpSpPr>
        <a:xfrm>
          <a:off x="0" y="0"/>
          <a:ext cx="0" cy="0"/>
          <a:chOff x="0" y="0"/>
          <a:chExt cx="0" cy="0"/>
        </a:xfrm>
      </p:grpSpPr>
      <p:sp>
        <p:nvSpPr>
          <p:cNvPr id="85" name="Google Shape;85;p19"/>
          <p:cNvSpPr txBox="1"/>
          <p:nvPr>
            <p:ph type="title"/>
          </p:nvPr>
        </p:nvSpPr>
        <p:spPr>
          <a:xfrm>
            <a:off x="1306498" y="3411548"/>
            <a:ext cx="4225925" cy="331470"/>
          </a:xfrm>
          <a:prstGeom prst="rect">
            <a:avLst/>
          </a:prstGeom>
          <a:noFill/>
          <a:ln>
            <a:noFill/>
          </a:ln>
        </p:spPr>
        <p:txBody>
          <a:bodyPr anchorCtr="0" anchor="t" bIns="0" lIns="0" spcFirstLastPara="1" rIns="0" wrap="square" tIns="13325">
            <a:noAutofit/>
          </a:bodyPr>
          <a:lstStyle/>
          <a:p>
            <a:pPr indent="0" lvl="0" marL="12700" rtl="0" algn="l">
              <a:lnSpc>
                <a:spcPct val="100000"/>
              </a:lnSpc>
              <a:spcBef>
                <a:spcPts val="0"/>
              </a:spcBef>
              <a:spcAft>
                <a:spcPts val="0"/>
              </a:spcAft>
              <a:buNone/>
            </a:pPr>
            <a:r>
              <a:rPr lang="en-US" sz="2000"/>
              <a:t>Creates a list of hles to be used in for loop</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89" name="Shape 89"/>
        <p:cNvGrpSpPr/>
        <p:nvPr/>
      </p:nvGrpSpPr>
      <p:grpSpPr>
        <a:xfrm>
          <a:off x="0" y="0"/>
          <a:ext cx="0" cy="0"/>
          <a:chOff x="0" y="0"/>
          <a:chExt cx="0" cy="0"/>
        </a:xfrm>
      </p:grpSpPr>
      <p:sp>
        <p:nvSpPr>
          <p:cNvPr id="90" name="Google Shape;90;p20"/>
          <p:cNvSpPr txBox="1"/>
          <p:nvPr/>
        </p:nvSpPr>
        <p:spPr>
          <a:xfrm>
            <a:off x="402658" y="1792157"/>
            <a:ext cx="787400" cy="21590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lang="en-US" sz="1250">
                <a:latin typeface="Times New Roman"/>
                <a:ea typeface="Times New Roman"/>
                <a:cs typeface="Times New Roman"/>
                <a:sym typeface="Times New Roman"/>
              </a:rPr>
              <a:t>In [26]:</a:t>
            </a:r>
            <a:endParaRPr sz="1250">
              <a:latin typeface="Times New Roman"/>
              <a:ea typeface="Times New Roman"/>
              <a:cs typeface="Times New Roman"/>
              <a:sym typeface="Times New Roman"/>
            </a:endParaRPr>
          </a:p>
        </p:txBody>
      </p:sp>
      <p:sp>
        <p:nvSpPr>
          <p:cNvPr id="91" name="Google Shape;91;p20"/>
          <p:cNvSpPr/>
          <p:nvPr/>
        </p:nvSpPr>
        <p:spPr>
          <a:xfrm>
            <a:off x="1243843" y="1749003"/>
            <a:ext cx="8025765" cy="3450590"/>
          </a:xfrm>
          <a:custGeom>
            <a:rect b="b" l="l" r="r" t="t"/>
            <a:pathLst>
              <a:path extrusionOk="0" h="3450590" w="8025765">
                <a:moveTo>
                  <a:pt x="0" y="3436058"/>
                </a:moveTo>
                <a:lnTo>
                  <a:pt x="0" y="14297"/>
                </a:lnTo>
                <a:lnTo>
                  <a:pt x="0" y="12401"/>
                </a:lnTo>
                <a:lnTo>
                  <a:pt x="362" y="10577"/>
                </a:lnTo>
                <a:lnTo>
                  <a:pt x="8826" y="1088"/>
                </a:lnTo>
                <a:lnTo>
                  <a:pt x="10579" y="362"/>
                </a:lnTo>
                <a:lnTo>
                  <a:pt x="12400" y="0"/>
                </a:lnTo>
                <a:lnTo>
                  <a:pt x="14297" y="0"/>
                </a:lnTo>
                <a:lnTo>
                  <a:pt x="8011116" y="0"/>
                </a:lnTo>
                <a:lnTo>
                  <a:pt x="8013013" y="0"/>
                </a:lnTo>
                <a:lnTo>
                  <a:pt x="8014833" y="362"/>
                </a:lnTo>
                <a:lnTo>
                  <a:pt x="8016587" y="1088"/>
                </a:lnTo>
                <a:lnTo>
                  <a:pt x="8018341" y="1813"/>
                </a:lnTo>
                <a:lnTo>
                  <a:pt x="8025413" y="12401"/>
                </a:lnTo>
                <a:lnTo>
                  <a:pt x="8025413" y="14297"/>
                </a:lnTo>
                <a:lnTo>
                  <a:pt x="8025413" y="3436058"/>
                </a:lnTo>
                <a:lnTo>
                  <a:pt x="8025413" y="3437955"/>
                </a:lnTo>
                <a:lnTo>
                  <a:pt x="8025051" y="3439776"/>
                </a:lnTo>
                <a:lnTo>
                  <a:pt x="8013013" y="3450355"/>
                </a:lnTo>
                <a:lnTo>
                  <a:pt x="8011116" y="3450355"/>
                </a:lnTo>
                <a:lnTo>
                  <a:pt x="14297" y="3450355"/>
                </a:lnTo>
                <a:lnTo>
                  <a:pt x="12400" y="3450355"/>
                </a:lnTo>
                <a:lnTo>
                  <a:pt x="10579" y="3449993"/>
                </a:lnTo>
                <a:lnTo>
                  <a:pt x="1086" y="3441529"/>
                </a:lnTo>
                <a:lnTo>
                  <a:pt x="362" y="3439776"/>
                </a:lnTo>
                <a:lnTo>
                  <a:pt x="0" y="3437955"/>
                </a:lnTo>
                <a:lnTo>
                  <a:pt x="0" y="3436058"/>
                </a:lnTo>
                <a:close/>
              </a:path>
            </a:pathLst>
          </a:custGeom>
          <a:noFill/>
          <a:ln cap="flat" cmpd="sng" w="9525">
            <a:solidFill>
              <a:srgbClr val="CFCFC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2" name="Google Shape;92;p20"/>
          <p:cNvSpPr txBox="1"/>
          <p:nvPr/>
        </p:nvSpPr>
        <p:spPr>
          <a:xfrm>
            <a:off x="1327801" y="1811220"/>
            <a:ext cx="7830184" cy="3294379"/>
          </a:xfrm>
          <a:prstGeom prst="rect">
            <a:avLst/>
          </a:prstGeom>
          <a:noFill/>
          <a:ln>
            <a:noFill/>
          </a:ln>
        </p:spPr>
        <p:txBody>
          <a:bodyPr anchorCtr="0" anchor="t" bIns="0" lIns="0" spcFirstLastPara="1" rIns="0" wrap="square" tIns="26025">
            <a:noAutofit/>
          </a:bodyPr>
          <a:lstStyle/>
          <a:p>
            <a:pPr indent="0" lvl="0" marL="12700" marR="5080" rtl="0" algn="just">
              <a:lnSpc>
                <a:spcPct val="114400"/>
              </a:lnSpc>
              <a:spcBef>
                <a:spcPts val="0"/>
              </a:spcBef>
              <a:spcAft>
                <a:spcPts val="0"/>
              </a:spcAft>
              <a:buNone/>
            </a:pPr>
            <a:r>
              <a:rPr lang="en-US" sz="1250">
                <a:latin typeface="Times New Roman"/>
                <a:ea typeface="Times New Roman"/>
                <a:cs typeface="Times New Roman"/>
                <a:sym typeface="Times New Roman"/>
              </a:rPr>
              <a:t>files = ['https://raw.githubusercontent.com/aaarista/Website/master/NYCDOT_20Bicyc  le_20Counts_20-_20East_20River_20Bridges/04%20April</a:t>
            </a:r>
            <a:r>
              <a:rPr b="1" lang="en-US" sz="1250">
                <a:latin typeface="Courier New"/>
                <a:ea typeface="Courier New"/>
                <a:cs typeface="Courier New"/>
                <a:sym typeface="Courier New"/>
              </a:rPr>
              <a:t>%202016%</a:t>
            </a:r>
            <a:r>
              <a:rPr lang="en-US" sz="1250">
                <a:latin typeface="Times New Roman"/>
                <a:ea typeface="Times New Roman"/>
                <a:cs typeface="Times New Roman"/>
                <a:sym typeface="Times New Roman"/>
              </a:rPr>
              <a:t>20Cyclist%20Numbers</a:t>
            </a:r>
            <a:r>
              <a:rPr b="1" lang="en-US" sz="1250">
                <a:latin typeface="Courier New"/>
                <a:ea typeface="Courier New"/>
                <a:cs typeface="Courier New"/>
                <a:sym typeface="Courier New"/>
              </a:rPr>
              <a:t>%20f  </a:t>
            </a:r>
            <a:r>
              <a:rPr lang="en-US" sz="1250">
                <a:latin typeface="Times New Roman"/>
                <a:ea typeface="Times New Roman"/>
                <a:cs typeface="Times New Roman"/>
                <a:sym typeface="Times New Roman"/>
              </a:rPr>
              <a:t>or%20Web.csv', 'https://raw.githubusercontent.com/aaarista/Website/master/NYCDOT_2  0Bicycle_20Counts_20-_20East_20River_20Bridges/05%20May</a:t>
            </a:r>
            <a:r>
              <a:rPr b="1" lang="en-US" sz="1250">
                <a:latin typeface="Courier New"/>
                <a:ea typeface="Courier New"/>
                <a:cs typeface="Courier New"/>
                <a:sym typeface="Courier New"/>
              </a:rPr>
              <a:t>%202016%</a:t>
            </a:r>
            <a:r>
              <a:rPr lang="en-US" sz="1250">
                <a:latin typeface="Times New Roman"/>
                <a:ea typeface="Times New Roman"/>
                <a:cs typeface="Times New Roman"/>
                <a:sym typeface="Times New Roman"/>
              </a:rPr>
              <a:t>20Cyclist%20Numbers</a:t>
            </a:r>
            <a:endParaRPr sz="1250">
              <a:latin typeface="Times New Roman"/>
              <a:ea typeface="Times New Roman"/>
              <a:cs typeface="Times New Roman"/>
              <a:sym typeface="Times New Roman"/>
            </a:endParaRPr>
          </a:p>
          <a:p>
            <a:pPr indent="0" lvl="0" marL="12700" marR="0" rtl="0" algn="l">
              <a:lnSpc>
                <a:spcPct val="107200"/>
              </a:lnSpc>
              <a:spcBef>
                <a:spcPts val="0"/>
              </a:spcBef>
              <a:spcAft>
                <a:spcPts val="0"/>
              </a:spcAft>
              <a:buNone/>
            </a:pPr>
            <a:r>
              <a:rPr b="1" lang="en-US" sz="1250">
                <a:latin typeface="Courier New"/>
                <a:ea typeface="Courier New"/>
                <a:cs typeface="Courier New"/>
                <a:sym typeface="Courier New"/>
              </a:rPr>
              <a:t>%20f</a:t>
            </a:r>
            <a:r>
              <a:rPr lang="en-US" sz="1250">
                <a:latin typeface="Times New Roman"/>
                <a:ea typeface="Times New Roman"/>
                <a:cs typeface="Times New Roman"/>
                <a:sym typeface="Times New Roman"/>
              </a:rPr>
              <a:t>or%20Web.csv',</a:t>
            </a:r>
            <a:endParaRPr sz="1250">
              <a:latin typeface="Times New Roman"/>
              <a:ea typeface="Times New Roman"/>
              <a:cs typeface="Times New Roman"/>
              <a:sym typeface="Times New Roman"/>
            </a:endParaRPr>
          </a:p>
          <a:p>
            <a:pPr indent="760730" lvl="0" marL="12700" marR="5080" rtl="0" algn="l">
              <a:lnSpc>
                <a:spcPct val="114400"/>
              </a:lnSpc>
              <a:spcBef>
                <a:spcPts val="65"/>
              </a:spcBef>
              <a:spcAft>
                <a:spcPts val="0"/>
              </a:spcAft>
              <a:buNone/>
            </a:pPr>
            <a:r>
              <a:rPr lang="en-US" sz="1250">
                <a:latin typeface="Times New Roman"/>
                <a:ea typeface="Times New Roman"/>
                <a:cs typeface="Times New Roman"/>
                <a:sym typeface="Times New Roman"/>
              </a:rPr>
              <a:t>'https://raw.githubusercontent.com/aaarista/Website/master/NYCDOT_20Bicycl  e_20Counts_20-_20East_20River_20Bridges/06%20June</a:t>
            </a:r>
            <a:r>
              <a:rPr b="1" lang="en-US" sz="1250">
                <a:latin typeface="Courier New"/>
                <a:ea typeface="Courier New"/>
                <a:cs typeface="Courier New"/>
                <a:sym typeface="Courier New"/>
              </a:rPr>
              <a:t>%202016%</a:t>
            </a:r>
            <a:r>
              <a:rPr lang="en-US" sz="1250">
                <a:latin typeface="Times New Roman"/>
                <a:ea typeface="Times New Roman"/>
                <a:cs typeface="Times New Roman"/>
                <a:sym typeface="Times New Roman"/>
              </a:rPr>
              <a:t>20Cyclist%20Numbers</a:t>
            </a:r>
            <a:r>
              <a:rPr b="1" lang="en-US" sz="1250">
                <a:latin typeface="Courier New"/>
                <a:ea typeface="Courier New"/>
                <a:cs typeface="Courier New"/>
                <a:sym typeface="Courier New"/>
              </a:rPr>
              <a:t>%20f</a:t>
            </a:r>
            <a:r>
              <a:rPr lang="en-US" sz="1250">
                <a:latin typeface="Times New Roman"/>
                <a:ea typeface="Times New Roman"/>
                <a:cs typeface="Times New Roman"/>
                <a:sym typeface="Times New Roman"/>
              </a:rPr>
              <a:t>o  r%20Web.csv', 'https://raw.githubusercontent.com/aaarista/Website/master/NYCDOT_20  Bicycle_20Counts_20-_20East_20River_20Bridges/07%20July</a:t>
            </a:r>
            <a:r>
              <a:rPr b="1" lang="en-US" sz="1250">
                <a:latin typeface="Courier New"/>
                <a:ea typeface="Courier New"/>
                <a:cs typeface="Courier New"/>
                <a:sym typeface="Courier New"/>
              </a:rPr>
              <a:t>%202016%</a:t>
            </a:r>
            <a:r>
              <a:rPr lang="en-US" sz="1250">
                <a:latin typeface="Times New Roman"/>
                <a:ea typeface="Times New Roman"/>
                <a:cs typeface="Times New Roman"/>
                <a:sym typeface="Times New Roman"/>
              </a:rPr>
              <a:t>20Cyclist%20Numbers</a:t>
            </a:r>
            <a:endParaRPr sz="1250">
              <a:latin typeface="Times New Roman"/>
              <a:ea typeface="Times New Roman"/>
              <a:cs typeface="Times New Roman"/>
              <a:sym typeface="Times New Roman"/>
            </a:endParaRPr>
          </a:p>
          <a:p>
            <a:pPr indent="0" lvl="0" marL="12700" marR="0" rtl="0" algn="l">
              <a:lnSpc>
                <a:spcPct val="107200"/>
              </a:lnSpc>
              <a:spcBef>
                <a:spcPts val="0"/>
              </a:spcBef>
              <a:spcAft>
                <a:spcPts val="0"/>
              </a:spcAft>
              <a:buNone/>
            </a:pPr>
            <a:r>
              <a:rPr b="1" lang="en-US" sz="1250">
                <a:latin typeface="Courier New"/>
                <a:ea typeface="Courier New"/>
                <a:cs typeface="Courier New"/>
                <a:sym typeface="Courier New"/>
              </a:rPr>
              <a:t>%20f</a:t>
            </a:r>
            <a:r>
              <a:rPr lang="en-US" sz="1250">
                <a:latin typeface="Times New Roman"/>
                <a:ea typeface="Times New Roman"/>
                <a:cs typeface="Times New Roman"/>
                <a:sym typeface="Times New Roman"/>
              </a:rPr>
              <a:t>or%20Web.csv',</a:t>
            </a:r>
            <a:endParaRPr sz="1250">
              <a:latin typeface="Times New Roman"/>
              <a:ea typeface="Times New Roman"/>
              <a:cs typeface="Times New Roman"/>
              <a:sym typeface="Times New Roman"/>
            </a:endParaRPr>
          </a:p>
          <a:p>
            <a:pPr indent="760730" lvl="0" marL="12700" marR="5080" rtl="0" algn="just">
              <a:lnSpc>
                <a:spcPct val="114400"/>
              </a:lnSpc>
              <a:spcBef>
                <a:spcPts val="70"/>
              </a:spcBef>
              <a:spcAft>
                <a:spcPts val="0"/>
              </a:spcAft>
              <a:buNone/>
            </a:pPr>
            <a:r>
              <a:rPr lang="en-US" sz="1250">
                <a:latin typeface="Times New Roman"/>
                <a:ea typeface="Times New Roman"/>
                <a:cs typeface="Times New Roman"/>
                <a:sym typeface="Times New Roman"/>
              </a:rPr>
              <a:t>'https://raw.githubusercontent.com/aaarista/Website/master/NYCDOT_20Bicycl  e_20Counts_20-_20East_20River_20Bridges/08%20August</a:t>
            </a:r>
            <a:r>
              <a:rPr b="1" lang="en-US" sz="1250">
                <a:latin typeface="Courier New"/>
                <a:ea typeface="Courier New"/>
                <a:cs typeface="Courier New"/>
                <a:sym typeface="Courier New"/>
              </a:rPr>
              <a:t>%202016%</a:t>
            </a:r>
            <a:r>
              <a:rPr lang="en-US" sz="1250">
                <a:latin typeface="Times New Roman"/>
                <a:ea typeface="Times New Roman"/>
                <a:cs typeface="Times New Roman"/>
                <a:sym typeface="Times New Roman"/>
              </a:rPr>
              <a:t>20Cyclist%20Numbers</a:t>
            </a:r>
            <a:r>
              <a:rPr b="1" lang="en-US" sz="1250">
                <a:latin typeface="Courier New"/>
                <a:ea typeface="Courier New"/>
                <a:cs typeface="Courier New"/>
                <a:sym typeface="Courier New"/>
              </a:rPr>
              <a:t>%20f  </a:t>
            </a:r>
            <a:r>
              <a:rPr lang="en-US" sz="1250">
                <a:latin typeface="Times New Roman"/>
                <a:ea typeface="Times New Roman"/>
                <a:cs typeface="Times New Roman"/>
                <a:sym typeface="Times New Roman"/>
              </a:rPr>
              <a:t>or%20Web.csv',</a:t>
            </a:r>
            <a:endParaRPr sz="1250">
              <a:latin typeface="Times New Roman"/>
              <a:ea typeface="Times New Roman"/>
              <a:cs typeface="Times New Roman"/>
              <a:sym typeface="Times New Roman"/>
            </a:endParaRPr>
          </a:p>
          <a:p>
            <a:pPr indent="0" lvl="0" marL="773430" marR="0" rtl="0" algn="l">
              <a:lnSpc>
                <a:spcPct val="107600"/>
              </a:lnSpc>
              <a:spcBef>
                <a:spcPts val="0"/>
              </a:spcBef>
              <a:spcAft>
                <a:spcPts val="0"/>
              </a:spcAft>
              <a:buNone/>
            </a:pPr>
            <a:r>
              <a:rPr lang="en-US" sz="1250">
                <a:latin typeface="Times New Roman"/>
                <a:ea typeface="Times New Roman"/>
                <a:cs typeface="Times New Roman"/>
                <a:sym typeface="Times New Roman"/>
              </a:rPr>
              <a:t>'https://raw.githubusercontent.com/aaarista/Website/master/NYCDOT_20Bicycl</a:t>
            </a:r>
            <a:endParaRPr sz="1250">
              <a:latin typeface="Times New Roman"/>
              <a:ea typeface="Times New Roman"/>
              <a:cs typeface="Times New Roman"/>
              <a:sym typeface="Times New Roman"/>
            </a:endParaRPr>
          </a:p>
          <a:p>
            <a:pPr indent="0" lvl="0" marL="12700" marR="5080" rtl="0" algn="just">
              <a:lnSpc>
                <a:spcPct val="114400"/>
              </a:lnSpc>
              <a:spcBef>
                <a:spcPts val="70"/>
              </a:spcBef>
              <a:spcAft>
                <a:spcPts val="0"/>
              </a:spcAft>
              <a:buNone/>
            </a:pPr>
            <a:r>
              <a:rPr lang="en-US" sz="1250">
                <a:latin typeface="Times New Roman"/>
                <a:ea typeface="Times New Roman"/>
                <a:cs typeface="Times New Roman"/>
                <a:sym typeface="Times New Roman"/>
              </a:rPr>
              <a:t>e_20Counts_20-_20East_20River_20Bridges/09%20September</a:t>
            </a:r>
            <a:r>
              <a:rPr b="1" lang="en-US" sz="1250">
                <a:latin typeface="Courier New"/>
                <a:ea typeface="Courier New"/>
                <a:cs typeface="Courier New"/>
                <a:sym typeface="Courier New"/>
              </a:rPr>
              <a:t>%202016%</a:t>
            </a:r>
            <a:r>
              <a:rPr lang="en-US" sz="1250">
                <a:latin typeface="Times New Roman"/>
                <a:ea typeface="Times New Roman"/>
                <a:cs typeface="Times New Roman"/>
                <a:sym typeface="Times New Roman"/>
              </a:rPr>
              <a:t>20Cyclist%20Numbers</a:t>
            </a:r>
            <a:r>
              <a:rPr b="1" lang="en-US" sz="1250">
                <a:latin typeface="Courier New"/>
                <a:ea typeface="Courier New"/>
                <a:cs typeface="Courier New"/>
                <a:sym typeface="Courier New"/>
              </a:rPr>
              <a:t>%  20f</a:t>
            </a:r>
            <a:r>
              <a:rPr lang="en-US" sz="1250">
                <a:latin typeface="Times New Roman"/>
                <a:ea typeface="Times New Roman"/>
                <a:cs typeface="Times New Roman"/>
                <a:sym typeface="Times New Roman"/>
              </a:rPr>
              <a:t>or%20Web.csv', 'https://raw.githubusercontent.com/aaarista/Website/master/NYCDO  T_20Bicycle_20Counts_20-_20East_20River_20Bridges/10%20October</a:t>
            </a:r>
            <a:r>
              <a:rPr b="1" lang="en-US" sz="1250">
                <a:latin typeface="Courier New"/>
                <a:ea typeface="Courier New"/>
                <a:cs typeface="Courier New"/>
                <a:sym typeface="Courier New"/>
              </a:rPr>
              <a:t>%202016%</a:t>
            </a:r>
            <a:r>
              <a:rPr lang="en-US" sz="1250">
                <a:latin typeface="Times New Roman"/>
                <a:ea typeface="Times New Roman"/>
                <a:cs typeface="Times New Roman"/>
                <a:sym typeface="Times New Roman"/>
              </a:rPr>
              <a:t>20Cyclist%20  Numbers</a:t>
            </a:r>
            <a:r>
              <a:rPr b="1" lang="en-US" sz="1250">
                <a:latin typeface="Courier New"/>
                <a:ea typeface="Courier New"/>
                <a:cs typeface="Courier New"/>
                <a:sym typeface="Courier New"/>
              </a:rPr>
              <a:t>%20f</a:t>
            </a:r>
            <a:r>
              <a:rPr lang="en-US" sz="1250">
                <a:latin typeface="Times New Roman"/>
                <a:ea typeface="Times New Roman"/>
                <a:cs typeface="Times New Roman"/>
                <a:sym typeface="Times New Roman"/>
              </a:rPr>
              <a:t>or%20Web.csv']</a:t>
            </a:r>
            <a:endParaRPr sz="125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96" name="Shape 96"/>
        <p:cNvGrpSpPr/>
        <p:nvPr/>
      </p:nvGrpSpPr>
      <p:grpSpPr>
        <a:xfrm>
          <a:off x="0" y="0"/>
          <a:ext cx="0" cy="0"/>
          <a:chOff x="0" y="0"/>
          <a:chExt cx="0" cy="0"/>
        </a:xfrm>
      </p:grpSpPr>
      <p:sp>
        <p:nvSpPr>
          <p:cNvPr id="97" name="Google Shape;97;p21"/>
          <p:cNvSpPr txBox="1"/>
          <p:nvPr/>
        </p:nvSpPr>
        <p:spPr>
          <a:xfrm>
            <a:off x="402658" y="2878732"/>
            <a:ext cx="787400" cy="21590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lang="en-US" sz="1250">
                <a:latin typeface="Times New Roman"/>
                <a:ea typeface="Times New Roman"/>
                <a:cs typeface="Times New Roman"/>
                <a:sym typeface="Times New Roman"/>
              </a:rPr>
              <a:t>In [27]:</a:t>
            </a:r>
            <a:endParaRPr sz="1250">
              <a:latin typeface="Times New Roman"/>
              <a:ea typeface="Times New Roman"/>
              <a:cs typeface="Times New Roman"/>
              <a:sym typeface="Times New Roman"/>
            </a:endParaRPr>
          </a:p>
        </p:txBody>
      </p:sp>
      <p:sp>
        <p:nvSpPr>
          <p:cNvPr id="98" name="Google Shape;98;p21"/>
          <p:cNvSpPr/>
          <p:nvPr/>
        </p:nvSpPr>
        <p:spPr>
          <a:xfrm>
            <a:off x="1243843" y="2835579"/>
            <a:ext cx="8025765" cy="1277620"/>
          </a:xfrm>
          <a:custGeom>
            <a:rect b="b" l="l" r="r" t="t"/>
            <a:pathLst>
              <a:path extrusionOk="0" h="1277620" w="8025765">
                <a:moveTo>
                  <a:pt x="0" y="1262906"/>
                </a:moveTo>
                <a:lnTo>
                  <a:pt x="0" y="14297"/>
                </a:lnTo>
                <a:lnTo>
                  <a:pt x="0" y="12401"/>
                </a:lnTo>
                <a:lnTo>
                  <a:pt x="362" y="10577"/>
                </a:lnTo>
                <a:lnTo>
                  <a:pt x="8826" y="1088"/>
                </a:lnTo>
                <a:lnTo>
                  <a:pt x="10579" y="362"/>
                </a:lnTo>
                <a:lnTo>
                  <a:pt x="12400" y="0"/>
                </a:lnTo>
                <a:lnTo>
                  <a:pt x="14297" y="0"/>
                </a:lnTo>
                <a:lnTo>
                  <a:pt x="8011116" y="0"/>
                </a:lnTo>
                <a:lnTo>
                  <a:pt x="8013013" y="0"/>
                </a:lnTo>
                <a:lnTo>
                  <a:pt x="8014833" y="362"/>
                </a:lnTo>
                <a:lnTo>
                  <a:pt x="8016587" y="1088"/>
                </a:lnTo>
                <a:lnTo>
                  <a:pt x="8018341" y="1813"/>
                </a:lnTo>
                <a:lnTo>
                  <a:pt x="8025413" y="12401"/>
                </a:lnTo>
                <a:lnTo>
                  <a:pt x="8025413" y="14297"/>
                </a:lnTo>
                <a:lnTo>
                  <a:pt x="8025413" y="1262906"/>
                </a:lnTo>
                <a:lnTo>
                  <a:pt x="8025413" y="1264803"/>
                </a:lnTo>
                <a:lnTo>
                  <a:pt x="8025051" y="1266623"/>
                </a:lnTo>
                <a:lnTo>
                  <a:pt x="8016587" y="1276117"/>
                </a:lnTo>
                <a:lnTo>
                  <a:pt x="8014833" y="1276841"/>
                </a:lnTo>
                <a:lnTo>
                  <a:pt x="8013013" y="1277203"/>
                </a:lnTo>
                <a:lnTo>
                  <a:pt x="8011116" y="1277203"/>
                </a:lnTo>
                <a:lnTo>
                  <a:pt x="14297" y="1277203"/>
                </a:lnTo>
                <a:lnTo>
                  <a:pt x="12400" y="1277203"/>
                </a:lnTo>
                <a:lnTo>
                  <a:pt x="10579" y="1276841"/>
                </a:lnTo>
                <a:lnTo>
                  <a:pt x="8826" y="1276117"/>
                </a:lnTo>
                <a:lnTo>
                  <a:pt x="7072" y="1275392"/>
                </a:lnTo>
                <a:lnTo>
                  <a:pt x="1086" y="1268377"/>
                </a:lnTo>
                <a:lnTo>
                  <a:pt x="362" y="1266623"/>
                </a:lnTo>
                <a:lnTo>
                  <a:pt x="0" y="1264803"/>
                </a:lnTo>
                <a:lnTo>
                  <a:pt x="0" y="1262906"/>
                </a:lnTo>
                <a:close/>
              </a:path>
            </a:pathLst>
          </a:custGeom>
          <a:noFill/>
          <a:ln cap="flat" cmpd="sng" w="9525">
            <a:solidFill>
              <a:srgbClr val="CFCFC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9" name="Google Shape;99;p21"/>
          <p:cNvSpPr txBox="1"/>
          <p:nvPr/>
        </p:nvSpPr>
        <p:spPr>
          <a:xfrm>
            <a:off x="1248609" y="2897795"/>
            <a:ext cx="8016240" cy="1121410"/>
          </a:xfrm>
          <a:prstGeom prst="rect">
            <a:avLst/>
          </a:prstGeom>
          <a:noFill/>
          <a:ln>
            <a:noFill/>
          </a:ln>
        </p:spPr>
        <p:txBody>
          <a:bodyPr anchorCtr="0" anchor="t" bIns="0" lIns="0" spcFirstLastPara="1" rIns="0" wrap="square" tIns="12050">
            <a:noAutofit/>
          </a:bodyPr>
          <a:lstStyle/>
          <a:p>
            <a:pPr indent="0" lvl="0" marL="91440" marR="0" rtl="0" algn="l">
              <a:lnSpc>
                <a:spcPct val="117200"/>
              </a:lnSpc>
              <a:spcBef>
                <a:spcPts val="0"/>
              </a:spcBef>
              <a:spcAft>
                <a:spcPts val="0"/>
              </a:spcAft>
              <a:buNone/>
            </a:pPr>
            <a:r>
              <a:rPr lang="en-US" sz="1250">
                <a:latin typeface="Times New Roman"/>
                <a:ea typeface="Times New Roman"/>
                <a:cs typeface="Times New Roman"/>
                <a:sym typeface="Times New Roman"/>
              </a:rPr>
              <a:t>all_data = pd.DataFrame()</a:t>
            </a:r>
            <a:endParaRPr sz="1250">
              <a:latin typeface="Times New Roman"/>
              <a:ea typeface="Times New Roman"/>
              <a:cs typeface="Times New Roman"/>
              <a:sym typeface="Times New Roman"/>
            </a:endParaRPr>
          </a:p>
          <a:p>
            <a:pPr indent="0" lvl="0" marL="91440" marR="0" rtl="0" algn="l">
              <a:lnSpc>
                <a:spcPct val="114000"/>
              </a:lnSpc>
              <a:spcBef>
                <a:spcPts val="0"/>
              </a:spcBef>
              <a:spcAft>
                <a:spcPts val="0"/>
              </a:spcAft>
              <a:buNone/>
            </a:pPr>
            <a:r>
              <a:rPr b="1" lang="en-US" sz="1250">
                <a:latin typeface="Courier New"/>
                <a:ea typeface="Courier New"/>
                <a:cs typeface="Courier New"/>
                <a:sym typeface="Courier New"/>
              </a:rPr>
              <a:t>for </a:t>
            </a:r>
            <a:r>
              <a:rPr lang="en-US" sz="1250">
                <a:latin typeface="Times New Roman"/>
                <a:ea typeface="Times New Roman"/>
                <a:cs typeface="Times New Roman"/>
                <a:sym typeface="Times New Roman"/>
              </a:rPr>
              <a:t>f </a:t>
            </a:r>
            <a:r>
              <a:rPr b="1" lang="en-US" sz="1250">
                <a:latin typeface="Courier New"/>
                <a:ea typeface="Courier New"/>
                <a:cs typeface="Courier New"/>
                <a:sym typeface="Courier New"/>
              </a:rPr>
              <a:t>in </a:t>
            </a:r>
            <a:r>
              <a:rPr lang="en-US" sz="1250">
                <a:latin typeface="Times New Roman"/>
                <a:ea typeface="Times New Roman"/>
                <a:cs typeface="Times New Roman"/>
                <a:sym typeface="Times New Roman"/>
              </a:rPr>
              <a:t>glob.glob("/Users/macbookair/NYCDOT_20Bicycle_20Counts_20-_20East_20River_20Bridges/*"):</a:t>
            </a:r>
            <a:endParaRPr sz="1250">
              <a:latin typeface="Times New Roman"/>
              <a:ea typeface="Times New Roman"/>
              <a:cs typeface="Times New Roman"/>
              <a:sym typeface="Times New Roman"/>
            </a:endParaRPr>
          </a:p>
          <a:p>
            <a:pPr indent="0" lvl="0" marL="472440" marR="1825625" rtl="0" algn="l">
              <a:lnSpc>
                <a:spcPct val="114400"/>
              </a:lnSpc>
              <a:spcBef>
                <a:spcPts val="70"/>
              </a:spcBef>
              <a:spcAft>
                <a:spcPts val="0"/>
              </a:spcAft>
              <a:buNone/>
            </a:pPr>
            <a:r>
              <a:rPr lang="en-US" sz="1250">
                <a:latin typeface="Times New Roman"/>
                <a:ea typeface="Times New Roman"/>
                <a:cs typeface="Times New Roman"/>
                <a:sym typeface="Times New Roman"/>
              </a:rPr>
              <a:t>dateparse = </a:t>
            </a:r>
            <a:r>
              <a:rPr b="1" lang="en-US" sz="1250">
                <a:latin typeface="Courier New"/>
                <a:ea typeface="Courier New"/>
                <a:cs typeface="Courier New"/>
                <a:sym typeface="Courier New"/>
              </a:rPr>
              <a:t>lambda </a:t>
            </a:r>
            <a:r>
              <a:rPr lang="en-US" sz="1250">
                <a:latin typeface="Times New Roman"/>
                <a:ea typeface="Times New Roman"/>
                <a:cs typeface="Times New Roman"/>
                <a:sym typeface="Times New Roman"/>
              </a:rPr>
              <a:t>x: pd.datetime.strptime(x, '%m-</a:t>
            </a:r>
            <a:r>
              <a:rPr b="1" lang="en-US" sz="1250">
                <a:latin typeface="Courier New"/>
                <a:ea typeface="Courier New"/>
                <a:cs typeface="Courier New"/>
                <a:sym typeface="Courier New"/>
              </a:rPr>
              <a:t>%d </a:t>
            </a:r>
            <a:r>
              <a:rPr lang="en-US" sz="1250">
                <a:latin typeface="Times New Roman"/>
                <a:ea typeface="Times New Roman"/>
                <a:cs typeface="Times New Roman"/>
                <a:sym typeface="Times New Roman"/>
              </a:rPr>
              <a:t>%M:%S')  df  = pd.read_csv(f, error_bad_lines=</a:t>
            </a:r>
            <a:r>
              <a:rPr b="1" lang="en-US" sz="1250">
                <a:latin typeface="Courier New"/>
                <a:ea typeface="Courier New"/>
                <a:cs typeface="Courier New"/>
                <a:sym typeface="Courier New"/>
              </a:rPr>
              <a:t>False</a:t>
            </a:r>
            <a:r>
              <a:rPr lang="en-US" sz="1250">
                <a:latin typeface="Times New Roman"/>
                <a:ea typeface="Times New Roman"/>
                <a:cs typeface="Times New Roman"/>
                <a:sym typeface="Times New Roman"/>
              </a:rPr>
              <a:t>,	thousands=',')  all_data = all_data.append(df,ignore_index=</a:t>
            </a:r>
            <a:r>
              <a:rPr b="1" lang="en-US" sz="1250">
                <a:latin typeface="Courier New"/>
                <a:ea typeface="Courier New"/>
                <a:cs typeface="Courier New"/>
                <a:sym typeface="Courier New"/>
              </a:rPr>
              <a:t>True</a:t>
            </a:r>
            <a:r>
              <a:rPr lang="en-US" sz="1250">
                <a:latin typeface="Times New Roman"/>
                <a:ea typeface="Times New Roman"/>
                <a:cs typeface="Times New Roman"/>
                <a:sym typeface="Times New Roman"/>
              </a:rPr>
              <a:t>, sort=</a:t>
            </a:r>
            <a:r>
              <a:rPr b="1" lang="en-US" sz="1250">
                <a:latin typeface="Courier New"/>
                <a:ea typeface="Courier New"/>
                <a:cs typeface="Courier New"/>
                <a:sym typeface="Courier New"/>
              </a:rPr>
              <a:t>True</a:t>
            </a:r>
            <a:r>
              <a:rPr lang="en-US" sz="1250">
                <a:latin typeface="Times New Roman"/>
                <a:ea typeface="Times New Roman"/>
                <a:cs typeface="Times New Roman"/>
                <a:sym typeface="Times New Roman"/>
              </a:rPr>
              <a:t>)</a:t>
            </a:r>
            <a:endParaRPr sz="1250">
              <a:latin typeface="Times New Roman"/>
              <a:ea typeface="Times New Roman"/>
              <a:cs typeface="Times New Roman"/>
              <a:sym typeface="Times New Roman"/>
            </a:endParaRPr>
          </a:p>
        </p:txBody>
      </p:sp>
      <p:sp>
        <p:nvSpPr>
          <p:cNvPr id="100" name="Google Shape;100;p21"/>
          <p:cNvSpPr txBox="1"/>
          <p:nvPr/>
        </p:nvSpPr>
        <p:spPr>
          <a:xfrm>
            <a:off x="1155700" y="872925"/>
            <a:ext cx="8052900" cy="1500000"/>
          </a:xfrm>
          <a:prstGeom prst="rect">
            <a:avLst/>
          </a:prstGeom>
          <a:noFill/>
          <a:ln>
            <a:noFill/>
          </a:ln>
        </p:spPr>
        <p:txBody>
          <a:bodyPr anchorCtr="0" anchor="t" bIns="91425" lIns="91425" spcFirstLastPara="1" rIns="91425" wrap="square" tIns="91425">
            <a:noAutofit/>
          </a:bodyPr>
          <a:lstStyle/>
          <a:p>
            <a:pPr indent="0" lvl="0" marL="12700" marR="5080" rtl="0" algn="l">
              <a:lnSpc>
                <a:spcPct val="97500"/>
              </a:lnSpc>
              <a:spcBef>
                <a:spcPts val="0"/>
              </a:spcBef>
              <a:spcAft>
                <a:spcPts val="0"/>
              </a:spcAft>
              <a:buClr>
                <a:schemeClr val="dk1"/>
              </a:buClr>
              <a:buFont typeface="Arial"/>
              <a:buNone/>
            </a:pPr>
            <a:r>
              <a:rPr b="1" lang="en-US" sz="2000">
                <a:solidFill>
                  <a:schemeClr val="dk1"/>
                </a:solidFill>
              </a:rPr>
              <a:t>Creates empty dataframe and for loop to parse and read data from each hle as  well as concatenate to one dataframe for further manipulation.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04" name="Shape 104"/>
        <p:cNvGrpSpPr/>
        <p:nvPr/>
      </p:nvGrpSpPr>
      <p:grpSpPr>
        <a:xfrm>
          <a:off x="0" y="0"/>
          <a:ext cx="0" cy="0"/>
          <a:chOff x="0" y="0"/>
          <a:chExt cx="0" cy="0"/>
        </a:xfrm>
      </p:grpSpPr>
      <p:sp>
        <p:nvSpPr>
          <p:cNvPr id="105" name="Google Shape;105;p22"/>
          <p:cNvSpPr txBox="1"/>
          <p:nvPr/>
        </p:nvSpPr>
        <p:spPr>
          <a:xfrm>
            <a:off x="402658" y="3145612"/>
            <a:ext cx="787400" cy="21590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lang="en-US" sz="1250">
                <a:latin typeface="Times New Roman"/>
                <a:ea typeface="Times New Roman"/>
                <a:cs typeface="Times New Roman"/>
                <a:sym typeface="Times New Roman"/>
              </a:rPr>
              <a:t>In [29]:</a:t>
            </a:r>
            <a:endParaRPr sz="1250">
              <a:latin typeface="Times New Roman"/>
              <a:ea typeface="Times New Roman"/>
              <a:cs typeface="Times New Roman"/>
              <a:sym typeface="Times New Roman"/>
            </a:endParaRPr>
          </a:p>
        </p:txBody>
      </p:sp>
      <p:sp>
        <p:nvSpPr>
          <p:cNvPr id="106" name="Google Shape;106;p22"/>
          <p:cNvSpPr/>
          <p:nvPr/>
        </p:nvSpPr>
        <p:spPr>
          <a:xfrm>
            <a:off x="1243843" y="3102458"/>
            <a:ext cx="8025765" cy="372110"/>
          </a:xfrm>
          <a:custGeom>
            <a:rect b="b" l="l" r="r" t="t"/>
            <a:pathLst>
              <a:path extrusionOk="0" h="372110" w="8025765">
                <a:moveTo>
                  <a:pt x="0" y="357426"/>
                </a:moveTo>
                <a:lnTo>
                  <a:pt x="0" y="14297"/>
                </a:lnTo>
                <a:lnTo>
                  <a:pt x="0" y="12401"/>
                </a:lnTo>
                <a:lnTo>
                  <a:pt x="362" y="10577"/>
                </a:lnTo>
                <a:lnTo>
                  <a:pt x="8826" y="1088"/>
                </a:lnTo>
                <a:lnTo>
                  <a:pt x="10579" y="362"/>
                </a:lnTo>
                <a:lnTo>
                  <a:pt x="12400" y="0"/>
                </a:lnTo>
                <a:lnTo>
                  <a:pt x="14297" y="0"/>
                </a:lnTo>
                <a:lnTo>
                  <a:pt x="8011116" y="0"/>
                </a:lnTo>
                <a:lnTo>
                  <a:pt x="8013013" y="0"/>
                </a:lnTo>
                <a:lnTo>
                  <a:pt x="8014833" y="362"/>
                </a:lnTo>
                <a:lnTo>
                  <a:pt x="8016587" y="1088"/>
                </a:lnTo>
                <a:lnTo>
                  <a:pt x="8018341" y="1813"/>
                </a:lnTo>
                <a:lnTo>
                  <a:pt x="8025413" y="12401"/>
                </a:lnTo>
                <a:lnTo>
                  <a:pt x="8025413" y="14297"/>
                </a:lnTo>
                <a:lnTo>
                  <a:pt x="8025413" y="357426"/>
                </a:lnTo>
                <a:lnTo>
                  <a:pt x="8025413" y="359322"/>
                </a:lnTo>
                <a:lnTo>
                  <a:pt x="8025051" y="361145"/>
                </a:lnTo>
                <a:lnTo>
                  <a:pt x="8016587" y="370634"/>
                </a:lnTo>
                <a:lnTo>
                  <a:pt x="8014833" y="371360"/>
                </a:lnTo>
                <a:lnTo>
                  <a:pt x="8013013" y="371723"/>
                </a:lnTo>
                <a:lnTo>
                  <a:pt x="8011116" y="371723"/>
                </a:lnTo>
                <a:lnTo>
                  <a:pt x="14297" y="371723"/>
                </a:lnTo>
                <a:lnTo>
                  <a:pt x="12400" y="371723"/>
                </a:lnTo>
                <a:lnTo>
                  <a:pt x="10579" y="371360"/>
                </a:lnTo>
                <a:lnTo>
                  <a:pt x="1086" y="362897"/>
                </a:lnTo>
                <a:lnTo>
                  <a:pt x="362" y="361145"/>
                </a:lnTo>
                <a:lnTo>
                  <a:pt x="0" y="359322"/>
                </a:lnTo>
                <a:lnTo>
                  <a:pt x="0" y="357426"/>
                </a:lnTo>
                <a:close/>
              </a:path>
            </a:pathLst>
          </a:custGeom>
          <a:noFill/>
          <a:ln cap="flat" cmpd="sng" w="9525">
            <a:solidFill>
              <a:srgbClr val="CFCFC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7" name="Google Shape;107;p22"/>
          <p:cNvSpPr txBox="1"/>
          <p:nvPr/>
        </p:nvSpPr>
        <p:spPr>
          <a:xfrm>
            <a:off x="1248609" y="3164675"/>
            <a:ext cx="8016240" cy="215900"/>
          </a:xfrm>
          <a:prstGeom prst="rect">
            <a:avLst/>
          </a:prstGeom>
          <a:noFill/>
          <a:ln>
            <a:noFill/>
          </a:ln>
        </p:spPr>
        <p:txBody>
          <a:bodyPr anchorCtr="0" anchor="t" bIns="0" lIns="0" spcFirstLastPara="1" rIns="0" wrap="square" tIns="12050">
            <a:noAutofit/>
          </a:bodyPr>
          <a:lstStyle/>
          <a:p>
            <a:pPr indent="0" lvl="0" marL="91440" marR="0" rtl="0" algn="l">
              <a:lnSpc>
                <a:spcPct val="100000"/>
              </a:lnSpc>
              <a:spcBef>
                <a:spcPts val="0"/>
              </a:spcBef>
              <a:spcAft>
                <a:spcPts val="0"/>
              </a:spcAft>
              <a:buNone/>
            </a:pPr>
            <a:r>
              <a:rPr lang="en-US" sz="1250">
                <a:latin typeface="Times New Roman"/>
                <a:ea typeface="Times New Roman"/>
                <a:cs typeface="Times New Roman"/>
                <a:sym typeface="Times New Roman"/>
              </a:rPr>
              <a:t>all_data.shape</a:t>
            </a:r>
            <a:endParaRPr sz="1250">
              <a:latin typeface="Times New Roman"/>
              <a:ea typeface="Times New Roman"/>
              <a:cs typeface="Times New Roman"/>
              <a:sym typeface="Times New Roman"/>
            </a:endParaRPr>
          </a:p>
        </p:txBody>
      </p:sp>
      <p:sp>
        <p:nvSpPr>
          <p:cNvPr id="108" name="Google Shape;108;p22"/>
          <p:cNvSpPr txBox="1"/>
          <p:nvPr/>
        </p:nvSpPr>
        <p:spPr>
          <a:xfrm>
            <a:off x="402658" y="3564992"/>
            <a:ext cx="787400" cy="21590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lang="en-US" sz="1250">
                <a:latin typeface="Times New Roman"/>
                <a:ea typeface="Times New Roman"/>
                <a:cs typeface="Times New Roman"/>
                <a:sym typeface="Times New Roman"/>
              </a:rPr>
              <a:t>Out[29]:</a:t>
            </a:r>
            <a:endParaRPr sz="1250">
              <a:latin typeface="Times New Roman"/>
              <a:ea typeface="Times New Roman"/>
              <a:cs typeface="Times New Roman"/>
              <a:sym typeface="Times New Roman"/>
            </a:endParaRPr>
          </a:p>
        </p:txBody>
      </p:sp>
      <p:sp>
        <p:nvSpPr>
          <p:cNvPr id="109" name="Google Shape;109;p22"/>
          <p:cNvSpPr txBox="1"/>
          <p:nvPr/>
        </p:nvSpPr>
        <p:spPr>
          <a:xfrm>
            <a:off x="1354155" y="3526867"/>
            <a:ext cx="882015" cy="21590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lang="en-US" sz="1250">
                <a:latin typeface="Times New Roman"/>
                <a:ea typeface="Times New Roman"/>
                <a:cs typeface="Times New Roman"/>
                <a:sym typeface="Times New Roman"/>
              </a:rPr>
              <a:t>(320, 14)</a:t>
            </a:r>
            <a:endParaRPr sz="125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1306498" y="3411548"/>
            <a:ext cx="4870450" cy="331470"/>
          </a:xfrm>
          <a:prstGeom prst="rect">
            <a:avLst/>
          </a:prstGeom>
          <a:noFill/>
          <a:ln>
            <a:noFill/>
          </a:ln>
        </p:spPr>
        <p:txBody>
          <a:bodyPr anchorCtr="0" anchor="t" bIns="0" lIns="0" spcFirstLastPara="1" rIns="0" wrap="square" tIns="13325">
            <a:noAutofit/>
          </a:bodyPr>
          <a:lstStyle/>
          <a:p>
            <a:pPr indent="0" lvl="0" marL="12700" rtl="0" algn="l">
              <a:lnSpc>
                <a:spcPct val="100000"/>
              </a:lnSpc>
              <a:spcBef>
                <a:spcPts val="0"/>
              </a:spcBef>
              <a:spcAft>
                <a:spcPts val="0"/>
              </a:spcAft>
              <a:buNone/>
            </a:pPr>
            <a:r>
              <a:rPr lang="en-US" sz="2000"/>
              <a:t>Transforms the 'Date' column to datetime format</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