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3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OWASP Sentinel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Bit BY Bit – Aarna Tomar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Abstract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835" y="772795"/>
            <a:ext cx="8228965" cy="5354955"/>
          </a:xfrm>
        </p:spPr>
        <p:txBody>
          <a:bodyPr/>
          <a:p>
            <a:pPr marL="0" indent="0">
              <a:buNone/>
            </a:pPr>
            <a:r>
              <a:rPr lang="en-US" sz="2400"/>
              <a:t>OWASP Sentinel is a lightweight, student-friendly web vulnerability scanner designed to detect OWASP Top 10 security flaws such as Cross-Site Scripting (XSS), SQL Injection, Broken Access Control, and insecure CORS policies. It focuses on analyzing HTML and JavaScript code snippets using open-source tools like Bandit, js-xss, and DOMPurify. This solution empowers developers to identify and fix vulnerabilities at the code level, promoting secure development practices. By offering real-time feedback and educational suggestions, OWASP Sentinel not only helps secure applications but also fosters cybersecurity awareness in early-stage developers. The tool is scalable, simple to use, and geared towards both education and prevention.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web applications are vulnerable to attacks such as Broken Access Control, Injections, and insecure CORS. Developers often miss these issues, which can lead to severe security breaches.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OWASP Sentinel is a lightweight tool that analyzes HTML and JavaScript code snippets to detect OWASP Top 10 vulnerabilities. It uses open-source libraries like Bandit, DOMPurify, and js-xss to provide real-time feedback and security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</a:p>
          <a:p>
            <a:r>
              <a:t>Mentor: Chetan</a:t>
            </a:r>
          </a:p>
          <a:p>
            <a:r>
              <a:t>Team: Bit BY Bit</a:t>
            </a:r>
          </a:p>
          <a:p>
            <a:r>
              <a:t>Developer: Aarna Tomar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1309</Words>
  <Application>WPS Presentation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OWASP Sentinel</vt:lpstr>
      <vt:lpstr>PowerPoint 演示文稿</vt:lpstr>
      <vt:lpstr>Problem Statement</vt:lpstr>
      <vt:lpstr>Proposed Solution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Aarna Tomar</cp:lastModifiedBy>
  <cp:revision>3</cp:revision>
  <dcterms:created xsi:type="dcterms:W3CDTF">2013-01-27T09:14:00Z</dcterms:created>
  <dcterms:modified xsi:type="dcterms:W3CDTF">2025-05-30T11:28:38Z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98CC0D3370524B4B941F3E8A69ACCC75_13</vt:lpwstr>
  </property>
  <property fmtid="{D5CDD505-2E9C-101B-9397-08002B2CF9AE}" pid="3" name="KSOProductBuildVer">
    <vt:lpwstr>1033-12.2.0.13472</vt:lpwstr>
  </property>
</Properties>
</file>