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7AA473-D82F-4EFF-9DF7-AE6D83C51288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4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34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76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138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083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8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3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E12F1F0-FE2D-4C1C-B320-8CB9BE735F0F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F1B96C-10FD-4EBC-9029-9652B7535D0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4BCCD4-CEB1-405B-A443-DD9CBCBEA55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9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Picture 4" descr="Manometer beer equipment">
            <a:extLst>
              <a:ext uri="{FF2B5EF4-FFF2-40B4-BE49-F238E27FC236}">
                <a16:creationId xmlns:a16="http://schemas.microsoft.com/office/drawing/2014/main" id="{1A6E507B-7888-C751-45B2-FB3D27EED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4" r="1049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BF4A6-B6B2-E7D5-71BB-54DA2D22D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82EED-971E-898C-6E24-7D3EE199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 b="1" u="sng"/>
              <a:t>Omar Walid Abdelkader</a:t>
            </a:r>
          </a:p>
          <a:p>
            <a:r>
              <a:rPr lang="en-US" b="1" u="sng"/>
              <a:t>Youssof Walid Mohamed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4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89AA4-B651-DBE8-75FA-97979739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C3CED72-BB7E-7A1E-3DFF-C8456B3F6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0714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DAEC5-6D7D-1B93-CCC5-F6FFDF41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sz="3300" b="1" i="1" u="sng">
                <a:solidFill>
                  <a:srgbClr val="EBEBEB"/>
                </a:solidFill>
              </a:rPr>
              <a:t>Components.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D6754-F892-234D-54FB-8762AED9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191962"/>
            <a:ext cx="6391533" cy="44740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33CB-4A76-7080-CA7C-C8A2ABE8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1. 24C08 EEPROM, or use the internal.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2. Temp sensor (LM35, or equivalent DS18B20).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3. Cooling Element (Peltier).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4. Heating Element (3d ceramic heater).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5. 7-segments.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6. LEDs.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7. Push Buttons.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8. Solid State Relays.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9. Cooling fins &amp; fans.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5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97D494-DAF1-7DF0-5FB4-13BE6A11DD06}"/>
              </a:ext>
            </a:extLst>
          </p:cNvPr>
          <p:cNvSpPr txBox="1"/>
          <p:nvPr/>
        </p:nvSpPr>
        <p:spPr>
          <a:xfrm>
            <a:off x="1154955" y="260350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u="sng">
                <a:solidFill>
                  <a:schemeClr val="tx1">
                    <a:lumMod val="75000"/>
                    <a:lumOff val="25000"/>
                  </a:schemeClr>
                </a:solidFill>
              </a:rPr>
              <a:t>Layered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6F86A-CFE1-75A8-A694-2D349D2E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" r="6576" b="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41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B6B1-65C6-B4D7-E5C6-3112ACC4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 i="1" u="sng"/>
              <a:t>Diagram Layout</a:t>
            </a:r>
            <a:endParaRPr lang="en-US" b="1" i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93AF5-E403-89AF-C418-75424BDE7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2" b="14617"/>
          <a:stretch/>
        </p:blipFill>
        <p:spPr>
          <a:xfrm>
            <a:off x="887376" y="2324101"/>
            <a:ext cx="10417248" cy="4038600"/>
          </a:xfrm>
          <a:prstGeom prst="roundRect">
            <a:avLst>
              <a:gd name="adj" fmla="val 5000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3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E290A-2987-08D5-1A35-BF75E2E9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Schematic Layout</a:t>
            </a:r>
          </a:p>
        </p:txBody>
      </p:sp>
      <p:pic>
        <p:nvPicPr>
          <p:cNvPr id="4" name="Content Placeholder 6" descr="Diagram, schematic">
            <a:extLst>
              <a:ext uri="{FF2B5EF4-FFF2-40B4-BE49-F238E27FC236}">
                <a16:creationId xmlns:a16="http://schemas.microsoft.com/office/drawing/2014/main" id="{A691D278-BF17-9304-A663-FAE8F73BE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5003" r="14080"/>
          <a:stretch/>
        </p:blipFill>
        <p:spPr>
          <a:xfrm>
            <a:off x="1235740" y="1129944"/>
            <a:ext cx="6505575" cy="45981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04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915A-A43F-01E6-09F3-CF957DDE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 i="1" u="sng">
                <a:solidFill>
                  <a:srgbClr val="EBEBEB"/>
                </a:solidFill>
              </a:rPr>
              <a:t>Specifications –Temperature Setting</a:t>
            </a:r>
            <a:endParaRPr lang="en-US" sz="3200" b="1" i="1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1C61-BD33-6517-60D2-8DB36DD8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The “Up” or “Down” buttons are used to change the required water temperature (set temperature).</a:t>
            </a:r>
          </a:p>
          <a:p>
            <a:pPr>
              <a:lnSpc>
                <a:spcPct val="90000"/>
              </a:lnSpc>
            </a:pPr>
            <a:r>
              <a:rPr lang="en-US" sz="1900"/>
              <a:t>After entering temperature setting mode, a single “Up” button press increase the set temperature by 5 degrees.</a:t>
            </a:r>
          </a:p>
          <a:p>
            <a:pPr>
              <a:lnSpc>
                <a:spcPct val="90000"/>
              </a:lnSpc>
            </a:pPr>
            <a:r>
              <a:rPr lang="en-US" sz="1900"/>
              <a:t> After entering temperature setting mode, a single “Down” button press decrease the set temperature by 5 degrees.</a:t>
            </a:r>
          </a:p>
          <a:p>
            <a:pPr>
              <a:lnSpc>
                <a:spcPct val="90000"/>
              </a:lnSpc>
            </a:pPr>
            <a:r>
              <a:rPr lang="en-US" sz="1900"/>
              <a:t> The minimum possible set temperature is 35 degrees.</a:t>
            </a:r>
          </a:p>
          <a:p>
            <a:pPr>
              <a:lnSpc>
                <a:spcPct val="90000"/>
              </a:lnSpc>
            </a:pPr>
            <a:r>
              <a:rPr lang="en-US" sz="1900"/>
              <a:t> The maximum possible set temperature is 75 degrees.</a:t>
            </a:r>
          </a:p>
          <a:p>
            <a:pPr>
              <a:lnSpc>
                <a:spcPct val="90000"/>
              </a:lnSpc>
            </a:pPr>
            <a:r>
              <a:rPr lang="en-US" sz="1900"/>
              <a:t> If the electric water heater is turned OFF then ON, the stored set temperature should be retrieved from the “External E2PROM”.</a:t>
            </a:r>
          </a:p>
          <a:p>
            <a:pPr>
              <a:lnSpc>
                <a:spcPct val="90000"/>
              </a:lnSpc>
            </a:pPr>
            <a:r>
              <a:rPr lang="en-US" sz="1900"/>
              <a:t> The initial set temperature is 60 degrees.</a:t>
            </a:r>
          </a:p>
        </p:txBody>
      </p:sp>
    </p:spTree>
    <p:extLst>
      <p:ext uri="{BB962C8B-B14F-4D97-AF65-F5344CB8AC3E}">
        <p14:creationId xmlns:p14="http://schemas.microsoft.com/office/powerpoint/2010/main" val="36243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705EC-991F-FC7C-D86A-7990EF63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 i="1" u="sng">
                <a:solidFill>
                  <a:srgbClr val="EBEBEB"/>
                </a:solidFill>
              </a:rPr>
              <a:t>Specifications –Temperature Sensing</a:t>
            </a:r>
            <a:endParaRPr lang="en-US" sz="3200" b="1" i="1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743-5467-B106-45A9-33EB2052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The temperature sensor measures the water temperature.</a:t>
            </a:r>
          </a:p>
          <a:p>
            <a:pPr>
              <a:lnSpc>
                <a:spcPct val="90000"/>
              </a:lnSpc>
            </a:pPr>
            <a:r>
              <a:rPr lang="en-US" sz="1900"/>
              <a:t> The water temperature should increase, if the “Heating Element” is ON.</a:t>
            </a:r>
          </a:p>
          <a:p>
            <a:pPr>
              <a:lnSpc>
                <a:spcPct val="90000"/>
              </a:lnSpc>
            </a:pPr>
            <a:r>
              <a:rPr lang="en-US" sz="1900"/>
              <a:t> The water temperature should decrease, if the “Cooling Element” is ON.</a:t>
            </a:r>
          </a:p>
          <a:p>
            <a:pPr>
              <a:lnSpc>
                <a:spcPct val="90000"/>
              </a:lnSpc>
            </a:pPr>
            <a:r>
              <a:rPr lang="en-US" sz="1900"/>
              <a:t>Temperature should be sensed once every 100 ms.</a:t>
            </a:r>
          </a:p>
          <a:p>
            <a:pPr>
              <a:lnSpc>
                <a:spcPct val="90000"/>
              </a:lnSpc>
            </a:pPr>
            <a:r>
              <a:rPr lang="en-US" sz="1900"/>
              <a:t>The decision to turn ON or OFF either the “Heating Element” or the “Cooling Element” based on the average of the last 10 temperature readings</a:t>
            </a:r>
          </a:p>
          <a:p>
            <a:pPr>
              <a:lnSpc>
                <a:spcPct val="90000"/>
              </a:lnSpc>
            </a:pPr>
            <a:r>
              <a:rPr lang="en-US" sz="1900"/>
              <a:t>The “Heating Element” should be turned ON, if the current water temperature is less than the set temperature by 5 degrees.</a:t>
            </a:r>
          </a:p>
          <a:p>
            <a:pPr>
              <a:lnSpc>
                <a:spcPct val="90000"/>
              </a:lnSpc>
            </a:pPr>
            <a:r>
              <a:rPr lang="en-US" sz="1900"/>
              <a:t>The “Cooling Element” should be turned ON, if the current water temperature is greater than the set temperature by 5 degrees.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13112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BC6FF-BE83-EBD7-6A15-6838456D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 i="1" u="sng">
                <a:solidFill>
                  <a:srgbClr val="EBEBEB"/>
                </a:solidFill>
              </a:rPr>
              <a:t>Specifications –Seven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6938-46AF-3C66-3312-0F6976381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Seven segment by default show the current water temperature or the set temperature.</a:t>
            </a:r>
          </a:p>
          <a:p>
            <a:r>
              <a:rPr lang="en-US" sz="2000"/>
              <a:t>If the electric water heater is in the temperature setting mode, the 2 seven segment displays should blink every 1 second and show the set temperature.</a:t>
            </a:r>
          </a:p>
          <a:p>
            <a:r>
              <a:rPr lang="en-US" sz="2000"/>
              <a:t> In the temperature setting mode, every change in the set temperature should be reflected on the 2 seven segment displays.</a:t>
            </a:r>
          </a:p>
          <a:p>
            <a:r>
              <a:rPr lang="en-US" sz="2000"/>
              <a:t> The 2 seven segment display should exit the temperature setting mode, if the“UP” and “Down” buttons are not pressed for 5 seconds.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54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1B281-3A36-CEF8-3040-C9A1979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057" y="4819650"/>
            <a:ext cx="3501568" cy="1432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8290C04-5BE6-CCE3-D966-6640B4BDA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3462" y="605605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76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444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Graduation project Electric Water Heater</vt:lpstr>
      <vt:lpstr>Components.</vt:lpstr>
      <vt:lpstr>PowerPoint Presentation</vt:lpstr>
      <vt:lpstr>Diagram Layout</vt:lpstr>
      <vt:lpstr>Schematic Layout</vt:lpstr>
      <vt:lpstr>Specifications –Temperature Setting</vt:lpstr>
      <vt:lpstr>Specifications –Temperature Sensing</vt:lpstr>
      <vt:lpstr>Specifications –Seven Segments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Electric Water Heater</dc:title>
  <dc:creator>ريم محمد محمد حمدى محمد شفيق</dc:creator>
  <cp:lastModifiedBy>OMAR WALID ABDELKADER</cp:lastModifiedBy>
  <cp:revision>3</cp:revision>
  <dcterms:created xsi:type="dcterms:W3CDTF">2023-06-30T18:50:42Z</dcterms:created>
  <dcterms:modified xsi:type="dcterms:W3CDTF">2024-03-07T20:28:21Z</dcterms:modified>
</cp:coreProperties>
</file>