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画一个类的继承图，它描述两类公司的顾客:外部的顾客，他们属于其他公司;内部顾客，他们属于公司内部的所有部门。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1990" y="2108835"/>
            <a:ext cx="5082540" cy="358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画一个类的继承图，它描述两类公司的顾客:外部的顾客，他们属于其他公司;内部顾客，他们属于公司内部的所有部门。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洪荒丶</dc:creator>
  <cp:lastModifiedBy>洪荒丶</cp:lastModifiedBy>
  <cp:revision>5</cp:revision>
  <dcterms:created xsi:type="dcterms:W3CDTF">2019-09-19T02:01:00Z</dcterms:created>
  <dcterms:modified xsi:type="dcterms:W3CDTF">2022-05-29T14:59:01Z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