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UML</a:t>
            </a:r>
            <a:r>
              <a:rPr lang="zh-CN" altLang="en-US"/>
              <a:t>课程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组合和聚合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区别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组合是一种较为紧密的关系，从生命周期上看，部分和整体是共存亡的关系。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聚合则是一种较为松散的关系，部分和整体的生命周期未必一致。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联系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组合和聚合都是部分和整体的关系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什么时候适合用组成建模？为什么不用UML组成表示法显示一只狗是由身高体重颜色和生日等构成的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当聚集中的每个部分都属于一个整体时适合用组成建模，如桌子和桌腿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这些属性和狗并不具有强关联性，这些属性也可以是其他动物的组成部分，因此不适合用</a:t>
            </a:r>
            <a:r>
              <a:rPr lang="en-US" altLang="zh-CN" sz="2800"/>
              <a:t>uml</a:t>
            </a:r>
            <a:r>
              <a:rPr lang="zh-CN" altLang="en-US" sz="2800"/>
              <a:t>组成</a:t>
            </a:r>
            <a:r>
              <a:rPr lang="zh-CN" altLang="en-US" sz="2800"/>
              <a:t>表示法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画一个类的继承图，它描述两类公司的顾客:外部的顾客，他们属于其他公司;内部顾客，他们属于公司内部的所有部门。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1990" y="2108835"/>
            <a:ext cx="5082540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洪荒丶</dc:creator>
  <cp:lastModifiedBy>洪荒丶</cp:lastModifiedBy>
  <cp:revision>3</cp:revision>
  <dcterms:created xsi:type="dcterms:W3CDTF">2019-09-19T02:01:00Z</dcterms:created>
  <dcterms:modified xsi:type="dcterms:W3CDTF">2022-05-29T13:48:30Z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