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7954-EEC5-4F78-9B61-0A715315B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7B6A-E97D-4D78-AFA2-41334EAD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5947-DBA6-4A2B-AF55-651B19E0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E299C-FD84-4266-A67A-CF1D9E8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9E1D-2C5D-4DB6-8E39-6F7F7BDE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16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497E-5B36-4B32-AD8B-DD134D2D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C3FE8-DF26-4984-A901-183994F6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BDE6-D0A2-4CDD-B7C8-5200F32B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8B5E-F0D1-4D72-AE97-ED23B41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4466-3891-416A-A4CB-65A09572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30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C0ED5-F8EE-4D73-A652-35DCA6290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AC16D-78B9-48B0-9B60-212A25E2A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E964-D841-4F26-AC50-E42888F1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901C-13DF-415A-951A-57AE4AA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6F09-9AFC-4E9F-B25C-55DE2548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81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DC4C-F41F-4255-A6EC-D4903ABF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9026-8938-417D-9315-2ADB767F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5537-9889-4DBE-A2D9-4E308099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8F8F-E016-48BD-B5D5-5E85A796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B349-CF7B-420D-9288-3A706B58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19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B7A3-2600-4219-B0CA-3ACD5483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04741-7218-4E5F-8919-505F9265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A769-964A-4ADD-A171-C01F06AA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34AE-0358-4C6F-AF18-7E630BA2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E594-23BE-40BA-A6C0-D88F10ED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1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FAB1-94DE-4449-876D-53A22E31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3823-6F5F-4ABC-8B02-39FABD4A9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EB3DC-73EF-4974-A550-141DE163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7DB34-B03D-43F7-AA52-12229F3A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19CE2-B60C-462B-9AE0-BF18DDBC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E04F-4E25-48FF-B853-8D220D3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1BAB-4554-4648-9117-07966A72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6DA9-FB8A-4242-BC26-C193DD90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B5119-D5FB-473E-9C48-EF2A15FC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3497F-D7EB-4966-AB18-B84B7FF91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E4F3F-FCA8-4B30-993C-68D318B98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55FD7-8A96-4AC3-9F6C-5FF4634F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EFAEA-ECA7-4B71-B4D1-322068D5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04C61-C16B-4214-8843-9AAFF43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39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E324-1238-4729-AF0F-6E8D8698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37DF7-E2FB-41C6-81ED-FE9C1012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ADBCE-4ABB-41B5-A19D-BDA8EDFE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EF2ED-767F-478D-9247-FF219C33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8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F2FF-0AFD-45F5-BE60-11C27A78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ABE9D-E614-43BD-8A6C-6C9B72AD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CBA09-C4E7-464F-8940-28C46F4F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31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5A25-9C3D-4F16-890A-A71F9816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B0CA-43FA-4D79-AC60-5E4FAAC9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AA02-B6E7-4DFD-92D6-5D0D94CD6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73DE2-7FBB-4CA7-9B5A-3B034F01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17ADF-751D-4AA9-8AA2-E494FFFE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E62EC-0A9D-4D33-AE00-02F46A1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03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B4BB-DBBD-4A98-92F6-7773FC09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C70A6-A7B5-4F39-BF3A-3B4C64744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18616-8BFF-4FD4-9348-2434DBB32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6E1AC-47F8-4E88-830D-8A0F0F95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4DBE-0ADE-49B5-A055-2C69842B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8C8F-8026-4174-95BD-F81915DA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0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C0A3B-B454-4096-BCFE-99F347DB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F22E-1698-4DFC-8EDC-B57B32F2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84DF-2094-432F-A08F-580574AFE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B57E-F514-4F39-8C11-16940289CD31}" type="datetimeFigureOut">
              <a:rPr lang="en-AU" smtClean="0"/>
              <a:t>31/08/2017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13A8-D39F-4C2A-BF61-295A3AF7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5408-96B3-4E77-B819-98B7722EE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8924-8D51-4AF2-A94E-76E0B750E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3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BB5145-64D6-4657-8D86-42B9A0982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239713"/>
            <a:ext cx="2857500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1536C-08B5-4D47-9ACC-4876056B6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9" y="3175819"/>
            <a:ext cx="3183383" cy="3430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AF683-FE12-4169-8793-6E72B59EE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b="1" dirty="0"/>
              <a:t>Analysis and Visualization of Narrative in Western vs Eastern Folktales Using Linked Data</a:t>
            </a:r>
            <a:endParaRPr lang="en-A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00ADF-C5EA-40F5-95C2-249898D25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s-UY" altLang="en-US" dirty="0" err="1">
                <a:solidFill>
                  <a:srgbClr val="333333"/>
                </a:solidFill>
              </a:rPr>
              <a:t>Name</a:t>
            </a:r>
            <a:r>
              <a:rPr lang="es-UY" altLang="en-US" dirty="0">
                <a:solidFill>
                  <a:srgbClr val="333333"/>
                </a:solidFill>
              </a:rPr>
              <a:t>       :  Q</a:t>
            </a:r>
            <a:r>
              <a:rPr lang="en-US" altLang="zh-CN" dirty="0" err="1">
                <a:solidFill>
                  <a:srgbClr val="333333"/>
                </a:solidFill>
                <a:ea typeface="宋体" panose="02010600030101010101" pitchFamily="2" charset="-122"/>
              </a:rPr>
              <a:t>ian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</a:rPr>
              <a:t> Wang</a:t>
            </a:r>
            <a:br>
              <a:rPr lang="es-UY" altLang="en-US" dirty="0">
                <a:solidFill>
                  <a:srgbClr val="333333"/>
                </a:solidFill>
              </a:rPr>
            </a:br>
            <a:r>
              <a:rPr lang="es-UY" altLang="en-US" dirty="0">
                <a:solidFill>
                  <a:srgbClr val="333333"/>
                </a:solidFill>
              </a:rPr>
              <a:t>Supervisor:  Ben Swift</a:t>
            </a:r>
          </a:p>
          <a:p>
            <a:pPr>
              <a:spcBef>
                <a:spcPct val="0"/>
              </a:spcBef>
            </a:pPr>
            <a:r>
              <a:rPr lang="es-UY" altLang="en-US" dirty="0">
                <a:solidFill>
                  <a:srgbClr val="333333"/>
                </a:solidFill>
              </a:rPr>
              <a:t>                                            </a:t>
            </a:r>
            <a:r>
              <a:rPr lang="es-UY" altLang="en-US" dirty="0" err="1">
                <a:solidFill>
                  <a:srgbClr val="333333"/>
                </a:solidFill>
              </a:rPr>
              <a:t>Terhi</a:t>
            </a:r>
            <a:r>
              <a:rPr lang="es-UY" altLang="en-US" dirty="0">
                <a:solidFill>
                  <a:srgbClr val="333333"/>
                </a:solidFill>
              </a:rPr>
              <a:t> </a:t>
            </a:r>
            <a:r>
              <a:rPr lang="es-UY" altLang="en-US" dirty="0" err="1">
                <a:solidFill>
                  <a:srgbClr val="333333"/>
                </a:solidFill>
              </a:rPr>
              <a:t>Nu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</a:rPr>
              <a:t>r</a:t>
            </a:r>
            <a:r>
              <a:rPr lang="es-UY" altLang="en-US" dirty="0" err="1">
                <a:solidFill>
                  <a:srgbClr val="333333"/>
                </a:solidFill>
              </a:rPr>
              <a:t>mikko</a:t>
            </a:r>
            <a:r>
              <a:rPr lang="es-UY" altLang="en-US" dirty="0">
                <a:solidFill>
                  <a:srgbClr val="333333"/>
                </a:solidFill>
              </a:rPr>
              <a:t>-Fuller</a:t>
            </a:r>
            <a:endParaRPr lang="es-ES" altLang="en-US" dirty="0">
              <a:solidFill>
                <a:srgbClr val="333333"/>
              </a:solidFill>
            </a:endParaRP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2BBA9-4C37-4BF1-A151-21EE8EBE5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36" y="4595824"/>
            <a:ext cx="3619027" cy="22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C020-2C4F-4D3E-BAAC-60858686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5CEB0-D0D6-427A-9CFE-343B3F20A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6" y="526522"/>
            <a:ext cx="4582564" cy="6029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44947-A37D-476B-9694-CF894F189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97" y="1027906"/>
            <a:ext cx="6193015" cy="43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8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CAE7-07E0-40E8-82A0-6B8CC996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9945F-744F-44CA-8978-708BC7770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0" y="508102"/>
            <a:ext cx="6668956" cy="565672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83CB9-B56C-4FA5-8C9C-6E63F8A18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28" y="717755"/>
            <a:ext cx="4768645" cy="47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0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Analysis and Visualization of Narrative in Western vs Eastern Folktales Using Linked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Visualization of Narrative in Western vs Eastern Folktales Using Linked Data</dc:title>
  <dc:creator>王茜</dc:creator>
  <cp:lastModifiedBy>王茜</cp:lastModifiedBy>
  <cp:revision>3</cp:revision>
  <dcterms:created xsi:type="dcterms:W3CDTF">2017-08-31T10:55:15Z</dcterms:created>
  <dcterms:modified xsi:type="dcterms:W3CDTF">2017-08-31T11:24:53Z</dcterms:modified>
</cp:coreProperties>
</file>