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9F1B3-3341-4E41-A623-E9556928A6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4AE8EA-1634-4B28-B705-085B08468C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F17B30-A729-4218-989B-1223FC816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458A-F12D-4A8D-987E-974CE48A9431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AAA686-945E-4890-B2C0-49042125C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C3D2F7-9290-477A-9AA0-9780E360F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DB576-6E99-44EA-A6F6-0ECB943D6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212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D6D27-0C53-48A0-B325-FC313061A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AAABFF-9BED-4E82-AED4-F60D107445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6538FB-4740-4EFD-9EE1-098EAD5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458A-F12D-4A8D-987E-974CE48A9431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53A757-6D48-4A3F-BD02-9546961EC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32736C-14DC-4877-897B-2BB6E90ED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DB576-6E99-44EA-A6F6-0ECB943D6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64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C595F3-9372-4F82-85D1-6D133F0FC5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0AE5B6-9A04-4E99-9195-6B1AFC7784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F72F01-4032-45B5-84D5-07892FDFB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458A-F12D-4A8D-987E-974CE48A9431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D333A9-6B6E-4C7E-A833-BA7FC0D09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0D225D-B84C-4ABC-BC2F-9E9556A25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DB576-6E99-44EA-A6F6-0ECB943D6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409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70F3C-CC1F-4AD0-988C-6A664F80E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099DC6-B864-4E47-A101-422AE26E2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9AD7B1-1773-4AE4-A2E7-DB658F375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458A-F12D-4A8D-987E-974CE48A9431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DD9F5C-A863-4D5C-BD24-49DF09365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C34FC-D3D9-4DBC-9663-0E3108609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DB576-6E99-44EA-A6F6-0ECB943D6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955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D357E-4CA5-49D6-82EF-94E22F355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C9470A-EA04-467C-AAC4-4A1E9927C6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D4AAE6-0F79-4C44-A095-2E8B45C14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458A-F12D-4A8D-987E-974CE48A9431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832F25-9CBA-47EF-89C1-D521CD091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750C27-A1F2-4A0A-905E-131BAEA73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DB576-6E99-44EA-A6F6-0ECB943D6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326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B3145-3FA3-4DCB-93D0-AB9C10192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5BAF0-7B63-4EC4-B1D9-FF8F3A2B9C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741891-8783-4EBD-BDF5-DA56E78D9E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7C70C7-634E-4BA8-8D35-A4C1D888C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458A-F12D-4A8D-987E-974CE48A9431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991E32-8190-4FA3-97B7-B53F11021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D602FF-C377-4B47-80D4-A8E53C377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DB576-6E99-44EA-A6F6-0ECB943D6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421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0C158-7E37-4977-B184-7BED69B7C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8FF451-5C8D-4879-8786-540CB98B89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8AC925-244F-447E-9FE0-6269F4B42E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5DD44D-6D69-4D39-A5C7-920EF9985C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583273-AB6A-40E3-975F-2EE4522E38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B243F0-2764-4B0D-A929-9159731BE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458A-F12D-4A8D-987E-974CE48A9431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005A7A-F01F-4F71-8179-7D93346F6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A780CD-CC94-4C40-B560-FAC55CCB0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DB576-6E99-44EA-A6F6-0ECB943D6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763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91DC6-EA90-4B6F-8050-29EB1055D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127EBA-A3A2-4008-BA84-7E35A83AC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458A-F12D-4A8D-987E-974CE48A9431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BE2C85-F34D-4D36-BBD3-0E968D721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367C01-5DCD-47FB-ABFB-D87D97864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DB576-6E99-44EA-A6F6-0ECB943D6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297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7B875E-85B9-4BA2-B6BD-7D583551F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458A-F12D-4A8D-987E-974CE48A9431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9943E1-AD82-4DD3-BA18-9F995D010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2D10A6-AE06-4945-9A3D-3E89CA4D4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DB576-6E99-44EA-A6F6-0ECB943D6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225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E02D1-BAA0-4675-9ACF-FE89AE2CC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29770D-9C1B-49EB-8554-16823E39ED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F12FAC-C2A0-4966-AA66-9C1DF98DB1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314463-DB0E-4227-92D2-9A3862C4C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458A-F12D-4A8D-987E-974CE48A9431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B9E2FE-7333-467F-8B85-2B1600925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B0F12A-9160-4BF0-A168-B020A56F8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DB576-6E99-44EA-A6F6-0ECB943D6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090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8B1F8-3085-4050-9D01-A372D8572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403C97-7FF6-4FCD-8A38-DE305CA9C0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24C77E-4652-4DE0-A005-DCE185E451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676513-CCC1-449B-9849-8C96226FA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458A-F12D-4A8D-987E-974CE48A9431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16D722-5FCC-4A45-B41B-666B9F7C0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06DE54-4B70-46F2-B0A4-7C03376C1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DB576-6E99-44EA-A6F6-0ECB943D6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973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818D95-0C3E-4790-9769-A4C290555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CBA55B-2D55-45AE-BDC9-A0E7562A04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153996-98A3-4E74-A630-9ABE2CE45A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3A458A-F12D-4A8D-987E-974CE48A9431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1ABBB8-B858-43D8-901A-AAC3A63C45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030353-50D0-4369-A00C-1239687139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FDB576-6E99-44EA-A6F6-0ECB943D6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883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support.microsoft.com/en-us/office/layer-objects-on-slides-81cccf31-9219-4c89-b7ba-9f25ad429c4a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B5D4F-E51D-4DAE-B59A-5BF785DEDF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881063"/>
          </a:xfrm>
        </p:spPr>
        <p:txBody>
          <a:bodyPr>
            <a:normAutofit fontScale="90000"/>
          </a:bodyPr>
          <a:lstStyle/>
          <a:p>
            <a:r>
              <a:rPr lang="en-US" dirty="0"/>
              <a:t>Instructions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391C35-EEE9-42B5-995B-CF9CFC13B7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881063"/>
            <a:ext cx="9144000" cy="1655762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The next slide contains pieces that form part of a bigger picture. 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/>
              <a:t>Arrange the shapes on the next slide to create something meaningful. 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/>
              <a:t>You can rotate and move the shapes, but do NOT resize or reshape them.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/>
              <a:t>Hint: sometimes you may need to arrange the order the shapes stack on top of each other. Here is </a:t>
            </a:r>
            <a:r>
              <a:rPr lang="en-US" dirty="0">
                <a:hlinkClick r:id="rId2"/>
              </a:rPr>
              <a:t>a tutorial about it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29557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31567948-0045-4058-A5E4-A6050631A2C3}"/>
              </a:ext>
            </a:extLst>
          </p:cNvPr>
          <p:cNvGrpSpPr/>
          <p:nvPr/>
        </p:nvGrpSpPr>
        <p:grpSpPr>
          <a:xfrm>
            <a:off x="9226223" y="1302236"/>
            <a:ext cx="2365514" cy="2407603"/>
            <a:chOff x="9196300" y="3092437"/>
            <a:chExt cx="2365514" cy="2407603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E3BF246E-B3B9-47B8-A08F-A2DD6CE8E791}"/>
                </a:ext>
              </a:extLst>
            </p:cNvPr>
            <p:cNvGrpSpPr/>
            <p:nvPr/>
          </p:nvGrpSpPr>
          <p:grpSpPr>
            <a:xfrm rot="18880742">
              <a:off x="9175255" y="3113482"/>
              <a:ext cx="2407603" cy="2365514"/>
              <a:chOff x="9396286" y="4283428"/>
              <a:chExt cx="2407603" cy="2365514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606EA40C-861F-4558-8B75-F15E677637B3}"/>
                  </a:ext>
                </a:extLst>
              </p:cNvPr>
              <p:cNvSpPr/>
              <p:nvPr/>
            </p:nvSpPr>
            <p:spPr>
              <a:xfrm>
                <a:off x="9396286" y="4283428"/>
                <a:ext cx="2407603" cy="2365514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79649BCC-8572-4545-A2C1-1AF47FBD6BD9}"/>
                  </a:ext>
                </a:extLst>
              </p:cNvPr>
              <p:cNvSpPr/>
              <p:nvPr/>
            </p:nvSpPr>
            <p:spPr>
              <a:xfrm>
                <a:off x="9555512" y="4439871"/>
                <a:ext cx="2089150" cy="2052628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5468BC4-C9FF-495B-BFFD-9E447E7F4F3F}"/>
                </a:ext>
              </a:extLst>
            </p:cNvPr>
            <p:cNvSpPr/>
            <p:nvPr/>
          </p:nvSpPr>
          <p:spPr>
            <a:xfrm rot="5400000">
              <a:off x="9403714" y="3908206"/>
              <a:ext cx="1950683" cy="77606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BE0BB64E-F84E-4712-A048-A9D140DD10BC}"/>
                </a:ext>
              </a:extLst>
            </p:cNvPr>
            <p:cNvSpPr/>
            <p:nvPr/>
          </p:nvSpPr>
          <p:spPr>
            <a:xfrm>
              <a:off x="10127559" y="3445935"/>
              <a:ext cx="502994" cy="50299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B4BBD21-869A-42D7-8A6F-749278619BA9}"/>
                </a:ext>
              </a:extLst>
            </p:cNvPr>
            <p:cNvSpPr/>
            <p:nvPr/>
          </p:nvSpPr>
          <p:spPr>
            <a:xfrm>
              <a:off x="10135841" y="4012757"/>
              <a:ext cx="486430" cy="48643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BBA9CE8-C146-4027-A130-D0AEBB12DC83}"/>
                </a:ext>
              </a:extLst>
            </p:cNvPr>
            <p:cNvSpPr/>
            <p:nvPr/>
          </p:nvSpPr>
          <p:spPr>
            <a:xfrm>
              <a:off x="10127559" y="4563015"/>
              <a:ext cx="502994" cy="50299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77ADFB4-E176-4965-974A-0D8AC90EBC55}"/>
              </a:ext>
            </a:extLst>
          </p:cNvPr>
          <p:cNvGrpSpPr/>
          <p:nvPr/>
        </p:nvGrpSpPr>
        <p:grpSpPr>
          <a:xfrm>
            <a:off x="5618759" y="2701417"/>
            <a:ext cx="3066585" cy="1037063"/>
            <a:chOff x="1749697" y="3673029"/>
            <a:chExt cx="3066585" cy="1037063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494333B3-5D3B-49D7-B035-BB55DDE6C7C2}"/>
                </a:ext>
              </a:extLst>
            </p:cNvPr>
            <p:cNvSpPr/>
            <p:nvPr/>
          </p:nvSpPr>
          <p:spPr>
            <a:xfrm>
              <a:off x="1749697" y="3673029"/>
              <a:ext cx="3066585" cy="103706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248E991A-B672-438A-B408-49D00AC7C890}"/>
                </a:ext>
              </a:extLst>
            </p:cNvPr>
            <p:cNvGrpSpPr/>
            <p:nvPr/>
          </p:nvGrpSpPr>
          <p:grpSpPr>
            <a:xfrm>
              <a:off x="1799878" y="3711711"/>
              <a:ext cx="2966224" cy="964581"/>
              <a:chOff x="56975" y="3018086"/>
              <a:chExt cx="2966224" cy="964581"/>
            </a:xfrm>
          </p:grpSpPr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D0326920-604E-4150-935D-6C2019244E7A}"/>
                  </a:ext>
                </a:extLst>
              </p:cNvPr>
              <p:cNvSpPr/>
              <p:nvPr/>
            </p:nvSpPr>
            <p:spPr>
              <a:xfrm>
                <a:off x="56975" y="3018086"/>
                <a:ext cx="2966224" cy="964581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Arrow: Left 8">
                <a:extLst>
                  <a:ext uri="{FF2B5EF4-FFF2-40B4-BE49-F238E27FC236}">
                    <a16:creationId xmlns:a16="http://schemas.microsoft.com/office/drawing/2014/main" id="{D565C1E0-AE93-40D2-9E9A-5C5C7B67E769}"/>
                  </a:ext>
                </a:extLst>
              </p:cNvPr>
              <p:cNvSpPr/>
              <p:nvPr/>
            </p:nvSpPr>
            <p:spPr>
              <a:xfrm rot="10800000">
                <a:off x="348699" y="3191578"/>
                <a:ext cx="2445834" cy="657922"/>
              </a:xfrm>
              <a:prstGeom prst="leftArrow">
                <a:avLst>
                  <a:gd name="adj1" fmla="val 50000"/>
                  <a:gd name="adj2" fmla="val 9237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9C64ABF-9B6A-4CBA-8309-5918E4407243}"/>
                  </a:ext>
                </a:extLst>
              </p:cNvPr>
              <p:cNvSpPr txBox="1"/>
              <p:nvPr/>
            </p:nvSpPr>
            <p:spPr>
              <a:xfrm>
                <a:off x="456944" y="3267104"/>
                <a:ext cx="88280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latin typeface="Bahnschrift" panose="020B0502040204020203" pitchFamily="34" charset="0"/>
                  </a:rPr>
                  <a:t>ONE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62F86A1-7F5F-44E0-BF25-A4BFC931E1D3}"/>
                  </a:ext>
                </a:extLst>
              </p:cNvPr>
              <p:cNvSpPr txBox="1"/>
              <p:nvPr/>
            </p:nvSpPr>
            <p:spPr>
              <a:xfrm>
                <a:off x="1269505" y="3267104"/>
                <a:ext cx="99002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latin typeface="Bahnschrift" panose="020B0502040204020203" pitchFamily="34" charset="0"/>
                  </a:rPr>
                  <a:t>WAY</a:t>
                </a:r>
              </a:p>
            </p:txBody>
          </p:sp>
        </p:grp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B0FC5EF-78C5-44D5-87DA-8FBE7E2808D9}"/>
              </a:ext>
            </a:extLst>
          </p:cNvPr>
          <p:cNvGrpSpPr/>
          <p:nvPr/>
        </p:nvGrpSpPr>
        <p:grpSpPr>
          <a:xfrm>
            <a:off x="3075046" y="702362"/>
            <a:ext cx="3375103" cy="2909572"/>
            <a:chOff x="5367533" y="1205899"/>
            <a:chExt cx="3375103" cy="290957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EE11A838-208B-4CB0-9144-1B7EA2200E6A}"/>
                </a:ext>
              </a:extLst>
            </p:cNvPr>
            <p:cNvGrpSpPr/>
            <p:nvPr/>
          </p:nvGrpSpPr>
          <p:grpSpPr>
            <a:xfrm rot="16200000">
              <a:off x="5600299" y="973133"/>
              <a:ext cx="2909572" cy="3375103"/>
              <a:chOff x="6383148" y="2302424"/>
              <a:chExt cx="2909572" cy="3375103"/>
            </a:xfrm>
          </p:grpSpPr>
          <p:sp>
            <p:nvSpPr>
              <p:cNvPr id="12" name="Isosceles Triangle 11">
                <a:extLst>
                  <a:ext uri="{FF2B5EF4-FFF2-40B4-BE49-F238E27FC236}">
                    <a16:creationId xmlns:a16="http://schemas.microsoft.com/office/drawing/2014/main" id="{616664DB-C25A-473C-A7AD-B4928FE66C71}"/>
                  </a:ext>
                </a:extLst>
              </p:cNvPr>
              <p:cNvSpPr/>
              <p:nvPr/>
            </p:nvSpPr>
            <p:spPr>
              <a:xfrm rot="16200000">
                <a:off x="6150382" y="2535190"/>
                <a:ext cx="3375103" cy="2909572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Isosceles Triangle 13">
                <a:extLst>
                  <a:ext uri="{FF2B5EF4-FFF2-40B4-BE49-F238E27FC236}">
                    <a16:creationId xmlns:a16="http://schemas.microsoft.com/office/drawing/2014/main" id="{9D5EBDA0-3D63-4618-992D-3B851A9AE65D}"/>
                  </a:ext>
                </a:extLst>
              </p:cNvPr>
              <p:cNvSpPr/>
              <p:nvPr/>
            </p:nvSpPr>
            <p:spPr>
              <a:xfrm rot="16200000">
                <a:off x="6364216" y="2678185"/>
                <a:ext cx="3043353" cy="2623581"/>
              </a:xfrm>
              <a:prstGeom prst="triangle">
                <a:avLst/>
              </a:prstGeom>
              <a:solidFill>
                <a:srgbClr val="E2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Isosceles Triangle 15">
                <a:extLst>
                  <a:ext uri="{FF2B5EF4-FFF2-40B4-BE49-F238E27FC236}">
                    <a16:creationId xmlns:a16="http://schemas.microsoft.com/office/drawing/2014/main" id="{22679F97-B064-4550-BB6C-7F5D580B2E81}"/>
                  </a:ext>
                </a:extLst>
              </p:cNvPr>
              <p:cNvSpPr/>
              <p:nvPr/>
            </p:nvSpPr>
            <p:spPr>
              <a:xfrm rot="16200000">
                <a:off x="7300714" y="3366030"/>
                <a:ext cx="1589744" cy="1370469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9E6E6F7-B60B-4EE8-AA6E-230C5F0085E2}"/>
                </a:ext>
              </a:extLst>
            </p:cNvPr>
            <p:cNvSpPr txBox="1"/>
            <p:nvPr/>
          </p:nvSpPr>
          <p:spPr>
            <a:xfrm>
              <a:off x="6596419" y="1717796"/>
              <a:ext cx="4795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FF0000"/>
                  </a:solidFill>
                  <a:latin typeface="Bahnschrift" panose="020B0502040204020203" pitchFamily="34" charset="0"/>
                </a:rPr>
                <a:t>YI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8CB5480-BD36-4820-B217-260EDBD1B20A}"/>
                </a:ext>
              </a:extLst>
            </p:cNvPr>
            <p:cNvSpPr txBox="1"/>
            <p:nvPr/>
          </p:nvSpPr>
          <p:spPr>
            <a:xfrm>
              <a:off x="7008344" y="1717797"/>
              <a:ext cx="10687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FF0000"/>
                  </a:solidFill>
                  <a:latin typeface="Bahnschrift" panose="020B0502040204020203" pitchFamily="34" charset="0"/>
                </a:rPr>
                <a:t>ELD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7A00B02-DE68-44D0-9918-BBD841406A47}"/>
              </a:ext>
            </a:extLst>
          </p:cNvPr>
          <p:cNvGrpSpPr/>
          <p:nvPr/>
        </p:nvGrpSpPr>
        <p:grpSpPr>
          <a:xfrm>
            <a:off x="600263" y="816779"/>
            <a:ext cx="2263697" cy="2263697"/>
            <a:chOff x="236473" y="74049"/>
            <a:chExt cx="2263697" cy="2263697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3DD1B28-B2EC-414B-85AF-0D8C202B7F6F}"/>
                </a:ext>
              </a:extLst>
            </p:cNvPr>
            <p:cNvSpPr/>
            <p:nvPr/>
          </p:nvSpPr>
          <p:spPr>
            <a:xfrm>
              <a:off x="236473" y="74049"/>
              <a:ext cx="2263697" cy="2263697"/>
            </a:xfrm>
            <a:prstGeom prst="ellipse">
              <a:avLst/>
            </a:prstGeom>
            <a:solidFill>
              <a:srgbClr val="E2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05395B2C-E3F7-4184-8F79-0725BAFBA9BB}"/>
                </a:ext>
              </a:extLst>
            </p:cNvPr>
            <p:cNvSpPr/>
            <p:nvPr/>
          </p:nvSpPr>
          <p:spPr>
            <a:xfrm>
              <a:off x="398416" y="964591"/>
              <a:ext cx="1984917" cy="41538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BC658324-4B59-41E1-B4D4-540573E536E9}"/>
                </a:ext>
              </a:extLst>
            </p:cNvPr>
            <p:cNvSpPr txBox="1"/>
            <p:nvPr/>
          </p:nvSpPr>
          <p:spPr>
            <a:xfrm>
              <a:off x="500928" y="362645"/>
              <a:ext cx="106877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bg1"/>
                  </a:solidFill>
                  <a:latin typeface="Arial Narrow" panose="020B0606020202030204" pitchFamily="34" charset="0"/>
                </a:rPr>
                <a:t>DO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B173ED1-5AAE-414D-91AF-59447A33A69D}"/>
                </a:ext>
              </a:extLst>
            </p:cNvPr>
            <p:cNvSpPr txBox="1"/>
            <p:nvPr/>
          </p:nvSpPr>
          <p:spPr>
            <a:xfrm>
              <a:off x="634448" y="1470921"/>
              <a:ext cx="151285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Arial Narrow" panose="020B0606020202030204" pitchFamily="34" charset="0"/>
                </a:rPr>
                <a:t>ENTER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A3CC19B-EE42-438E-9B74-8E410DF6485F}"/>
                </a:ext>
              </a:extLst>
            </p:cNvPr>
            <p:cNvSpPr txBox="1"/>
            <p:nvPr/>
          </p:nvSpPr>
          <p:spPr>
            <a:xfrm>
              <a:off x="1338958" y="362645"/>
              <a:ext cx="106877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bg1"/>
                  </a:solidFill>
                  <a:latin typeface="Arial Narrow" panose="020B0606020202030204" pitchFamily="34" charset="0"/>
                </a:rPr>
                <a:t>NOT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308020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75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Arial Narrow</vt:lpstr>
      <vt:lpstr>Bahnschrift</vt:lpstr>
      <vt:lpstr>Calibri</vt:lpstr>
      <vt:lpstr>Calibri Light</vt:lpstr>
      <vt:lpstr>Office Theme</vt:lpstr>
      <vt:lpstr>Instructions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Instructions</dc:title>
  <dc:creator>Alexander Mestre</dc:creator>
  <cp:lastModifiedBy>Alexandr Avramenko</cp:lastModifiedBy>
  <cp:revision>11</cp:revision>
  <dcterms:created xsi:type="dcterms:W3CDTF">2020-09-25T17:57:29Z</dcterms:created>
  <dcterms:modified xsi:type="dcterms:W3CDTF">2022-04-28T14:28:40Z</dcterms:modified>
</cp:coreProperties>
</file>