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692"/>
  </p:normalViewPr>
  <p:slideViewPr>
    <p:cSldViewPr snapToGrid="0" snapToObjects="1">
      <p:cViewPr varScale="1">
        <p:scale>
          <a:sx n="65" d="100"/>
          <a:sy n="6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3024-2CF0-9748-A650-E52CD8C0E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EB23E-6FA1-9A44-BA4D-6330B793B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C3E43-C94C-0A47-880D-1FC38C7D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6761-BBEE-BE47-AE6C-AD35FA80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91E3-B17D-134B-A436-8D475BDE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34CF-56DB-414F-88C5-F2B6513D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BA726-88AF-5D43-9F10-D069A0468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3DF1-2E91-2245-8895-56E35885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FB83-01D6-2346-97F3-46957ED4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67FF-0E12-AB47-A715-FDF7AE10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A45AC-3C78-8640-8865-2B2AB3309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F8979-3CE3-4A4B-8E01-88F3B1582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5D72-F4DE-324C-94CA-98AF003A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B4E1-2514-BF41-AB97-0E1DA112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FF70-473C-264B-A94D-8F322BA7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5654-C471-6D40-B8B9-D257F74F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B9FD-204E-AA47-9430-BAE4C1C4F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B8F8-FFC5-D04E-8DBD-366EDB2F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4769-B9CB-2C48-B97A-ECFEF831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07AC-5A97-7240-998D-F5B60698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4E39-C518-864C-BC08-A02C7498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C81E-18E0-9F41-885D-77B2277C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205CA-DE9E-5B41-9411-CA779F73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8E03-7EE2-B34C-98C5-D9051F67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768AC-1C72-114F-99B3-B1EA5FAB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9598-5416-2744-8B6E-6DF1477B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0074-D7D2-E54D-A4BF-08D5F7AB1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E1EB-9B76-0246-8287-BB900C4A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9E42-1117-6A4D-9A15-5BE05325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52AE-10C7-3E48-AA02-51AA3A03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A5821-E3B0-6846-A7F4-5DA569E2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DA59-0C76-CF42-85B8-88163673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8C510-DD0F-7C44-8AB7-0B8BA880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CBB14-88C6-DF48-9E5E-DE25BADF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A5B4E-4C04-4D4F-B980-A9515A1BC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A9C0A-1768-9547-9706-E562768CA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69EAE-E7D8-894D-8558-5D8AB58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DD039-5A61-E541-BFA2-D97675B9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479A6-D1A0-AD41-A69F-BBD6AED8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7F7-C5DF-7349-BDF9-2D01DCAF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52255-E48E-814D-920A-40278D65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78A8F-18FA-B34A-92F7-0AFD84EE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2E815-6953-CB4B-BEB0-70F69BA3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55DB2-A37C-0C44-859E-5D42E391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C829B-951C-7249-8876-7353FB16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A2F7-9267-304B-8062-4912180A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6712-0FBB-E34C-AD48-0EF80A0F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8646-EB43-FD47-8136-27E0F35E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9F936-97E5-BB45-8056-034B37DCD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94573-9C54-1743-845C-655B62DB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8555D-B00A-604C-8338-7983FA5A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E4CEB-D675-AC41-AB64-E39CC8CE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3C90-5246-0148-9193-A5A830BD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C39BB-1AE7-B440-B404-F0949EFC8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CAD7C-3036-344A-A5B0-C682CB84A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2EFA-3B15-8A45-B96A-6704514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B8B3E-754B-464D-9273-F602AD35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0630D-BB99-734D-BEEC-A7A97B07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6BED8-DAE1-0647-BF03-3F942D02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D198B-8743-E241-B1CD-FCEFE5B1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DB01-171D-A048-96D3-F2980126E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5876-5389-184D-85C0-B06D8748688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FA80-1DF1-2B4A-A2C9-8A7C78A5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6707-FBA0-914D-B4FE-1AE4DD9B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98C5-B53C-2741-A5E5-27E2C36C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5B87-E6A8-A941-8FD6-F3E7E0E9F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4" y="1266101"/>
            <a:ext cx="10919791" cy="14021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Güncellenmiş</a:t>
            </a:r>
            <a:r>
              <a:rPr lang="en-US" dirty="0"/>
              <a:t> Office </a:t>
            </a:r>
            <a:r>
              <a:rPr lang="en-US" dirty="0" err="1"/>
              <a:t>Saatleri</a:t>
            </a:r>
            <a:br>
              <a:rPr lang="en-US" dirty="0"/>
            </a:br>
            <a:r>
              <a:rPr lang="en-US" dirty="0"/>
              <a:t>VTYS335 </a:t>
            </a:r>
            <a:r>
              <a:rPr lang="en-US" dirty="0" err="1"/>
              <a:t>ve</a:t>
            </a:r>
            <a:r>
              <a:rPr lang="en-US" dirty="0"/>
              <a:t> PL315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4A665-696C-984A-8CA0-55155A180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12153"/>
          </a:xfrm>
        </p:spPr>
        <p:txBody>
          <a:bodyPr/>
          <a:lstStyle/>
          <a:p>
            <a:r>
              <a:rPr lang="en-US" b="1" dirty="0"/>
              <a:t>Normal </a:t>
            </a:r>
            <a:r>
              <a:rPr lang="en-US" b="1" dirty="0" err="1"/>
              <a:t>Öğretim</a:t>
            </a:r>
            <a:r>
              <a:rPr lang="en-US" b="1" dirty="0"/>
              <a:t>:  </a:t>
            </a:r>
            <a:r>
              <a:rPr lang="en-US" b="1" dirty="0" err="1"/>
              <a:t>Perşembe</a:t>
            </a:r>
            <a:r>
              <a:rPr lang="en-US" b="1" dirty="0"/>
              <a:t> 15:00- 17:00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4FEAFB-917A-F142-83B2-820DE18E8F91}"/>
              </a:ext>
            </a:extLst>
          </p:cNvPr>
          <p:cNvSpPr txBox="1">
            <a:spLocks/>
          </p:cNvSpPr>
          <p:nvPr/>
        </p:nvSpPr>
        <p:spPr>
          <a:xfrm>
            <a:off x="1524000" y="4679537"/>
            <a:ext cx="9144000" cy="61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İkinci</a:t>
            </a:r>
            <a:r>
              <a:rPr lang="en-US" b="1" dirty="0"/>
              <a:t> </a:t>
            </a:r>
            <a:r>
              <a:rPr lang="en-US" b="1" dirty="0" err="1"/>
              <a:t>Öğretim</a:t>
            </a:r>
            <a:r>
              <a:rPr lang="en-US" b="1" dirty="0"/>
              <a:t>:  </a:t>
            </a:r>
            <a:r>
              <a:rPr lang="en-US" b="1" dirty="0" err="1"/>
              <a:t>Cuma</a:t>
            </a:r>
            <a:r>
              <a:rPr lang="en-US" b="1" dirty="0"/>
              <a:t> 15:00- 17:00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7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Güncellenmiş Office Saatleri VTYS335 ve PL315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Güncellenmiş Office Saatleri VTYS335 ve PL315</dc:title>
  <dc:creator>Ahmet Arif Aydin</dc:creator>
  <cp:lastModifiedBy>Ahmet Arif Aydin</cp:lastModifiedBy>
  <cp:revision>1</cp:revision>
  <cp:lastPrinted>2018-10-09T10:05:58Z</cp:lastPrinted>
  <dcterms:created xsi:type="dcterms:W3CDTF">2018-10-09T10:03:09Z</dcterms:created>
  <dcterms:modified xsi:type="dcterms:W3CDTF">2018-10-09T10:06:21Z</dcterms:modified>
</cp:coreProperties>
</file>