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Taormino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60782a1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60782a1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2fa2b3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2fa2b3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Taormino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4f8b77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4f8b77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4f8b77b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4f8b77b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f4f8b7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f4f8b7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 Taormino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4f8b77b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4f8b77b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Carter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f4f8b77b3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f4f8b77b3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Hamza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4f8b77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4f8b77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4f8b77b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4f8b77b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Zeeshan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healthyhabitz.me" TargetMode="External"/><Relationship Id="rId4" Type="http://schemas.openxmlformats.org/officeDocument/2006/relationships/hyperlink" Target="http://www.healthyhabitz.m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Habits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Group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Jack, Hamza, Kate, Seth, Carter, Zeeshan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550" y="1515175"/>
            <a:ext cx="2066925" cy="211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64550" y="2152350"/>
            <a:ext cx="8214900" cy="838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Work with the DHHS to create a website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Create a game that teaches adults how to be healthy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Single, team, and multiplayer modes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Website should accept donations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Objectives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User chooses a pet to take care of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Interact with other players to play trivia games in order to keep your Homiez healthy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If a player answers a question wrong your Homiez will get sad and unhealthy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Option to donate to US Department of Health and Human Services (DHHS)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5" y="2406550"/>
            <a:ext cx="2323950" cy="23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850" y="3233950"/>
            <a:ext cx="1622374" cy="162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925" y="3146300"/>
            <a:ext cx="1584200" cy="1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57800" y="1452950"/>
            <a:ext cx="246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Singleplayer: 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</a:pPr>
            <a:r>
              <a:rPr lang="en" sz="1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Answer health related trivia questions to keep your Homiez healthy</a:t>
            </a:r>
            <a:endParaRPr sz="1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109500" y="1446800"/>
            <a:ext cx="2925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Multiplayer: 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Show your knowledge by facing off in a 1v1 trivia battle against a friend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6034500" y="1452950"/>
            <a:ext cx="26517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Co-op:</a:t>
            </a:r>
            <a:endParaRPr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Work with a friend to answer questions and get bonus rewards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3112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>
                <a:solidFill>
                  <a:schemeClr val="accent2"/>
                </a:solidFill>
              </a:rPr>
              <a:t>Visual Studio	Code - IDE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HTML/CSS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Javascript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Github Pull Request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Live Server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019050" y="1229875"/>
            <a:ext cx="48132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Firebase - Authentication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PayPal - Card Transactions 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Namecheap.com - Domain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Heroku - Hosting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97625" y="1130725"/>
            <a:ext cx="38235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Front-End: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User Interface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Simple, easy to navigate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Pages: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Login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Main Menu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Trivia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Multiplayer Lobby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Multiplayer Trivia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Co-op Trivia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804375" y="1130725"/>
            <a:ext cx="3631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Back End: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Game Logic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Developed using Javascript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Tracking progress and player experience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64550" y="2152350"/>
            <a:ext cx="82149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</a:t>
            </a:r>
            <a:r>
              <a:rPr lang="en" u="sng">
                <a:solidFill>
                  <a:schemeClr val="hlink"/>
                </a:solidFill>
                <a:hlinkClick r:id="rId4"/>
              </a:rPr>
              <a:t>healthyhabitz.me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31225" y="1261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Time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Working remotely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Inexperience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Work 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91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Making multiplayer and co-op modes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Create a mobile-friendly interface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Finalize database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Adding more questions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Add Homiez choice and leveling system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