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4AAAE5D-D479-4C19-9929-74FD73ED4105}" type="datetimeFigureOut">
              <a:rPr lang="ar-SA" smtClean="0"/>
              <a:t>08/09/1446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4A96E13-706B-41D2-BB84-D5F4EA9A4C4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474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96E13-706B-41D2-BB84-D5F4EA9A4C4D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42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A96E13-706B-41D2-BB84-D5F4EA9A4C4D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09332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454B-DB65-4660-A7A9-E372BC7D3DA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F501-BE5C-4AF8-8608-814109474F4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2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F53B-BA02-4CD4-8B8E-D9D6EC8F8BE1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84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B361B-69EB-4EC0-BE02-14089CE8BF7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778B-BEBF-48A4-93F1-F69ED499DA5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0B1CF-D27D-4963-B63E-AED367A43DB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627-6D27-4B6C-B07E-BB7532EFD3C9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F7CF4-A78F-46FE-A43A-BE8D602951AF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248E-AAA2-4DCA-90B5-F9CD57A46389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EBBA1-FFAE-493F-A9E4-B51908B31765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8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EA44-98FD-4E52-85A4-75C9906AD2AE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B482-0259-47B9-A74A-5A3A4D677AC8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7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17ADF9C-7729-43E0-B44E-3392C2BD0A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64CE6C-E4DD-47B0-947A-FE4B1135B4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9D4C4-5924-B287-82C7-4AEFCF0EC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5252571" cy="27664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/>
              <a:t>ENSE 271 Group B</a:t>
            </a:r>
            <a:br>
              <a:rPr lang="en-US" dirty="0"/>
            </a:br>
            <a:r>
              <a:rPr lang="en-US" dirty="0"/>
              <a:t>Hi-Fidelity Prototype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B785-17AB-EE8F-A503-07073101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3" b="19736"/>
          <a:stretch/>
        </p:blipFill>
        <p:spPr>
          <a:xfrm>
            <a:off x="20" y="3429000"/>
            <a:ext cx="6095978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83276E2-34D7-5809-EE5A-DE9DFC55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3702" y="365125"/>
            <a:ext cx="4830097" cy="58118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Dr. Tim </a:t>
            </a:r>
            <a:r>
              <a:rPr lang="en-US" dirty="0" err="1"/>
              <a:t>Maciag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University of Regina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Abdulrahman Khawaja, Amr Azouz, </a:t>
            </a:r>
            <a:r>
              <a:rPr lang="en-US" dirty="0" err="1"/>
              <a:t>Pranil</a:t>
            </a:r>
            <a:r>
              <a:rPr lang="en-US" dirty="0"/>
              <a:t> Thapa, Lorenzo </a:t>
            </a:r>
            <a:r>
              <a:rPr lang="en-US" dirty="0" err="1"/>
              <a:t>Butalid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F772B-7F87-E434-1DD9-66CF4755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4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4B62-7542-9CE7-83D4-7BFA207A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  <a:endParaRPr lang="ar-S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94DAF-BE1B-1302-9664-FC0A74FBB6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 smtClean="0">
                <a:effectLst/>
                <a:latin typeface="gg sans"/>
              </a:rPr>
              <a:t>- How </a:t>
            </a:r>
            <a:r>
              <a:rPr lang="en-US" b="0" i="0" dirty="0">
                <a:effectLst/>
                <a:latin typeface="gg sans"/>
              </a:rPr>
              <a:t>easy was it to navigate through the interface?</a:t>
            </a:r>
          </a:p>
          <a:p>
            <a:r>
              <a:rPr lang="en-US" b="0" i="0" dirty="0" smtClean="0">
                <a:effectLst/>
                <a:latin typeface="gg sans"/>
              </a:rPr>
              <a:t>- How </a:t>
            </a:r>
            <a:r>
              <a:rPr lang="en-US" b="0" i="0" dirty="0">
                <a:effectLst/>
                <a:latin typeface="gg sans"/>
              </a:rPr>
              <a:t>quickly did you become comfortable with the interface?</a:t>
            </a:r>
          </a:p>
          <a:p>
            <a:r>
              <a:rPr lang="en-US" b="0" i="0" dirty="0" smtClean="0">
                <a:effectLst/>
                <a:latin typeface="gg sans"/>
              </a:rPr>
              <a:t>- Were </a:t>
            </a:r>
            <a:r>
              <a:rPr lang="en-US" b="0" i="0" dirty="0">
                <a:effectLst/>
                <a:latin typeface="gg sans"/>
              </a:rPr>
              <a:t>any icons or symbols misleading? </a:t>
            </a:r>
          </a:p>
          <a:p>
            <a:r>
              <a:rPr lang="en-US" b="0" i="0" dirty="0" smtClean="0">
                <a:effectLst/>
                <a:latin typeface="gg sans"/>
              </a:rPr>
              <a:t>- Did </a:t>
            </a:r>
            <a:r>
              <a:rPr lang="en-US" b="0" i="0" dirty="0">
                <a:effectLst/>
                <a:latin typeface="gg sans"/>
              </a:rPr>
              <a:t>you find the colors and contrast comfortable for viewing?</a:t>
            </a:r>
          </a:p>
          <a:p>
            <a:r>
              <a:rPr lang="en-US" b="0" i="0" dirty="0" smtClean="0">
                <a:effectLst/>
                <a:latin typeface="gg sans"/>
              </a:rPr>
              <a:t>- Were </a:t>
            </a:r>
            <a:r>
              <a:rPr lang="en-US" b="0" i="0" dirty="0">
                <a:effectLst/>
                <a:latin typeface="gg sans"/>
              </a:rPr>
              <a:t>the font size and button size appropriate?</a:t>
            </a:r>
          </a:p>
          <a:p>
            <a:r>
              <a:rPr lang="en-US" b="0" i="0" dirty="0" smtClean="0">
                <a:effectLst/>
                <a:latin typeface="gg sans"/>
              </a:rPr>
              <a:t>- What </a:t>
            </a:r>
            <a:r>
              <a:rPr lang="en-US" b="0" i="0" dirty="0">
                <a:effectLst/>
                <a:latin typeface="gg sans"/>
              </a:rPr>
              <a:t>improvements or changes would you suggest?</a:t>
            </a:r>
          </a:p>
          <a:p>
            <a:r>
              <a:rPr lang="en-US" b="0" i="0" dirty="0" smtClean="0">
                <a:effectLst/>
                <a:latin typeface="gg sans"/>
              </a:rPr>
              <a:t>- What </a:t>
            </a:r>
            <a:r>
              <a:rPr lang="en-US" b="0" i="0" dirty="0">
                <a:effectLst/>
                <a:latin typeface="gg sans"/>
              </a:rPr>
              <a:t>did you like and dislike the most ?</a:t>
            </a:r>
          </a:p>
          <a:p>
            <a:r>
              <a:rPr lang="en-US" b="0" i="0" dirty="0" smtClean="0">
                <a:effectLst/>
                <a:latin typeface="gg sans"/>
              </a:rPr>
              <a:t>- Any </a:t>
            </a:r>
            <a:r>
              <a:rPr lang="en-US" b="0" i="0" dirty="0">
                <a:effectLst/>
                <a:latin typeface="gg sans"/>
              </a:rPr>
              <a:t>missing features you were expecting to see?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- On </a:t>
            </a:r>
            <a:r>
              <a:rPr lang="en-US" dirty="0"/>
              <a:t>a scale of 1 to 10, how easy was it to navigate through the interface?</a:t>
            </a:r>
          </a:p>
          <a:p>
            <a:r>
              <a:rPr lang="en-US" dirty="0" smtClean="0"/>
              <a:t>- </a:t>
            </a:r>
            <a:r>
              <a:rPr lang="en-US" dirty="0"/>
              <a:t>Did you encounter any navigation issues? (Yes/No)</a:t>
            </a:r>
          </a:p>
          <a:p>
            <a:r>
              <a:rPr lang="en-US" dirty="0" smtClean="0"/>
              <a:t>- </a:t>
            </a:r>
            <a:r>
              <a:rPr lang="en-US" dirty="0"/>
              <a:t>Did you experience any readability issues due to color contrast? (Yes/No)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How would you rate the font size? (Too small / Just right / Too large)</a:t>
            </a:r>
          </a:p>
          <a:p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dirty="0"/>
              <a:t>How many improvements would you suggest? (0, 1-2, 3-5, More than 5)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27FB1-9F90-9499-387B-8E0B6EC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808255" y="2416629"/>
            <a:ext cx="0" cy="41474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1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4544E-3CE0-BB32-09C8-F4AB75E8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F7283-784F-1C7D-1F90-EE5D32B2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B3BEA8-7DF8-783C-8CFE-4C50C0078232}"/>
              </a:ext>
            </a:extLst>
          </p:cNvPr>
          <p:cNvSpPr/>
          <p:nvPr/>
        </p:nvSpPr>
        <p:spPr>
          <a:xfrm>
            <a:off x="463501" y="2694039"/>
            <a:ext cx="2556387" cy="3464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61507-C4FE-00E0-A143-0B1E24F1C92C}"/>
              </a:ext>
            </a:extLst>
          </p:cNvPr>
          <p:cNvSpPr txBox="1"/>
          <p:nvPr/>
        </p:nvSpPr>
        <p:spPr>
          <a:xfrm>
            <a:off x="484552" y="2694039"/>
            <a:ext cx="251428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Speaker: Amr Azouz</a:t>
            </a:r>
            <a:br>
              <a:rPr lang="en-US" dirty="0"/>
            </a:br>
            <a:r>
              <a:rPr lang="en-US" dirty="0"/>
              <a:t>Topic: Introduction &amp; Home Page</a:t>
            </a:r>
            <a:br>
              <a:rPr lang="en-US" dirty="0"/>
            </a:br>
            <a:endParaRPr lang="ar-S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284BAB-8EBF-C113-CC53-34C547E80F78}"/>
              </a:ext>
            </a:extLst>
          </p:cNvPr>
          <p:cNvSpPr/>
          <p:nvPr/>
        </p:nvSpPr>
        <p:spPr>
          <a:xfrm>
            <a:off x="3193339" y="2694039"/>
            <a:ext cx="2556387" cy="3464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D63D7-CF5E-1FE9-7320-A367C0E56A18}"/>
              </a:ext>
            </a:extLst>
          </p:cNvPr>
          <p:cNvSpPr/>
          <p:nvPr/>
        </p:nvSpPr>
        <p:spPr>
          <a:xfrm>
            <a:off x="5902126" y="2694039"/>
            <a:ext cx="2556387" cy="3464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1BF8C-BE4E-3BEF-AD4F-E92B514D6252}"/>
              </a:ext>
            </a:extLst>
          </p:cNvPr>
          <p:cNvSpPr/>
          <p:nvPr/>
        </p:nvSpPr>
        <p:spPr>
          <a:xfrm>
            <a:off x="8610913" y="2694039"/>
            <a:ext cx="2556387" cy="34642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EDB24-439B-4698-BAA8-A97E7224380E}"/>
              </a:ext>
            </a:extLst>
          </p:cNvPr>
          <p:cNvSpPr txBox="1"/>
          <p:nvPr/>
        </p:nvSpPr>
        <p:spPr>
          <a:xfrm>
            <a:off x="3151239" y="2694039"/>
            <a:ext cx="274873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Speaker: </a:t>
            </a:r>
            <a:r>
              <a:rPr lang="en-US" dirty="0" err="1"/>
              <a:t>Pranish</a:t>
            </a:r>
            <a:r>
              <a:rPr lang="en-US" dirty="0"/>
              <a:t> Thapa</a:t>
            </a:r>
            <a:br>
              <a:rPr lang="en-US" dirty="0"/>
            </a:br>
            <a:r>
              <a:rPr lang="en-US" dirty="0"/>
              <a:t>Topic: Fundraising &amp; Granting</a:t>
            </a:r>
            <a:br>
              <a:rPr lang="en-US" dirty="0"/>
            </a:br>
            <a:endParaRPr lang="ar-S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4DEAF3-1F06-09EF-C4C2-9CCBD51C0833}"/>
              </a:ext>
            </a:extLst>
          </p:cNvPr>
          <p:cNvSpPr txBox="1"/>
          <p:nvPr/>
        </p:nvSpPr>
        <p:spPr>
          <a:xfrm>
            <a:off x="1024699" y="2349910"/>
            <a:ext cx="1433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Agenda 01</a:t>
            </a:r>
            <a:endParaRPr lang="ar-S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4F838-29F9-4C16-C742-069B6F5154D3}"/>
              </a:ext>
            </a:extLst>
          </p:cNvPr>
          <p:cNvSpPr txBox="1"/>
          <p:nvPr/>
        </p:nvSpPr>
        <p:spPr>
          <a:xfrm>
            <a:off x="3687096" y="2349910"/>
            <a:ext cx="148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Agenda 02</a:t>
            </a:r>
            <a:endParaRPr lang="ar-S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E1886B-B274-5A3F-F6D6-ED75EC007A69}"/>
              </a:ext>
            </a:extLst>
          </p:cNvPr>
          <p:cNvSpPr txBox="1"/>
          <p:nvPr/>
        </p:nvSpPr>
        <p:spPr>
          <a:xfrm>
            <a:off x="6437983" y="2359743"/>
            <a:ext cx="148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Agenda 03</a:t>
            </a:r>
            <a:endParaRPr lang="ar-S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E7117C-D074-7B97-9B9F-6C7E2D162205}"/>
              </a:ext>
            </a:extLst>
          </p:cNvPr>
          <p:cNvSpPr txBox="1"/>
          <p:nvPr/>
        </p:nvSpPr>
        <p:spPr>
          <a:xfrm>
            <a:off x="9144624" y="2364036"/>
            <a:ext cx="148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Agenda 04</a:t>
            </a:r>
            <a:endParaRPr lang="ar-S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826977-EA7B-8290-2BFD-378E708F37DB}"/>
              </a:ext>
            </a:extLst>
          </p:cNvPr>
          <p:cNvSpPr txBox="1"/>
          <p:nvPr/>
        </p:nvSpPr>
        <p:spPr>
          <a:xfrm>
            <a:off x="5850985" y="2694039"/>
            <a:ext cx="275563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Speaker: </a:t>
            </a:r>
            <a:r>
              <a:rPr lang="en-US" dirty="0" err="1"/>
              <a:t>AbdulRahman</a:t>
            </a:r>
            <a:r>
              <a:rPr lang="en-US" dirty="0"/>
              <a:t> Khawaja</a:t>
            </a:r>
            <a:br>
              <a:rPr lang="en-US" dirty="0"/>
            </a:br>
            <a:r>
              <a:rPr lang="en-US" dirty="0"/>
              <a:t>Topic: Marketing</a:t>
            </a:r>
            <a:br>
              <a:rPr lang="en-US" dirty="0"/>
            </a:br>
            <a:endParaRPr lang="ar-S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AB0C8-F410-A3CB-BD16-F8D479CA6AFD}"/>
              </a:ext>
            </a:extLst>
          </p:cNvPr>
          <p:cNvSpPr txBox="1"/>
          <p:nvPr/>
        </p:nvSpPr>
        <p:spPr>
          <a:xfrm>
            <a:off x="8524856" y="2649154"/>
            <a:ext cx="2755633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Speaker: Lorenzo </a:t>
            </a:r>
            <a:r>
              <a:rPr lang="en-US" dirty="0" err="1"/>
              <a:t>Butalid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Topic: Storytelling &amp; Operations</a:t>
            </a:r>
            <a:br>
              <a:rPr lang="en-US" dirty="0"/>
            </a:b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0149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E8A1-E6D5-E6A0-EDD3-89DCDA5E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ar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59CE4-37C9-B57F-5417-E012B228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/>
              <a:t>Northstar</a:t>
            </a:r>
            <a:r>
              <a:rPr lang="en-US" dirty="0"/>
              <a:t> Customer: Charities</a:t>
            </a:r>
          </a:p>
          <a:p>
            <a:pPr marL="457200" indent="-457200">
              <a:buAutoNum type="arabicPeriod"/>
            </a:pPr>
            <a:r>
              <a:rPr lang="en-US" dirty="0"/>
              <a:t>Goal: Provide a delightful experience</a:t>
            </a:r>
          </a:p>
          <a:p>
            <a:pPr marL="457200" indent="-457200">
              <a:buAutoNum type="arabicPeriod"/>
            </a:pPr>
            <a:r>
              <a:rPr lang="en-US" dirty="0"/>
              <a:t>Used some techniques such as affordances to make program more user-friendly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74C7-EC81-40DF-5F89-C9B4AF31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8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927F2-9A50-E2D6-5CF5-DBB2F83A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Home Page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FB9F4-90C5-1C41-D711-27E4BE60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Customer’s Notes:</a:t>
            </a:r>
            <a:br>
              <a:rPr lang="en-US" dirty="0"/>
            </a:br>
            <a:r>
              <a:rPr lang="en-US" dirty="0"/>
              <a:t>1. Recordings under each section</a:t>
            </a:r>
          </a:p>
          <a:p>
            <a:r>
              <a:rPr lang="en-US" dirty="0"/>
              <a:t>2. Basic Information</a:t>
            </a:r>
            <a:br>
              <a:rPr lang="en-US" dirty="0"/>
            </a:br>
            <a:r>
              <a:rPr lang="en-US" dirty="0"/>
              <a:t>3.Signifiers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5A5AD8-A975-7C78-C370-F41EABECF2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96676" y="609599"/>
            <a:ext cx="2870741" cy="5520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0EA08-03A2-7D08-431F-3DB35E31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51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5309E-5ACC-2063-F494-99A7BE29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Fundraising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B5DE-3669-5CB3-810A-E9F0FBFE8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Providing information regarding fundraising.</a:t>
            </a:r>
          </a:p>
          <a:p>
            <a:pPr marL="457200" indent="-457200">
              <a:buAutoNum type="arabicPeriod"/>
            </a:pPr>
            <a:r>
              <a:rPr lang="en-US" dirty="0"/>
              <a:t> Texting explaining what the button means</a:t>
            </a:r>
          </a:p>
          <a:p>
            <a:r>
              <a:rPr lang="en-US" dirty="0"/>
              <a:t>3.     Recordings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ACEC9-0C7E-BD0C-1EAC-864CB7A8F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10601" y="609599"/>
            <a:ext cx="2442891" cy="55206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8AE7D-509F-EB7B-5411-7C3F9B8D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A2B6FF-98AF-4A0F-AAA9-F291A7D2D5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83644" cy="3429000"/>
            <a:chOff x="6096002" y="-9073"/>
            <a:chExt cx="6095998" cy="6867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3A2D870-BA00-4DBB-BF6E-782BAFEDC8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D376E6-424C-4887-B673-6B4126758B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10C7A-B21B-E936-4E39-37253CD05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Granting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0D1ED-B3F0-5CF0-F9F6-06DC15FD6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Text that helps user understand the meaning of the buttons</a:t>
            </a:r>
          </a:p>
          <a:p>
            <a:pPr marL="457200" indent="-457200">
              <a:buAutoNum type="arabicPeriod"/>
            </a:pPr>
            <a:r>
              <a:rPr lang="en-US" dirty="0"/>
              <a:t>Recordings</a:t>
            </a:r>
          </a:p>
          <a:p>
            <a:pPr marL="457200" indent="-457200">
              <a:buAutoNum type="arabicPeriod"/>
            </a:pPr>
            <a:r>
              <a:rPr lang="en-US" dirty="0"/>
              <a:t>Signifiers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382E07-D764-2E9C-7B10-62916331E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5992" y="609599"/>
            <a:ext cx="2832109" cy="55206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B9B94-B027-EC9E-43EC-8303BE5B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87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A3E5-77B5-9267-BA45-1A487930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5077-8B32-F0A2-2EB3-6CE5AC27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Social Media icons with hyperlinks that direct the user to the SSCF online accounts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000DB9-8F42-BAD0-CE4F-F1E9BB9FFE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3811" y="531905"/>
            <a:ext cx="3000376" cy="5687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20953-8958-CE1B-0970-B0701351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3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F9149-0F8F-D349-FBF8-0F886143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Storytelling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89283-1D65-70F9-8715-21BA5A2FD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Signifiers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Recordings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FD1C65-A25B-17F4-8AB0-5C655AE9BA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3488" y="531905"/>
            <a:ext cx="2961022" cy="5687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0BBF6-A08A-5057-6EB0-618CE7C8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E1A15-0C8F-D6C3-8222-EB3676A4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Operations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92D32-E39E-B8B7-B4FF-3715568AE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1. Combined the governance and operations buckets under one bucket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2. Signifiers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3. Recordings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79B91B-3BDE-9C9B-A7A9-92E6437451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2829" y="531905"/>
            <a:ext cx="3002339" cy="56879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D035D-856E-2D85-7A39-A8481FBC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4983" y="6356350"/>
            <a:ext cx="128079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F646F3F-274D-499B-ABBE-824EB4ABDC3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3760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366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Avenir Next LT Pro</vt:lpstr>
      <vt:lpstr>Bahnschrift</vt:lpstr>
      <vt:lpstr>gg sans</vt:lpstr>
      <vt:lpstr>MatrixVTI</vt:lpstr>
      <vt:lpstr>ENSE 271 Group B Hi-Fidelity Prototype</vt:lpstr>
      <vt:lpstr>Agenda</vt:lpstr>
      <vt:lpstr>Introduction</vt:lpstr>
      <vt:lpstr>Home Page</vt:lpstr>
      <vt:lpstr>Fundraising</vt:lpstr>
      <vt:lpstr>Granting</vt:lpstr>
      <vt:lpstr>Marketing</vt:lpstr>
      <vt:lpstr>Storytelling</vt:lpstr>
      <vt:lpstr>Operations</vt:lpstr>
      <vt:lpstr>Questionnaire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 271 Group B Hi-Fidelity Prototype</dc:title>
  <dc:creator>Jamal Azouz</dc:creator>
  <cp:lastModifiedBy>A A</cp:lastModifiedBy>
  <cp:revision>3</cp:revision>
  <dcterms:created xsi:type="dcterms:W3CDTF">2025-03-04T06:16:49Z</dcterms:created>
  <dcterms:modified xsi:type="dcterms:W3CDTF">2025-03-08T04:46:47Z</dcterms:modified>
</cp:coreProperties>
</file>