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eb5b7ea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eb5b7ea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0eb5b7ea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0eb5b7ea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eb5b7ea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eb5b7ea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eb5b7ea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eb5b7ea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eb5b7ea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0eb5b7ea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eb5b7ea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eb5b7ea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eb5b7ea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eb5b7ea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eb5b7ea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0eb5b7ea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5771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HWPicker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Sistema de recomendación de Hardware</a:t>
            </a:r>
            <a:endParaRPr sz="3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57525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Alejandro Abad Peláez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4º Ingeniería Informática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14/12/2020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975" y="3967470"/>
            <a:ext cx="2046050" cy="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522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hardware es una materia complicada.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No todo el mundo tiene el tiempo suficiente para aprender sobre ello.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Hoy en día todo se lleva a cabo mediante computadoras y cada cierto tiempo necesitamos comprar una nueva.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Las páginas de venta de Hardware no suelen resultar muy intuitivas para gente sin conocimientos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175" y="756875"/>
            <a:ext cx="2783600" cy="188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949" y="3637075"/>
            <a:ext cx="2151150" cy="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utilizadas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Interfaz: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                                </a:t>
            </a:r>
            <a:r>
              <a:rPr lang="es"/>
              <a:t>Base de datos: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500"/>
              <a:t>                                                                                 </a:t>
            </a:r>
            <a:endParaRPr sz="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Backend: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75" y="1811875"/>
            <a:ext cx="737350" cy="6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100" y="1575250"/>
            <a:ext cx="1109900" cy="11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450" y="3723113"/>
            <a:ext cx="1750748" cy="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38" y="3464325"/>
            <a:ext cx="1724973" cy="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8800" y="2685139"/>
            <a:ext cx="1550979" cy="8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400" y="4147250"/>
            <a:ext cx="1466774" cy="3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9">
            <a:alphaModFix/>
          </a:blip>
          <a:srcRect b="0" l="13460" r="-13459" t="0"/>
          <a:stretch/>
        </p:blipFill>
        <p:spPr>
          <a:xfrm>
            <a:off x="3668550" y="546450"/>
            <a:ext cx="722609" cy="4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670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Cliente                          Frontend                           Backend                         Database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50" y="1017725"/>
            <a:ext cx="862026" cy="2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000" y="1574102"/>
            <a:ext cx="1501201" cy="150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000" y="1824913"/>
            <a:ext cx="1419125" cy="10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125" y="1017725"/>
            <a:ext cx="818975" cy="2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613" y="1574102"/>
            <a:ext cx="1501201" cy="150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100" y="1666038"/>
            <a:ext cx="1216825" cy="12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313" y="950600"/>
            <a:ext cx="818975" cy="2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642313" y="1305650"/>
            <a:ext cx="818975" cy="2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181125" y="1305650"/>
            <a:ext cx="818975" cy="2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719938" y="1305650"/>
            <a:ext cx="818975" cy="23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70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frontend se realiza un filtrado de actividades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calcula el esfuerzo de la actividad en función de la misma y sus características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manda dicho esfuerzo al backend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backend saca componentes de la base de datos en función de ciertas características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hacen combinaciones del hardware principal y se calcula el potencial de cada una. Luego se devuelven al frontend y se muestran.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2032300" y="-33412"/>
            <a:ext cx="10166508" cy="521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resultados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603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resultados para las actividades “Ofimática” y “Multimedia” son bastante precisas, debido a su simpleza.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actividad con más variedad de resultados y más precisión en los mismos es la actividad gaming, ya que el cálculo del esfuerzo es bastante completo, teniendo la mayoría de builds menos de un 10% de cuello de botella.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Edición cuenta también con recomendaciones muy interesantes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Streaming no devuelve recomendaciones por falta de tiempo para dedicar a la investigación.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600" y="1640350"/>
            <a:ext cx="2658324" cy="265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Debilidades: Aprovechamiento escaso de la base de datos. Algoritmos poco completos para algunas actividades. Falta de conocimiento.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1C232"/>
                </a:solidFill>
              </a:rPr>
              <a:t>Amenazas: Otras páginas de recomendación de Hardware, y mi falta de experiencia en el campo, a ojos de los usuarios.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AA84F"/>
                </a:solidFill>
              </a:rPr>
              <a:t>Fortalezas: Recomendaciones relativamente precisas, sobre todo en gaming. Interfaz agradable y atractiva.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78D8"/>
                </a:solidFill>
              </a:rPr>
              <a:t>Oportunidades: Integración del algoritmo en páginas web de software. Colaboración con expertos en el sector.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Líneas de futuro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Más diversidad				</a:t>
            </a:r>
            <a:r>
              <a:rPr lang="es"/>
              <a:t>Plataforma de divulgación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 Usuarios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63" y="1633750"/>
            <a:ext cx="887325" cy="8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125" y="3248450"/>
            <a:ext cx="938000" cy="9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7475" y="1633750"/>
            <a:ext cx="1496975" cy="14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Importancia de la planificación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Las referencias son imprescindibles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Mayor confianza en mis capacidades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874" y="277300"/>
            <a:ext cx="5233225" cy="45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