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7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8F627-09EC-17C4-765F-499418C49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0C2FF-3C3D-8638-8202-65414A4D7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90903-1D12-5D0C-8F75-43601A2D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39-6295-475E-A82A-D42867C9AB4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743CC-6F73-24C3-0FB3-BA8D143A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9DAF4-F47E-697D-0ADB-6A6A72C3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D54-4A51-4263-8CA3-C295490F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0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0016-0A9C-D5E9-B4FC-A513F0D75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3E436-17C5-D69E-5AAA-D403DE430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F6AAC-6A21-8B66-F7BC-7ACAA9D7E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39-6295-475E-A82A-D42867C9AB4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B3516-2CD2-D34C-FEEE-242E1752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39754-0A1F-3E46-AB2F-CEAC6F89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D54-4A51-4263-8CA3-C295490F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8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1D5AE-B44D-B854-02D7-094E38CD0B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85814-DE9A-6EC1-1803-8BACEF32A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6354-3235-AE51-7600-94B91C80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39-6295-475E-A82A-D42867C9AB4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99BB4-4FAB-1570-1D5E-1F249A71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69DC7-194A-AD40-4BA6-93EF899C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D54-4A51-4263-8CA3-C295490F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7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6AE0-4CDB-E49A-561B-11A20630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A131-CEC7-F7FC-D4AC-C9182437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A93E9-9ECE-461F-BB77-B0EBBF46F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39-6295-475E-A82A-D42867C9AB4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BFC8-EE65-C291-0914-52AD9D69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8DD1C-8856-C26A-76A1-83CEAF16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D54-4A51-4263-8CA3-C295490F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FA79-EC83-6556-B076-41E86D6C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0608E-AA5F-519A-7253-29F35B8D1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782B5-4A37-44DA-6BB4-574E4259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39-6295-475E-A82A-D42867C9AB4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1043-136F-7FEE-1A7C-353BF54F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0698C-0A82-4461-72B9-27EBFFA3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D54-4A51-4263-8CA3-C295490F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34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A975-46EE-CA37-D889-3B9E013F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D4B32-ACBE-753F-5F63-0A3737A14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3F530-70CA-7CE4-10A3-385E24DD4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6A995-7CDC-AD0F-762E-AFAFF793E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39-6295-475E-A82A-D42867C9AB4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D6BBB-5CA7-DAEF-B868-67E3E835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BD071-BFF5-8438-124B-B98646A7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D54-4A51-4263-8CA3-C295490F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8FF9-FA8F-0141-BCBE-081E499B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9C0F3-0226-9C09-33A6-624D291A9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53A7D-032F-ABC2-1494-EC94C4F39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48EE2-FEFF-4EBC-C25A-9FE415A5E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EAEDF-08F3-9C86-D2D2-592720C98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45A3CE-5048-2724-96FC-1E49835C0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39-6295-475E-A82A-D42867C9AB4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AB01A9-CC70-4705-502B-95B0E5B4E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0E294-6431-EC28-7B1A-AE33E89BB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D54-4A51-4263-8CA3-C295490F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1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EAD3B-C7C8-3178-0F50-22E59D12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5FE1D-BAE8-DB91-0C1F-E8EF7755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39-6295-475E-A82A-D42867C9AB4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9B2DC-5641-492B-329A-E0487DDE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10986-530E-2E84-5407-4BCAE0DB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D54-4A51-4263-8CA3-C295490F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8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935E7-5F9F-9174-1D11-74265809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39-6295-475E-A82A-D42867C9AB4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F1207-18CD-8E0F-7CCA-8DB7D519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424CA-A741-3063-6BCE-91EA423F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D54-4A51-4263-8CA3-C295490F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9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D9EFF-8739-75E1-3ED5-47503903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288A9-AA93-B787-6962-6946806E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0E2522-E75F-4A2B-F1CA-AD564150E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36288-8B96-BC65-AE86-E99DFFC3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39-6295-475E-A82A-D42867C9AB4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79AC5-8987-800E-0504-2E108445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AB2D5-4E95-9C1F-59A2-497CA229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D54-4A51-4263-8CA3-C295490F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48E6F-CD63-9367-68E2-0640548C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BADB7-9B41-0C13-834C-07A7ED2D3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F4657-28E7-B9AF-F8E2-7EE09548A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B9A16-84B6-65BD-5C44-22290E13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B539-6295-475E-A82A-D42867C9AB4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3D4E9-637E-F0C6-6544-61804EF4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F080C-E077-8238-BB4D-FF8AA429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D54-4A51-4263-8CA3-C295490F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D4E10-5259-A8EB-DA43-F97E8AA5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39116-EE04-31CF-CFBB-CBFA4888D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BB06-BCD6-127C-F3D3-E8AE538D1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9B539-6295-475E-A82A-D42867C9AB47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8555A-08DE-A3CC-1565-33B555E85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3CCC-3A39-91EA-C668-3B679BE50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534D54-4A51-4263-8CA3-C295490F2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7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291D348-52EB-3016-96F6-8B760D6A4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0" y="142875"/>
            <a:ext cx="11963400" cy="6562725"/>
          </a:xfrm>
        </p:spPr>
        <p:txBody>
          <a:bodyPr>
            <a:normAutofit/>
          </a:bodyPr>
          <a:lstStyle/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D7A1D6-9940-C019-4F24-705B334DF89F}"/>
              </a:ext>
            </a:extLst>
          </p:cNvPr>
          <p:cNvSpPr/>
          <p:nvPr/>
        </p:nvSpPr>
        <p:spPr>
          <a:xfrm>
            <a:off x="4657725" y="5505450"/>
            <a:ext cx="2295525" cy="11334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4D91241-5FED-94BF-5823-BF9F39221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6950" y="5738811"/>
            <a:ext cx="518732" cy="66675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26DB98B5-B890-C150-A2FC-0853DBDD9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7738" y="5738811"/>
            <a:ext cx="679200" cy="676483"/>
          </a:xfrm>
          <a:prstGeom prst="rect">
            <a:avLst/>
          </a:prstGeom>
        </p:spPr>
      </p:pic>
      <p:pic>
        <p:nvPicPr>
          <p:cNvPr id="10" name="Picture 9" descr="A blue whale with a blue tail and a blue box on it&#10;&#10;AI-generated content may be incorrect.">
            <a:extLst>
              <a:ext uri="{FF2B5EF4-FFF2-40B4-BE49-F238E27FC236}">
                <a16:creationId xmlns:a16="http://schemas.microsoft.com/office/drawing/2014/main" id="{795A4D1F-2EC9-4CAE-5FF4-93FBBB932F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323" y="4053732"/>
            <a:ext cx="984993" cy="98499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1758C0-0463-15B3-3450-8FB7D04E5B8B}"/>
              </a:ext>
            </a:extLst>
          </p:cNvPr>
          <p:cNvCxnSpPr/>
          <p:nvPr/>
        </p:nvCxnSpPr>
        <p:spPr>
          <a:xfrm flipV="1">
            <a:off x="5706937" y="4876800"/>
            <a:ext cx="0" cy="62865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A8091D-9272-305F-AE6F-ACACD576E9EE}"/>
              </a:ext>
            </a:extLst>
          </p:cNvPr>
          <p:cNvSpPr/>
          <p:nvPr/>
        </p:nvSpPr>
        <p:spPr>
          <a:xfrm>
            <a:off x="6786183" y="552449"/>
            <a:ext cx="5024818" cy="3762375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74258B-F06D-E9AE-74C6-E145B67537C9}"/>
              </a:ext>
            </a:extLst>
          </p:cNvPr>
          <p:cNvSpPr/>
          <p:nvPr/>
        </p:nvSpPr>
        <p:spPr>
          <a:xfrm>
            <a:off x="7086600" y="1200150"/>
            <a:ext cx="1362075" cy="233362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ue hexagon with white cube on it">
            <a:extLst>
              <a:ext uri="{FF2B5EF4-FFF2-40B4-BE49-F238E27FC236}">
                <a16:creationId xmlns:a16="http://schemas.microsoft.com/office/drawing/2014/main" id="{2E5EDBD2-66B6-BCDB-F4D4-50E118013B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234" y="1438472"/>
            <a:ext cx="802805" cy="780853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D3B8CDB-0A85-25E5-31C9-00DF8DA8819C}"/>
              </a:ext>
            </a:extLst>
          </p:cNvPr>
          <p:cNvSpPr/>
          <p:nvPr/>
        </p:nvSpPr>
        <p:spPr>
          <a:xfrm rot="16200000">
            <a:off x="7185259" y="2543175"/>
            <a:ext cx="1066800" cy="7048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A3087E9-A633-1172-423E-C8FDD6522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2541" y="2551861"/>
            <a:ext cx="345119" cy="34373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CCE8C72B-B033-6AAA-608C-05AA4E321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5530" y="2969521"/>
            <a:ext cx="267428" cy="34373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8623740-EA22-2E18-6F6A-782C622346DE}"/>
              </a:ext>
            </a:extLst>
          </p:cNvPr>
          <p:cNvSpPr/>
          <p:nvPr/>
        </p:nvSpPr>
        <p:spPr>
          <a:xfrm>
            <a:off x="9864601" y="1200150"/>
            <a:ext cx="1362075" cy="233362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3C95071B-F694-FBE7-92B1-5824773558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74650" y="1317350"/>
            <a:ext cx="1051692" cy="1051692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6B208DF-C9E3-F9E5-A63A-0D35D75A589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608372" y="2994164"/>
            <a:ext cx="1228726" cy="1031596"/>
          </a:xfrm>
          <a:prstGeom prst="bentConnector3">
            <a:avLst>
              <a:gd name="adj1" fmla="val 99612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7C6D33-33B0-501A-8FD2-4E03F8CBCF60}"/>
              </a:ext>
            </a:extLst>
          </p:cNvPr>
          <p:cNvCxnSpPr/>
          <p:nvPr/>
        </p:nvCxnSpPr>
        <p:spPr>
          <a:xfrm>
            <a:off x="8448675" y="2551861"/>
            <a:ext cx="1415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Graphic 39">
            <a:extLst>
              <a:ext uri="{FF2B5EF4-FFF2-40B4-BE49-F238E27FC236}">
                <a16:creationId xmlns:a16="http://schemas.microsoft.com/office/drawing/2014/main" id="{1935C1AA-DF0E-3CEE-0BD4-FDCE3534796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8906" y="714473"/>
            <a:ext cx="1147763" cy="1114425"/>
          </a:xfrm>
          <a:prstGeom prst="rect">
            <a:avLst/>
          </a:prstGeom>
        </p:spPr>
      </p:pic>
      <p:pic>
        <p:nvPicPr>
          <p:cNvPr id="42" name="Picture 41" descr="A computer with different logos&#10;&#10;AI-generated content may be incorrect.">
            <a:extLst>
              <a:ext uri="{FF2B5EF4-FFF2-40B4-BE49-F238E27FC236}">
                <a16:creationId xmlns:a16="http://schemas.microsoft.com/office/drawing/2014/main" id="{20B8329A-A343-A530-DFBE-875377D24B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80" y="1438472"/>
            <a:ext cx="2910315" cy="1455158"/>
          </a:xfrm>
          <a:prstGeom prst="rect">
            <a:avLst/>
          </a:prstGeom>
        </p:spPr>
      </p:pic>
      <p:pic>
        <p:nvPicPr>
          <p:cNvPr id="44" name="Picture 43" descr="A blue hexagon with white arrows">
            <a:extLst>
              <a:ext uri="{FF2B5EF4-FFF2-40B4-BE49-F238E27FC236}">
                <a16:creationId xmlns:a16="http://schemas.microsoft.com/office/drawing/2014/main" id="{16E61B62-088E-DDDA-DB11-F0BAD4664A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265" y="1449123"/>
            <a:ext cx="1684360" cy="1298361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AC18B9-9195-3939-F402-7151B16102D4}"/>
              </a:ext>
            </a:extLst>
          </p:cNvPr>
          <p:cNvCxnSpPr>
            <a:cxnSpLocks/>
          </p:cNvCxnSpPr>
          <p:nvPr/>
        </p:nvCxnSpPr>
        <p:spPr>
          <a:xfrm>
            <a:off x="3193095" y="1933575"/>
            <a:ext cx="1531305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15AF4A-2862-C2C9-1F96-0AB1F60AB27D}"/>
              </a:ext>
            </a:extLst>
          </p:cNvPr>
          <p:cNvCxnSpPr>
            <a:cxnSpLocks/>
          </p:cNvCxnSpPr>
          <p:nvPr/>
        </p:nvCxnSpPr>
        <p:spPr>
          <a:xfrm>
            <a:off x="5706937" y="1933575"/>
            <a:ext cx="107924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C687FF6-D8BD-8BEF-4515-8DA4BB89C325}"/>
              </a:ext>
            </a:extLst>
          </p:cNvPr>
          <p:cNvCxnSpPr>
            <a:cxnSpLocks/>
          </p:cNvCxnSpPr>
          <p:nvPr/>
        </p:nvCxnSpPr>
        <p:spPr>
          <a:xfrm flipH="1">
            <a:off x="5706937" y="2166051"/>
            <a:ext cx="1031596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529ABF-5353-D921-2E65-2B822ED96B5A}"/>
              </a:ext>
            </a:extLst>
          </p:cNvPr>
          <p:cNvCxnSpPr/>
          <p:nvPr/>
        </p:nvCxnSpPr>
        <p:spPr>
          <a:xfrm flipH="1">
            <a:off x="3193095" y="2098303"/>
            <a:ext cx="1464630" cy="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 descr="A green circular object with white lines&#10;&#10;AI-generated content may be incorrect.">
            <a:extLst>
              <a:ext uri="{FF2B5EF4-FFF2-40B4-BE49-F238E27FC236}">
                <a16:creationId xmlns:a16="http://schemas.microsoft.com/office/drawing/2014/main" id="{0845F4A5-B4FC-ACFC-75A9-3AE522D1BA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348" y="2419349"/>
            <a:ext cx="984994" cy="984994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D0EF6351-1C16-5A0E-FB5F-B4ACDB408196}"/>
              </a:ext>
            </a:extLst>
          </p:cNvPr>
          <p:cNvSpPr txBox="1"/>
          <p:nvPr/>
        </p:nvSpPr>
        <p:spPr>
          <a:xfrm>
            <a:off x="6968022" y="5916570"/>
            <a:ext cx="21093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Web App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85DD69-6417-55AB-4C9D-3C7D78B71036}"/>
              </a:ext>
            </a:extLst>
          </p:cNvPr>
          <p:cNvSpPr txBox="1"/>
          <p:nvPr/>
        </p:nvSpPr>
        <p:spPr>
          <a:xfrm>
            <a:off x="3503474" y="4457700"/>
            <a:ext cx="1847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 Image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742247-23C9-E143-D233-B417A09325C6}"/>
              </a:ext>
            </a:extLst>
          </p:cNvPr>
          <p:cNvSpPr txBox="1"/>
          <p:nvPr/>
        </p:nvSpPr>
        <p:spPr>
          <a:xfrm>
            <a:off x="404437" y="948018"/>
            <a:ext cx="2904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http://www.msgapp.com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817CC2B-AEA8-F36D-9B4A-BB09FCCFD334}"/>
              </a:ext>
            </a:extLst>
          </p:cNvPr>
          <p:cNvSpPr txBox="1"/>
          <p:nvPr/>
        </p:nvSpPr>
        <p:spPr>
          <a:xfrm>
            <a:off x="4724399" y="1132684"/>
            <a:ext cx="1079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Ingress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F99CB9-468B-D179-6580-E965C72FF826}"/>
              </a:ext>
            </a:extLst>
          </p:cNvPr>
          <p:cNvSpPr txBox="1"/>
          <p:nvPr/>
        </p:nvSpPr>
        <p:spPr>
          <a:xfrm>
            <a:off x="7855813" y="4457700"/>
            <a:ext cx="2354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Kubernetes Cluster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365246-F755-F3EB-226F-9B5AD98392A0}"/>
              </a:ext>
            </a:extLst>
          </p:cNvPr>
          <p:cNvSpPr txBox="1"/>
          <p:nvPr/>
        </p:nvSpPr>
        <p:spPr>
          <a:xfrm>
            <a:off x="7210425" y="3695700"/>
            <a:ext cx="667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1F24929-B57A-0F03-934B-914D8C2FE4E4}"/>
              </a:ext>
            </a:extLst>
          </p:cNvPr>
          <p:cNvSpPr txBox="1"/>
          <p:nvPr/>
        </p:nvSpPr>
        <p:spPr>
          <a:xfrm>
            <a:off x="9974650" y="3695700"/>
            <a:ext cx="1252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64735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Rana</dc:creator>
  <cp:lastModifiedBy>Shivam Rana</cp:lastModifiedBy>
  <cp:revision>8</cp:revision>
  <dcterms:created xsi:type="dcterms:W3CDTF">2025-02-06T15:44:26Z</dcterms:created>
  <dcterms:modified xsi:type="dcterms:W3CDTF">2025-02-06T16:16:39Z</dcterms:modified>
</cp:coreProperties>
</file>