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C215-34A0-4EE4-A608-4F5CF7CD7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E9953-E6B0-4D77-93E2-79302DA3D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0C939-52E7-44DC-B2B8-00718F2DA2E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0DFE8839-DA74-4575-AFB3-AC9086023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F1AF5-786A-4327-9DD2-268AF46146CB}"/>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50680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AD-F341-4FE6-AAA8-22C488B2E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363764-BB1A-4BD1-B43C-8811908BD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B273B-D72A-4014-8DC9-BA6BAC855D74}"/>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EEF9C136-809A-4310-8704-6E23ECD29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DFF6E-1F74-470A-B42A-43DB9F57AFA2}"/>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89156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058D8-0FDF-4F65-A454-BDD6F2FE4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5824B-EB2B-479E-B783-92A92F4BC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3F757-9A5A-4612-BFF0-F9EB04AFC5C4}"/>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9308A823-408F-4854-B60A-5CF477594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DA394-40E2-44A3-9B3C-7D05FB0E1805}"/>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52263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1DFA-0DCF-41C7-9FC4-5598ABD1C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ED7FB-F661-484E-B434-DE70517F3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603BE-C1AB-446A-95C6-F0E722984B8D}"/>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C7BC5863-9124-4573-AE4E-D6EB0DF81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3EDF-1578-4CFB-8844-50812C3B51C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404637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16CB-394D-413C-926F-7DAD379EA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F8335-0017-4C16-ACEA-889F154B7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DB5C8-0DD1-4F3C-A195-30A70F625015}"/>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002978D0-F8A5-4C44-B18D-33BDF46D9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6041E-1278-4888-929D-838067F52EF3}"/>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18457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B819-34BD-4A7A-8D75-5B7DD2D52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4101C-57D4-417F-AD0F-84575A632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7C603-6881-4755-B023-A02469C92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B7A07-6C9A-4DBE-B9FD-AA9CB4F499D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8A25C9CF-46E1-44B2-B5B2-45EAC1CDC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FAABF-0B1F-4523-9069-5008481CF253}"/>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14823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AC32-0204-49D8-86AF-06A0AFA68B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52C541-8C48-4C9E-B2D4-A0538C2C3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98329-6BB1-41C8-BC87-D4F216EA8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05C850-6637-4797-BC9F-FCAC1FD28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6C758-63C5-4D7D-96C0-D024133300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4F00B-04E2-45A9-8195-8673A80A43BC}"/>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8" name="Footer Placeholder 7">
            <a:extLst>
              <a:ext uri="{FF2B5EF4-FFF2-40B4-BE49-F238E27FC236}">
                <a16:creationId xmlns:a16="http://schemas.microsoft.com/office/drawing/2014/main" id="{C972C97E-D94E-4B99-9980-79976E0E7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48543-3117-4884-97E0-5F1C84117B6E}"/>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4094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C2AC-EC37-46E9-8A65-6CD7BE8F1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446BC-CE8C-4335-8EB6-6C52926C1488}"/>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4" name="Footer Placeholder 3">
            <a:extLst>
              <a:ext uri="{FF2B5EF4-FFF2-40B4-BE49-F238E27FC236}">
                <a16:creationId xmlns:a16="http://schemas.microsoft.com/office/drawing/2014/main" id="{30E1BE42-DD20-4FB5-B8D3-D222FE739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78510-141E-430E-93F1-1EBF3ABE3462}"/>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69153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3BF4-0FE7-45DD-B9FA-C8D278A57843}"/>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3" name="Footer Placeholder 2">
            <a:extLst>
              <a:ext uri="{FF2B5EF4-FFF2-40B4-BE49-F238E27FC236}">
                <a16:creationId xmlns:a16="http://schemas.microsoft.com/office/drawing/2014/main" id="{7308ED07-2F48-47C1-84FC-C3B845BA3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5D66D-DFEF-4F49-887C-E6525DEBAF5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72741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1440-54A4-46CE-9549-A5AC1C970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8DA94-57AA-4107-8CC9-5DF02F8DE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B4997A-BDA5-4772-9B10-2A33FE8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7286-1138-4CD0-9894-A90365BE220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FE1848BF-5C10-4FBC-8B5F-DDEB8FEF1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49F5C-BFAB-45A2-8C6D-DED59F6B3514}"/>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75298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9700-1561-4677-A8FB-19AA11A1E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4BB2E-ECE2-4702-8B10-278F382CF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F813D-2861-4F1B-AC06-653B3DAA4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E2676-5CFA-451E-A220-FD390553E8E1}"/>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7A52DE77-0E62-4C94-BC4C-51B84F15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62890-39BB-437D-B315-2DADB1D1102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6953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9263B-83AE-41E2-87B1-51FD44078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F2022A-B29D-408F-825A-3A4C0EB7F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923F0-DD17-4E1D-A95D-CB6847826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6CB0E69E-7A42-4AC3-9B6A-FD1A1B472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27B5D3-7003-411B-8C56-4D8153B9C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5C24-3E6E-4188-AEDC-14C61AC978B0}" type="slidenum">
              <a:rPr lang="en-US" smtClean="0"/>
              <a:t>‹#›</a:t>
            </a:fld>
            <a:endParaRPr lang="en-US"/>
          </a:p>
        </p:txBody>
      </p:sp>
    </p:spTree>
    <p:extLst>
      <p:ext uri="{BB962C8B-B14F-4D97-AF65-F5344CB8AC3E}">
        <p14:creationId xmlns:p14="http://schemas.microsoft.com/office/powerpoint/2010/main" val="29375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D536-4D21-4586-B641-EAC3255B9D53}"/>
              </a:ext>
            </a:extLst>
          </p:cNvPr>
          <p:cNvSpPr>
            <a:spLocks noGrp="1"/>
          </p:cNvSpPr>
          <p:nvPr>
            <p:ph type="title"/>
          </p:nvPr>
        </p:nvSpPr>
        <p:spPr/>
        <p:txBody>
          <a:bodyPr/>
          <a:lstStyle/>
          <a:p>
            <a:r>
              <a:rPr lang="en-US" dirty="0"/>
              <a:t>Task Summary</a:t>
            </a:r>
          </a:p>
        </p:txBody>
      </p:sp>
      <p:sp>
        <p:nvSpPr>
          <p:cNvPr id="3" name="Content Placeholder 2">
            <a:extLst>
              <a:ext uri="{FF2B5EF4-FFF2-40B4-BE49-F238E27FC236}">
                <a16:creationId xmlns:a16="http://schemas.microsoft.com/office/drawing/2014/main" id="{4C9FD518-94E9-4A63-9A9D-7B240E7C69EA}"/>
              </a:ext>
            </a:extLst>
          </p:cNvPr>
          <p:cNvSpPr>
            <a:spLocks noGrp="1"/>
          </p:cNvSpPr>
          <p:nvPr>
            <p:ph idx="1"/>
          </p:nvPr>
        </p:nvSpPr>
        <p:spPr/>
        <p:txBody>
          <a:bodyPr>
            <a:normAutofit/>
          </a:bodyPr>
          <a:lstStyle/>
          <a:p>
            <a:r>
              <a:rPr lang="en-US" sz="2000" dirty="0"/>
              <a:t>COVID-19 has affected the lives of every person on the planet in some way leaving a wake of confusion as to how to adapt to this new lifestyle. The pandemic has left many entities including local governments and merchants wondering what the economic and societal implications of it will be. It is therefore my task with </a:t>
            </a:r>
            <a:r>
              <a:rPr lang="en-US" sz="2000" dirty="0" err="1"/>
              <a:t>IronHacks</a:t>
            </a:r>
            <a:r>
              <a:rPr lang="en-US" sz="2000" dirty="0"/>
              <a:t> to help these entities by building a model to accurately predict for weekly foot traffic in 1804 places of interest within Tippecanoe county.</a:t>
            </a:r>
          </a:p>
          <a:p>
            <a:r>
              <a:rPr lang="en-US" sz="2000" dirty="0"/>
              <a:t>Models tested include linear, lasso, and ridge regression, KNN regression, ARIMA, Exponential Smoothing, VAR, MLP Regression, decision trees, and random forest modeling</a:t>
            </a:r>
          </a:p>
          <a:p>
            <a:r>
              <a:rPr lang="en-US" sz="2000" dirty="0"/>
              <a:t>The final model was random forest modeling as it provided that highest, consistent accuracy tested on weeks 42 – 44 data. </a:t>
            </a:r>
          </a:p>
        </p:txBody>
      </p:sp>
    </p:spTree>
    <p:extLst>
      <p:ext uri="{BB962C8B-B14F-4D97-AF65-F5344CB8AC3E}">
        <p14:creationId xmlns:p14="http://schemas.microsoft.com/office/powerpoint/2010/main" val="15106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1E3D-F6CD-48AE-BC2F-00F313CCF03D}"/>
              </a:ext>
            </a:extLst>
          </p:cNvPr>
          <p:cNvSpPr>
            <a:spLocks noGrp="1"/>
          </p:cNvSpPr>
          <p:nvPr>
            <p:ph type="title"/>
          </p:nvPr>
        </p:nvSpPr>
        <p:spPr/>
        <p:txBody>
          <a:bodyPr/>
          <a:lstStyle/>
          <a:p>
            <a:r>
              <a:rPr lang="en-US" dirty="0"/>
              <a:t>Generated Maps of POI visit counts</a:t>
            </a:r>
          </a:p>
        </p:txBody>
      </p:sp>
      <p:pic>
        <p:nvPicPr>
          <p:cNvPr id="13" name="Content Placeholder 12">
            <a:extLst>
              <a:ext uri="{FF2B5EF4-FFF2-40B4-BE49-F238E27FC236}">
                <a16:creationId xmlns:a16="http://schemas.microsoft.com/office/drawing/2014/main" id="{7C5A9FD5-D4A7-45FF-B1B6-681DBAD4C66F}"/>
              </a:ext>
            </a:extLst>
          </p:cNvPr>
          <p:cNvPicPr>
            <a:picLocks noGrp="1" noChangeAspect="1"/>
          </p:cNvPicPr>
          <p:nvPr>
            <p:ph idx="1"/>
          </p:nvPr>
        </p:nvPicPr>
        <p:blipFill>
          <a:blip r:embed="rId2"/>
          <a:stretch>
            <a:fillRect/>
          </a:stretch>
        </p:blipFill>
        <p:spPr>
          <a:xfrm>
            <a:off x="838200" y="1690688"/>
            <a:ext cx="10515600" cy="4089346"/>
          </a:xfrm>
        </p:spPr>
      </p:pic>
    </p:spTree>
    <p:extLst>
      <p:ext uri="{BB962C8B-B14F-4D97-AF65-F5344CB8AC3E}">
        <p14:creationId xmlns:p14="http://schemas.microsoft.com/office/powerpoint/2010/main" val="32162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0852-7026-4D91-97E8-495FDF641E7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601438D-2B74-488B-9289-B37A6E976D52}"/>
              </a:ext>
            </a:extLst>
          </p:cNvPr>
          <p:cNvSpPr>
            <a:spLocks noGrp="1"/>
          </p:cNvSpPr>
          <p:nvPr>
            <p:ph idx="1"/>
          </p:nvPr>
        </p:nvSpPr>
        <p:spPr/>
        <p:txBody>
          <a:bodyPr/>
          <a:lstStyle/>
          <a:p>
            <a:r>
              <a:rPr lang="en-US" dirty="0"/>
              <a:t>Policymakers should be aware that many variables are available to add to this model to improve accuracy. If you would like to use other variables, these variables should be at least as accurate to predict for the next week as it is to predict </a:t>
            </a:r>
            <a:r>
              <a:rPr lang="en-US" dirty="0" err="1"/>
              <a:t>raw_visit_counts</a:t>
            </a:r>
            <a:r>
              <a:rPr lang="en-US" dirty="0"/>
              <a:t>. The variables I would recommend are </a:t>
            </a:r>
            <a:r>
              <a:rPr lang="en-US" dirty="0" err="1"/>
              <a:t>covid</a:t>
            </a:r>
            <a:r>
              <a:rPr lang="en-US" dirty="0"/>
              <a:t> rate in areas of each POI, type and number of executive orders, as well as any other variables that assist in predicting consumer behavior.</a:t>
            </a:r>
          </a:p>
        </p:txBody>
      </p:sp>
    </p:spTree>
    <p:extLst>
      <p:ext uri="{BB962C8B-B14F-4D97-AF65-F5344CB8AC3E}">
        <p14:creationId xmlns:p14="http://schemas.microsoft.com/office/powerpoint/2010/main" val="147694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TotalTime>
  <Words>232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Task Summary</vt:lpstr>
      <vt:lpstr>Generated Maps of POI visit counts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abbott</dc:creator>
  <cp:lastModifiedBy>aidan abbott</cp:lastModifiedBy>
  <cp:revision>6</cp:revision>
  <dcterms:created xsi:type="dcterms:W3CDTF">2021-01-15T02:57:08Z</dcterms:created>
  <dcterms:modified xsi:type="dcterms:W3CDTF">2021-01-16T04:54:17Z</dcterms:modified>
</cp:coreProperties>
</file>