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14"/>
  </p:notesMasterIdLst>
  <p:handoutMasterIdLst>
    <p:handoutMasterId r:id="rId15"/>
  </p:handoutMasterIdLst>
  <p:sldIdLst>
    <p:sldId id="308" r:id="rId5"/>
    <p:sldId id="311" r:id="rId6"/>
    <p:sldId id="312" r:id="rId7"/>
    <p:sldId id="314" r:id="rId8"/>
    <p:sldId id="316" r:id="rId9"/>
    <p:sldId id="317" r:id="rId10"/>
    <p:sldId id="318" r:id="rId11"/>
    <p:sldId id="319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C33"/>
    <a:srgbClr val="737373"/>
    <a:srgbClr val="FBFBFB"/>
    <a:srgbClr val="E9EEF1"/>
    <a:srgbClr val="FFFFFF"/>
    <a:srgbClr val="5AB447"/>
    <a:srgbClr val="F2F2F2"/>
    <a:srgbClr val="F7F7F7"/>
    <a:srgbClr val="C4CAC8"/>
    <a:srgbClr val="0A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33" autoAdjust="0"/>
  </p:normalViewPr>
  <p:slideViewPr>
    <p:cSldViewPr snapToGrid="0" showGuides="1">
      <p:cViewPr varScale="1">
        <p:scale>
          <a:sx n="108" d="100"/>
          <a:sy n="108" d="100"/>
        </p:scale>
        <p:origin x="630" y="8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66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50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0EED2-908A-4F8B-B8E7-2DA22CA4393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CC4B13-1D31-4AA4-BD88-60B9C8F268B1}">
      <dgm:prSet phldrT="[Testo]" phldr="1" custT="1"/>
      <dgm:spPr>
        <a:solidFill>
          <a:srgbClr val="48AC33">
            <a:alpha val="30980"/>
          </a:srgbClr>
        </a:solidFill>
        <a:ln>
          <a:solidFill>
            <a:srgbClr val="737373"/>
          </a:solidFill>
        </a:ln>
      </dgm:spPr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B2E4440F-99E9-4673-AEB3-2C198B9A6DD3}" type="parTrans" cxnId="{96815F3E-EFE1-435C-B475-98FE62B0A4F9}">
      <dgm:prSet/>
      <dgm:spPr/>
      <dgm:t>
        <a:bodyPr/>
        <a:lstStyle/>
        <a:p>
          <a:endParaRPr lang="en-US"/>
        </a:p>
      </dgm:t>
    </dgm:pt>
    <dgm:pt modelId="{B326C6E9-EC5D-4EBB-999B-5B3CC8CAB15F}" type="sibTrans" cxnId="{96815F3E-EFE1-435C-B475-98FE62B0A4F9}">
      <dgm:prSet/>
      <dgm:spPr/>
      <dgm:t>
        <a:bodyPr/>
        <a:lstStyle/>
        <a:p>
          <a:endParaRPr lang="en-US"/>
        </a:p>
      </dgm:t>
    </dgm:pt>
    <dgm:pt modelId="{6859634F-2C83-4923-BC74-84EBA9F9F6AC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 dirty="0"/>
        </a:p>
      </dgm:t>
    </dgm:pt>
    <dgm:pt modelId="{4A91960D-AD14-488B-9D20-ABA6EF915197}" type="parTrans" cxnId="{02AFA67D-2308-4495-84EA-29AE68AAEC93}">
      <dgm:prSet/>
      <dgm:spPr/>
      <dgm:t>
        <a:bodyPr/>
        <a:lstStyle/>
        <a:p>
          <a:endParaRPr lang="en-US"/>
        </a:p>
      </dgm:t>
    </dgm:pt>
    <dgm:pt modelId="{C479DF75-0BF9-484B-A391-4F55B48309ED}" type="sibTrans" cxnId="{02AFA67D-2308-4495-84EA-29AE68AAEC93}">
      <dgm:prSet/>
      <dgm:spPr/>
      <dgm:t>
        <a:bodyPr/>
        <a:lstStyle/>
        <a:p>
          <a:endParaRPr lang="en-US"/>
        </a:p>
      </dgm:t>
    </dgm:pt>
    <dgm:pt modelId="{43674341-48C9-45E9-AF5D-0C73956E4B24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 dirty="0"/>
        </a:p>
      </dgm:t>
    </dgm:pt>
    <dgm:pt modelId="{E36F4469-132E-49E8-95DA-403E339A6782}" type="parTrans" cxnId="{D6C9B848-8EDF-46FC-B9D0-E4ADD8401931}">
      <dgm:prSet/>
      <dgm:spPr/>
      <dgm:t>
        <a:bodyPr/>
        <a:lstStyle/>
        <a:p>
          <a:endParaRPr lang="en-US"/>
        </a:p>
      </dgm:t>
    </dgm:pt>
    <dgm:pt modelId="{3FE419BA-EEC0-4655-ABAC-A6F956CC2F1E}" type="sibTrans" cxnId="{D6C9B848-8EDF-46FC-B9D0-E4ADD8401931}">
      <dgm:prSet/>
      <dgm:spPr/>
      <dgm:t>
        <a:bodyPr/>
        <a:lstStyle/>
        <a:p>
          <a:endParaRPr lang="en-US"/>
        </a:p>
      </dgm:t>
    </dgm:pt>
    <dgm:pt modelId="{D9FF4174-ECCC-4558-AC62-82623A4464AD}">
      <dgm:prSet phldrT="[Testo]" phldr="1" custT="1"/>
      <dgm:spPr>
        <a:solidFill>
          <a:srgbClr val="48AC33">
            <a:alpha val="30980"/>
          </a:srgbClr>
        </a:solidFill>
        <a:ln>
          <a:solidFill>
            <a:srgbClr val="737373"/>
          </a:solidFill>
        </a:ln>
      </dgm:spPr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B3003C7A-987E-40C8-AE5F-BAF36649BFEA}" type="parTrans" cxnId="{2711B69B-CE6E-4BB5-AFCF-57A2714DFCA0}">
      <dgm:prSet/>
      <dgm:spPr/>
      <dgm:t>
        <a:bodyPr/>
        <a:lstStyle/>
        <a:p>
          <a:endParaRPr lang="en-US"/>
        </a:p>
      </dgm:t>
    </dgm:pt>
    <dgm:pt modelId="{AD1FC14D-6600-4852-AC68-3854651BAC1D}" type="sibTrans" cxnId="{2711B69B-CE6E-4BB5-AFCF-57A2714DFCA0}">
      <dgm:prSet/>
      <dgm:spPr/>
      <dgm:t>
        <a:bodyPr/>
        <a:lstStyle/>
        <a:p>
          <a:endParaRPr lang="en-US"/>
        </a:p>
      </dgm:t>
    </dgm:pt>
    <dgm:pt modelId="{8268BEB7-A698-4F73-B418-181F231A07C2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 dirty="0"/>
        </a:p>
      </dgm:t>
    </dgm:pt>
    <dgm:pt modelId="{4CBA1140-56A9-43B2-9E94-E9927D88A292}" type="parTrans" cxnId="{C7310D18-F75B-44C8-9314-5504B905144D}">
      <dgm:prSet/>
      <dgm:spPr/>
      <dgm:t>
        <a:bodyPr/>
        <a:lstStyle/>
        <a:p>
          <a:endParaRPr lang="en-US"/>
        </a:p>
      </dgm:t>
    </dgm:pt>
    <dgm:pt modelId="{1F4226DF-73DE-417B-BD75-D6999EA31DFE}" type="sibTrans" cxnId="{C7310D18-F75B-44C8-9314-5504B905144D}">
      <dgm:prSet/>
      <dgm:spPr/>
      <dgm:t>
        <a:bodyPr/>
        <a:lstStyle/>
        <a:p>
          <a:endParaRPr lang="en-US"/>
        </a:p>
      </dgm:t>
    </dgm:pt>
    <dgm:pt modelId="{85C35B76-9227-4FDB-B678-15212F12BF90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/>
        </a:p>
      </dgm:t>
    </dgm:pt>
    <dgm:pt modelId="{FBD45805-E2E7-4600-BD52-A509F031773B}" type="parTrans" cxnId="{05D1161F-E06E-4DBD-A56D-4EBC2457212E}">
      <dgm:prSet/>
      <dgm:spPr/>
      <dgm:t>
        <a:bodyPr/>
        <a:lstStyle/>
        <a:p>
          <a:endParaRPr lang="en-US"/>
        </a:p>
      </dgm:t>
    </dgm:pt>
    <dgm:pt modelId="{B919D3D9-FB55-41F6-B606-B618E8404842}" type="sibTrans" cxnId="{05D1161F-E06E-4DBD-A56D-4EBC2457212E}">
      <dgm:prSet/>
      <dgm:spPr/>
      <dgm:t>
        <a:bodyPr/>
        <a:lstStyle/>
        <a:p>
          <a:endParaRPr lang="en-US"/>
        </a:p>
      </dgm:t>
    </dgm:pt>
    <dgm:pt modelId="{5323B57B-86A7-40BA-994D-601FAB55633E}">
      <dgm:prSet phldrT="[Testo]" phldr="1" custT="1"/>
      <dgm:spPr>
        <a:solidFill>
          <a:srgbClr val="48AC33">
            <a:alpha val="30980"/>
          </a:srgbClr>
        </a:solidFill>
        <a:ln>
          <a:solidFill>
            <a:srgbClr val="737373"/>
          </a:solidFill>
        </a:ln>
      </dgm:spPr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ED4D31AF-DABC-452A-AC0B-D400DFA1ADD1}" type="parTrans" cxnId="{FB546931-78BE-4BD1-AE54-0D9FF1C34C45}">
      <dgm:prSet/>
      <dgm:spPr/>
      <dgm:t>
        <a:bodyPr/>
        <a:lstStyle/>
        <a:p>
          <a:endParaRPr lang="en-US"/>
        </a:p>
      </dgm:t>
    </dgm:pt>
    <dgm:pt modelId="{C93B4968-72E3-4D6A-B8F4-C369B3FBA6F2}" type="sibTrans" cxnId="{FB546931-78BE-4BD1-AE54-0D9FF1C34C45}">
      <dgm:prSet/>
      <dgm:spPr/>
      <dgm:t>
        <a:bodyPr/>
        <a:lstStyle/>
        <a:p>
          <a:endParaRPr lang="en-US"/>
        </a:p>
      </dgm:t>
    </dgm:pt>
    <dgm:pt modelId="{8C3769D0-2591-4591-B961-8B8364868E2C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/>
        </a:p>
      </dgm:t>
    </dgm:pt>
    <dgm:pt modelId="{009579B0-AACF-41A1-98F9-A37F58A67487}" type="parTrans" cxnId="{0A2DC7B2-0D75-41F6-B27F-C42D6643F296}">
      <dgm:prSet/>
      <dgm:spPr/>
      <dgm:t>
        <a:bodyPr/>
        <a:lstStyle/>
        <a:p>
          <a:endParaRPr lang="en-US"/>
        </a:p>
      </dgm:t>
    </dgm:pt>
    <dgm:pt modelId="{0AF60422-B5C3-48FC-A99C-56B38535D1B1}" type="sibTrans" cxnId="{0A2DC7B2-0D75-41F6-B27F-C42D6643F296}">
      <dgm:prSet/>
      <dgm:spPr/>
      <dgm:t>
        <a:bodyPr/>
        <a:lstStyle/>
        <a:p>
          <a:endParaRPr lang="en-US"/>
        </a:p>
      </dgm:t>
    </dgm:pt>
    <dgm:pt modelId="{4AFC14E4-C3B3-4649-B520-1C04DF14C543}">
      <dgm:prSet phldrT="[Testo]" phldr="1" custT="1"/>
      <dgm:spPr>
        <a:ln>
          <a:solidFill>
            <a:srgbClr val="737373"/>
          </a:solidFill>
        </a:ln>
      </dgm:spPr>
      <dgm:t>
        <a:bodyPr/>
        <a:lstStyle/>
        <a:p>
          <a:endParaRPr lang="en-US" sz="2400" dirty="0"/>
        </a:p>
      </dgm:t>
    </dgm:pt>
    <dgm:pt modelId="{2FE10C1B-BBAF-44CD-B4BF-C29BBEC105E1}" type="parTrans" cxnId="{34A4A3EA-3B29-4EF5-94A4-40D412A7BF1B}">
      <dgm:prSet/>
      <dgm:spPr/>
      <dgm:t>
        <a:bodyPr/>
        <a:lstStyle/>
        <a:p>
          <a:endParaRPr lang="en-US"/>
        </a:p>
      </dgm:t>
    </dgm:pt>
    <dgm:pt modelId="{1AD6C2FF-AC04-489D-879B-DEE846E13C6D}" type="sibTrans" cxnId="{34A4A3EA-3B29-4EF5-94A4-40D412A7BF1B}">
      <dgm:prSet/>
      <dgm:spPr/>
      <dgm:t>
        <a:bodyPr/>
        <a:lstStyle/>
        <a:p>
          <a:endParaRPr lang="en-US"/>
        </a:p>
      </dgm:t>
    </dgm:pt>
    <dgm:pt modelId="{28C7F944-3398-4B83-AA55-61CB32676440}" type="pres">
      <dgm:prSet presAssocID="{89A0EED2-908A-4F8B-B8E7-2DA22CA43937}" presName="linearFlow" presStyleCnt="0">
        <dgm:presLayoutVars>
          <dgm:dir/>
          <dgm:animLvl val="lvl"/>
          <dgm:resizeHandles val="exact"/>
        </dgm:presLayoutVars>
      </dgm:prSet>
      <dgm:spPr/>
    </dgm:pt>
    <dgm:pt modelId="{0801EE5F-BFD7-4950-B9A0-15F995D36AFF}" type="pres">
      <dgm:prSet presAssocID="{A2CC4B13-1D31-4AA4-BD88-60B9C8F268B1}" presName="composite" presStyleCnt="0"/>
      <dgm:spPr/>
    </dgm:pt>
    <dgm:pt modelId="{02D9B9E7-FC48-434F-995E-833C2FCF1891}" type="pres">
      <dgm:prSet presAssocID="{A2CC4B13-1D31-4AA4-BD88-60B9C8F268B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1F9098-A372-4B5E-83B9-A645D9A268E8}" type="pres">
      <dgm:prSet presAssocID="{A2CC4B13-1D31-4AA4-BD88-60B9C8F268B1}" presName="descendantText" presStyleLbl="alignAcc1" presStyleIdx="0" presStyleCnt="3">
        <dgm:presLayoutVars>
          <dgm:bulletEnabled val="1"/>
        </dgm:presLayoutVars>
      </dgm:prSet>
      <dgm:spPr/>
    </dgm:pt>
    <dgm:pt modelId="{911EC06A-B33E-4C1D-8B2B-A2D9570E2BD9}" type="pres">
      <dgm:prSet presAssocID="{B326C6E9-EC5D-4EBB-999B-5B3CC8CAB15F}" presName="sp" presStyleCnt="0"/>
      <dgm:spPr/>
    </dgm:pt>
    <dgm:pt modelId="{35B3D942-11FE-4A36-BF0A-A80F6109B719}" type="pres">
      <dgm:prSet presAssocID="{D9FF4174-ECCC-4558-AC62-82623A4464AD}" presName="composite" presStyleCnt="0"/>
      <dgm:spPr/>
    </dgm:pt>
    <dgm:pt modelId="{12BDB32E-060C-477A-8F27-3FD2220C492F}" type="pres">
      <dgm:prSet presAssocID="{D9FF4174-ECCC-4558-AC62-82623A4464A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6DACDE5-53B1-4C4E-B755-3749EE29763D}" type="pres">
      <dgm:prSet presAssocID="{D9FF4174-ECCC-4558-AC62-82623A4464AD}" presName="descendantText" presStyleLbl="alignAcc1" presStyleIdx="1" presStyleCnt="3">
        <dgm:presLayoutVars>
          <dgm:bulletEnabled val="1"/>
        </dgm:presLayoutVars>
      </dgm:prSet>
      <dgm:spPr/>
    </dgm:pt>
    <dgm:pt modelId="{FC00F6BF-A35F-4422-8A1F-18C6E83C8717}" type="pres">
      <dgm:prSet presAssocID="{AD1FC14D-6600-4852-AC68-3854651BAC1D}" presName="sp" presStyleCnt="0"/>
      <dgm:spPr/>
    </dgm:pt>
    <dgm:pt modelId="{D8C1E0A9-D716-47D5-B536-592BBCB0D4B1}" type="pres">
      <dgm:prSet presAssocID="{5323B57B-86A7-40BA-994D-601FAB55633E}" presName="composite" presStyleCnt="0"/>
      <dgm:spPr/>
    </dgm:pt>
    <dgm:pt modelId="{FFCAAC56-5609-40D5-96E4-13095225EC3C}" type="pres">
      <dgm:prSet presAssocID="{5323B57B-86A7-40BA-994D-601FAB55633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A9B715A-ED14-46D0-8B8B-F1CA9DA6EFE3}" type="pres">
      <dgm:prSet presAssocID="{5323B57B-86A7-40BA-994D-601FAB55633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0BF6001-F744-424B-9D7D-7B41BF46C4D5}" type="presOf" srcId="{8C3769D0-2591-4591-B961-8B8364868E2C}" destId="{0A9B715A-ED14-46D0-8B8B-F1CA9DA6EFE3}" srcOrd="0" destOrd="0" presId="urn:microsoft.com/office/officeart/2005/8/layout/chevron2"/>
    <dgm:cxn modelId="{9BBFB40D-DA3D-455B-9016-25B01F5FCB63}" type="presOf" srcId="{43674341-48C9-45E9-AF5D-0C73956E4B24}" destId="{641F9098-A372-4B5E-83B9-A645D9A268E8}" srcOrd="0" destOrd="1" presId="urn:microsoft.com/office/officeart/2005/8/layout/chevron2"/>
    <dgm:cxn modelId="{B8FEA212-F3FF-4AA7-9F66-4798D04B9E70}" type="presOf" srcId="{D9FF4174-ECCC-4558-AC62-82623A4464AD}" destId="{12BDB32E-060C-477A-8F27-3FD2220C492F}" srcOrd="0" destOrd="0" presId="urn:microsoft.com/office/officeart/2005/8/layout/chevron2"/>
    <dgm:cxn modelId="{C7310D18-F75B-44C8-9314-5504B905144D}" srcId="{D9FF4174-ECCC-4558-AC62-82623A4464AD}" destId="{8268BEB7-A698-4F73-B418-181F231A07C2}" srcOrd="0" destOrd="0" parTransId="{4CBA1140-56A9-43B2-9E94-E9927D88A292}" sibTransId="{1F4226DF-73DE-417B-BD75-D6999EA31DFE}"/>
    <dgm:cxn modelId="{05D1161F-E06E-4DBD-A56D-4EBC2457212E}" srcId="{D9FF4174-ECCC-4558-AC62-82623A4464AD}" destId="{85C35B76-9227-4FDB-B678-15212F12BF90}" srcOrd="1" destOrd="0" parTransId="{FBD45805-E2E7-4600-BD52-A509F031773B}" sibTransId="{B919D3D9-FB55-41F6-B606-B618E8404842}"/>
    <dgm:cxn modelId="{FB546931-78BE-4BD1-AE54-0D9FF1C34C45}" srcId="{89A0EED2-908A-4F8B-B8E7-2DA22CA43937}" destId="{5323B57B-86A7-40BA-994D-601FAB55633E}" srcOrd="2" destOrd="0" parTransId="{ED4D31AF-DABC-452A-AC0B-D400DFA1ADD1}" sibTransId="{C93B4968-72E3-4D6A-B8F4-C369B3FBA6F2}"/>
    <dgm:cxn modelId="{96815F3E-EFE1-435C-B475-98FE62B0A4F9}" srcId="{89A0EED2-908A-4F8B-B8E7-2DA22CA43937}" destId="{A2CC4B13-1D31-4AA4-BD88-60B9C8F268B1}" srcOrd="0" destOrd="0" parTransId="{B2E4440F-99E9-4673-AEB3-2C198B9A6DD3}" sibTransId="{B326C6E9-EC5D-4EBB-999B-5B3CC8CAB15F}"/>
    <dgm:cxn modelId="{0C9B2063-31F7-4F38-9F5B-C3485301DCC4}" type="presOf" srcId="{89A0EED2-908A-4F8B-B8E7-2DA22CA43937}" destId="{28C7F944-3398-4B83-AA55-61CB32676440}" srcOrd="0" destOrd="0" presId="urn:microsoft.com/office/officeart/2005/8/layout/chevron2"/>
    <dgm:cxn modelId="{D6C9B848-8EDF-46FC-B9D0-E4ADD8401931}" srcId="{A2CC4B13-1D31-4AA4-BD88-60B9C8F268B1}" destId="{43674341-48C9-45E9-AF5D-0C73956E4B24}" srcOrd="1" destOrd="0" parTransId="{E36F4469-132E-49E8-95DA-403E339A6782}" sibTransId="{3FE419BA-EEC0-4655-ABAC-A6F956CC2F1E}"/>
    <dgm:cxn modelId="{85D2AD53-6FB7-47B7-AE7F-0B839CCEDA04}" type="presOf" srcId="{5323B57B-86A7-40BA-994D-601FAB55633E}" destId="{FFCAAC56-5609-40D5-96E4-13095225EC3C}" srcOrd="0" destOrd="0" presId="urn:microsoft.com/office/officeart/2005/8/layout/chevron2"/>
    <dgm:cxn modelId="{02AFA67D-2308-4495-84EA-29AE68AAEC93}" srcId="{A2CC4B13-1D31-4AA4-BD88-60B9C8F268B1}" destId="{6859634F-2C83-4923-BC74-84EBA9F9F6AC}" srcOrd="0" destOrd="0" parTransId="{4A91960D-AD14-488B-9D20-ABA6EF915197}" sibTransId="{C479DF75-0BF9-484B-A391-4F55B48309ED}"/>
    <dgm:cxn modelId="{C440D187-C56F-4AF1-A017-7365DC0EE71B}" type="presOf" srcId="{6859634F-2C83-4923-BC74-84EBA9F9F6AC}" destId="{641F9098-A372-4B5E-83B9-A645D9A268E8}" srcOrd="0" destOrd="0" presId="urn:microsoft.com/office/officeart/2005/8/layout/chevron2"/>
    <dgm:cxn modelId="{8A67EE91-9A2C-4978-AAF2-8C7BDCC2F538}" type="presOf" srcId="{4AFC14E4-C3B3-4649-B520-1C04DF14C543}" destId="{0A9B715A-ED14-46D0-8B8B-F1CA9DA6EFE3}" srcOrd="0" destOrd="1" presId="urn:microsoft.com/office/officeart/2005/8/layout/chevron2"/>
    <dgm:cxn modelId="{2711B69B-CE6E-4BB5-AFCF-57A2714DFCA0}" srcId="{89A0EED2-908A-4F8B-B8E7-2DA22CA43937}" destId="{D9FF4174-ECCC-4558-AC62-82623A4464AD}" srcOrd="1" destOrd="0" parTransId="{B3003C7A-987E-40C8-AE5F-BAF36649BFEA}" sibTransId="{AD1FC14D-6600-4852-AC68-3854651BAC1D}"/>
    <dgm:cxn modelId="{57E734B0-11BD-4868-92F9-4CF250B16CB4}" type="presOf" srcId="{85C35B76-9227-4FDB-B678-15212F12BF90}" destId="{46DACDE5-53B1-4C4E-B755-3749EE29763D}" srcOrd="0" destOrd="1" presId="urn:microsoft.com/office/officeart/2005/8/layout/chevron2"/>
    <dgm:cxn modelId="{0A2DC7B2-0D75-41F6-B27F-C42D6643F296}" srcId="{5323B57B-86A7-40BA-994D-601FAB55633E}" destId="{8C3769D0-2591-4591-B961-8B8364868E2C}" srcOrd="0" destOrd="0" parTransId="{009579B0-AACF-41A1-98F9-A37F58A67487}" sibTransId="{0AF60422-B5C3-48FC-A99C-56B38535D1B1}"/>
    <dgm:cxn modelId="{01D1B2DB-3CFC-482D-94CF-8F1E10499006}" type="presOf" srcId="{8268BEB7-A698-4F73-B418-181F231A07C2}" destId="{46DACDE5-53B1-4C4E-B755-3749EE29763D}" srcOrd="0" destOrd="0" presId="urn:microsoft.com/office/officeart/2005/8/layout/chevron2"/>
    <dgm:cxn modelId="{34A4A3EA-3B29-4EF5-94A4-40D412A7BF1B}" srcId="{5323B57B-86A7-40BA-994D-601FAB55633E}" destId="{4AFC14E4-C3B3-4649-B520-1C04DF14C543}" srcOrd="1" destOrd="0" parTransId="{2FE10C1B-BBAF-44CD-B4BF-C29BBEC105E1}" sibTransId="{1AD6C2FF-AC04-489D-879B-DEE846E13C6D}"/>
    <dgm:cxn modelId="{13A841EF-98D5-4B41-B2AA-0A9A3935E7F6}" type="presOf" srcId="{A2CC4B13-1D31-4AA4-BD88-60B9C8F268B1}" destId="{02D9B9E7-FC48-434F-995E-833C2FCF1891}" srcOrd="0" destOrd="0" presId="urn:microsoft.com/office/officeart/2005/8/layout/chevron2"/>
    <dgm:cxn modelId="{9E885BD6-1090-426C-AFE3-3EFA2C39DAFF}" type="presParOf" srcId="{28C7F944-3398-4B83-AA55-61CB32676440}" destId="{0801EE5F-BFD7-4950-B9A0-15F995D36AFF}" srcOrd="0" destOrd="0" presId="urn:microsoft.com/office/officeart/2005/8/layout/chevron2"/>
    <dgm:cxn modelId="{0CFB7083-0430-4E74-B4F2-A39FB021BD39}" type="presParOf" srcId="{0801EE5F-BFD7-4950-B9A0-15F995D36AFF}" destId="{02D9B9E7-FC48-434F-995E-833C2FCF1891}" srcOrd="0" destOrd="0" presId="urn:microsoft.com/office/officeart/2005/8/layout/chevron2"/>
    <dgm:cxn modelId="{D279DCC2-DB54-4035-9271-D7C7C09B6ADF}" type="presParOf" srcId="{0801EE5F-BFD7-4950-B9A0-15F995D36AFF}" destId="{641F9098-A372-4B5E-83B9-A645D9A268E8}" srcOrd="1" destOrd="0" presId="urn:microsoft.com/office/officeart/2005/8/layout/chevron2"/>
    <dgm:cxn modelId="{F4197705-D41D-4F54-B50E-487FDE64FF84}" type="presParOf" srcId="{28C7F944-3398-4B83-AA55-61CB32676440}" destId="{911EC06A-B33E-4C1D-8B2B-A2D9570E2BD9}" srcOrd="1" destOrd="0" presId="urn:microsoft.com/office/officeart/2005/8/layout/chevron2"/>
    <dgm:cxn modelId="{5772B407-CE99-459B-9EA7-4F0143A2479E}" type="presParOf" srcId="{28C7F944-3398-4B83-AA55-61CB32676440}" destId="{35B3D942-11FE-4A36-BF0A-A80F6109B719}" srcOrd="2" destOrd="0" presId="urn:microsoft.com/office/officeart/2005/8/layout/chevron2"/>
    <dgm:cxn modelId="{14EC92DD-6FAF-4599-82D1-40ADE226FCFF}" type="presParOf" srcId="{35B3D942-11FE-4A36-BF0A-A80F6109B719}" destId="{12BDB32E-060C-477A-8F27-3FD2220C492F}" srcOrd="0" destOrd="0" presId="urn:microsoft.com/office/officeart/2005/8/layout/chevron2"/>
    <dgm:cxn modelId="{D7335513-7053-4488-9B67-C9E57FF30C83}" type="presParOf" srcId="{35B3D942-11FE-4A36-BF0A-A80F6109B719}" destId="{46DACDE5-53B1-4C4E-B755-3749EE29763D}" srcOrd="1" destOrd="0" presId="urn:microsoft.com/office/officeart/2005/8/layout/chevron2"/>
    <dgm:cxn modelId="{2C8CD345-22C8-4030-9013-619CEFC6D02A}" type="presParOf" srcId="{28C7F944-3398-4B83-AA55-61CB32676440}" destId="{FC00F6BF-A35F-4422-8A1F-18C6E83C8717}" srcOrd="3" destOrd="0" presId="urn:microsoft.com/office/officeart/2005/8/layout/chevron2"/>
    <dgm:cxn modelId="{B00DB38B-6CFB-4BA5-A8E9-D5F21467BAB9}" type="presParOf" srcId="{28C7F944-3398-4B83-AA55-61CB32676440}" destId="{D8C1E0A9-D716-47D5-B536-592BBCB0D4B1}" srcOrd="4" destOrd="0" presId="urn:microsoft.com/office/officeart/2005/8/layout/chevron2"/>
    <dgm:cxn modelId="{50692FCC-4973-4936-A92A-697136B950E7}" type="presParOf" srcId="{D8C1E0A9-D716-47D5-B536-592BBCB0D4B1}" destId="{FFCAAC56-5609-40D5-96E4-13095225EC3C}" srcOrd="0" destOrd="0" presId="urn:microsoft.com/office/officeart/2005/8/layout/chevron2"/>
    <dgm:cxn modelId="{A5DBDAA2-58DB-4AA2-A2BF-F3CA77396FE9}" type="presParOf" srcId="{D8C1E0A9-D716-47D5-B536-592BBCB0D4B1}" destId="{0A9B715A-ED14-46D0-8B8B-F1CA9DA6EF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B9E7-FC48-434F-995E-833C2FCF1891}">
      <dsp:nvSpPr>
        <dsp:cNvPr id="0" name=""/>
        <dsp:cNvSpPr/>
      </dsp:nvSpPr>
      <dsp:spPr>
        <a:xfrm rot="5400000">
          <a:off x="-272641" y="276243"/>
          <a:ext cx="1817606" cy="1272324"/>
        </a:xfrm>
        <a:prstGeom prst="chevron">
          <a:avLst/>
        </a:prstGeom>
        <a:solidFill>
          <a:srgbClr val="48AC33">
            <a:alpha val="30980"/>
          </a:srgb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chemeClr val="tx1"/>
            </a:solidFill>
          </a:endParaRPr>
        </a:p>
      </dsp:txBody>
      <dsp:txXfrm rot="-5400000">
        <a:off x="0" y="639764"/>
        <a:ext cx="1272324" cy="545282"/>
      </dsp:txXfrm>
    </dsp:sp>
    <dsp:sp modelId="{641F9098-A372-4B5E-83B9-A645D9A268E8}">
      <dsp:nvSpPr>
        <dsp:cNvPr id="0" name=""/>
        <dsp:cNvSpPr/>
      </dsp:nvSpPr>
      <dsp:spPr>
        <a:xfrm rot="5400000">
          <a:off x="5554483" y="-4278555"/>
          <a:ext cx="1181444" cy="974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1272325" y="61276"/>
        <a:ext cx="9688088" cy="1066098"/>
      </dsp:txXfrm>
    </dsp:sp>
    <dsp:sp modelId="{12BDB32E-060C-477A-8F27-3FD2220C492F}">
      <dsp:nvSpPr>
        <dsp:cNvPr id="0" name=""/>
        <dsp:cNvSpPr/>
      </dsp:nvSpPr>
      <dsp:spPr>
        <a:xfrm rot="5400000">
          <a:off x="-272641" y="1902051"/>
          <a:ext cx="1817606" cy="1272324"/>
        </a:xfrm>
        <a:prstGeom prst="chevron">
          <a:avLst/>
        </a:prstGeom>
        <a:solidFill>
          <a:srgbClr val="48AC33">
            <a:alpha val="30980"/>
          </a:srgb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chemeClr val="tx1"/>
            </a:solidFill>
          </a:endParaRPr>
        </a:p>
      </dsp:txBody>
      <dsp:txXfrm rot="-5400000">
        <a:off x="0" y="2265572"/>
        <a:ext cx="1272324" cy="545282"/>
      </dsp:txXfrm>
    </dsp:sp>
    <dsp:sp modelId="{46DACDE5-53B1-4C4E-B755-3749EE29763D}">
      <dsp:nvSpPr>
        <dsp:cNvPr id="0" name=""/>
        <dsp:cNvSpPr/>
      </dsp:nvSpPr>
      <dsp:spPr>
        <a:xfrm rot="5400000">
          <a:off x="5554483" y="-2652748"/>
          <a:ext cx="1181444" cy="974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/>
        </a:p>
      </dsp:txBody>
      <dsp:txXfrm rot="-5400000">
        <a:off x="1272325" y="1687083"/>
        <a:ext cx="9688088" cy="1066098"/>
      </dsp:txXfrm>
    </dsp:sp>
    <dsp:sp modelId="{FFCAAC56-5609-40D5-96E4-13095225EC3C}">
      <dsp:nvSpPr>
        <dsp:cNvPr id="0" name=""/>
        <dsp:cNvSpPr/>
      </dsp:nvSpPr>
      <dsp:spPr>
        <a:xfrm rot="5400000">
          <a:off x="-272641" y="3527858"/>
          <a:ext cx="1817606" cy="1272324"/>
        </a:xfrm>
        <a:prstGeom prst="chevron">
          <a:avLst/>
        </a:prstGeom>
        <a:solidFill>
          <a:srgbClr val="48AC33">
            <a:alpha val="30980"/>
          </a:srgb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chemeClr val="tx1"/>
            </a:solidFill>
          </a:endParaRPr>
        </a:p>
      </dsp:txBody>
      <dsp:txXfrm rot="-5400000">
        <a:off x="0" y="3891379"/>
        <a:ext cx="1272324" cy="545282"/>
      </dsp:txXfrm>
    </dsp:sp>
    <dsp:sp modelId="{0A9B715A-ED14-46D0-8B8B-F1CA9DA6EFE3}">
      <dsp:nvSpPr>
        <dsp:cNvPr id="0" name=""/>
        <dsp:cNvSpPr/>
      </dsp:nvSpPr>
      <dsp:spPr>
        <a:xfrm rot="5400000">
          <a:off x="5554483" y="-1026940"/>
          <a:ext cx="1181444" cy="974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373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1272325" y="3312891"/>
        <a:ext cx="9688088" cy="1066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44E99BF-3A84-C936-2825-DA5C7BA51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9BD581-C451-F864-DB90-14085DC37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C9E7-C452-4CCE-8395-6DABEC54F1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72546D-0E40-A1B7-B27D-795795111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691F74-6A95-5FDB-C34C-0D3294B4E7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BB20-0D69-484E-90C8-9F3711F9FE6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2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76A47-A42E-4CE7-B877-3DE452B63D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8AD0A-E813-46BA-B0FB-FF04EB62E81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3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espizio T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8C41E064-2087-2401-841A-7AF02C109D5C}"/>
              </a:ext>
            </a:extLst>
          </p:cNvPr>
          <p:cNvSpPr/>
          <p:nvPr userDrawn="1"/>
        </p:nvSpPr>
        <p:spPr>
          <a:xfrm>
            <a:off x="0" y="6369716"/>
            <a:ext cx="12192000" cy="48828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gnaposto contenuto 5">
            <a:extLst>
              <a:ext uri="{FF2B5EF4-FFF2-40B4-BE49-F238E27FC236}">
                <a16:creationId xmlns:a16="http://schemas.microsoft.com/office/drawing/2014/main" id="{7A2C7F93-1257-AD79-0402-DF7B163EB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87" y="829086"/>
            <a:ext cx="12163425" cy="1026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5909F4-027C-D6A2-9AB8-2E5D67BC75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015106"/>
            <a:ext cx="12163425" cy="204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48AC33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129A70C-09F1-5994-B2C5-52555DD526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3130" y="4051011"/>
            <a:ext cx="6002039" cy="1026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98DAFF04-323C-F620-985F-D9ACC7CEF58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3130" y="5131932"/>
            <a:ext cx="6002039" cy="1026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CDCF9E9B-6D5E-2BB6-F592-D4D466FF85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25293" y="5150141"/>
            <a:ext cx="3666707" cy="1026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AEBDF2F1-D142-E0B3-19BC-D65CB37C0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50158" y="6479429"/>
            <a:ext cx="5891684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47E7ED-FE7C-FF29-B282-F17F8CA4CA33}"/>
              </a:ext>
            </a:extLst>
          </p:cNvPr>
          <p:cNvSpPr/>
          <p:nvPr userDrawn="1"/>
        </p:nvSpPr>
        <p:spPr>
          <a:xfrm>
            <a:off x="0" y="723969"/>
            <a:ext cx="12192000" cy="6531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9B4753FA-E1AD-2683-01EE-216700757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27584" y="97221"/>
            <a:ext cx="1951286" cy="519029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9ED87468-BB78-9F9F-0446-9C02E65B4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130" y="39784"/>
            <a:ext cx="1372035" cy="6444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F1A9029-77D9-8C32-E289-AB37AE3AD1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709" y="188051"/>
            <a:ext cx="2467331" cy="3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5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77AE2CD-CC69-EF5A-AA34-F51423BE22A7}"/>
              </a:ext>
            </a:extLst>
          </p:cNvPr>
          <p:cNvSpPr/>
          <p:nvPr userDrawn="1"/>
        </p:nvSpPr>
        <p:spPr>
          <a:xfrm>
            <a:off x="0" y="6369716"/>
            <a:ext cx="12192000" cy="48828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D38AF58-8A2A-0792-B17B-B0480519699C}"/>
              </a:ext>
            </a:extLst>
          </p:cNvPr>
          <p:cNvSpPr/>
          <p:nvPr userDrawn="1"/>
        </p:nvSpPr>
        <p:spPr>
          <a:xfrm>
            <a:off x="0" y="723969"/>
            <a:ext cx="12192000" cy="6531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9F8AD32-8091-2A3B-AACE-D03F1689F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97048" y="74778"/>
            <a:ext cx="2105828" cy="560136"/>
          </a:xfrm>
          <a:prstGeom prst="rect">
            <a:avLst/>
          </a:prstGeom>
        </p:spPr>
      </p:pic>
      <p:sp>
        <p:nvSpPr>
          <p:cNvPr id="5" name="Segnaposto testo 35">
            <a:extLst>
              <a:ext uri="{FF2B5EF4-FFF2-40B4-BE49-F238E27FC236}">
                <a16:creationId xmlns:a16="http://schemas.microsoft.com/office/drawing/2014/main" id="{F1CBEEC5-B125-FEFA-1179-CBD0138083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164" y="72521"/>
            <a:ext cx="9395680" cy="6107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48AC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AE8B6AC-7072-0020-67B2-C7540AB5A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124" y="6420354"/>
            <a:ext cx="6774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Laureando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82A94B25-456A-D9AE-DC64-3ED8712E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9676" y="64336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B5B47C62-A358-4690-A46D-FBAFD26F553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0377BE5-CC01-9F37-0065-4C11A3F0C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4871"/>
          <a:stretch/>
        </p:blipFill>
        <p:spPr>
          <a:xfrm>
            <a:off x="9356035" y="803503"/>
            <a:ext cx="2835965" cy="5489930"/>
          </a:xfrm>
          <a:prstGeom prst="rect">
            <a:avLst/>
          </a:prstGeom>
        </p:spPr>
      </p:pic>
      <p:sp>
        <p:nvSpPr>
          <p:cNvPr id="10" name="Segnaposto SmartArt 13">
            <a:extLst>
              <a:ext uri="{FF2B5EF4-FFF2-40B4-BE49-F238E27FC236}">
                <a16:creationId xmlns:a16="http://schemas.microsoft.com/office/drawing/2014/main" id="{23AE6B48-531F-5324-59AD-28AF712BEAF1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39725" y="846138"/>
            <a:ext cx="11563151" cy="5327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/>
              <a:t>Fare clic sull'icona per aggiungere un elemento grafico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to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77AE2CD-CC69-EF5A-AA34-F51423BE22A7}"/>
              </a:ext>
            </a:extLst>
          </p:cNvPr>
          <p:cNvSpPr/>
          <p:nvPr userDrawn="1"/>
        </p:nvSpPr>
        <p:spPr>
          <a:xfrm>
            <a:off x="0" y="6369716"/>
            <a:ext cx="12192000" cy="48828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D38AF58-8A2A-0792-B17B-B0480519699C}"/>
              </a:ext>
            </a:extLst>
          </p:cNvPr>
          <p:cNvSpPr/>
          <p:nvPr userDrawn="1"/>
        </p:nvSpPr>
        <p:spPr>
          <a:xfrm>
            <a:off x="0" y="723969"/>
            <a:ext cx="12192000" cy="6531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9F8AD32-8091-2A3B-AACE-D03F1689F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97048" y="74778"/>
            <a:ext cx="2105828" cy="560136"/>
          </a:xfrm>
          <a:prstGeom prst="rect">
            <a:avLst/>
          </a:prstGeom>
        </p:spPr>
      </p:pic>
      <p:sp>
        <p:nvSpPr>
          <p:cNvPr id="5" name="Segnaposto testo 35">
            <a:extLst>
              <a:ext uri="{FF2B5EF4-FFF2-40B4-BE49-F238E27FC236}">
                <a16:creationId xmlns:a16="http://schemas.microsoft.com/office/drawing/2014/main" id="{F1CBEEC5-B125-FEFA-1179-CBD0138083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164" y="72521"/>
            <a:ext cx="9395680" cy="6107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48AC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6" name="Segnaposto contenuto 39">
            <a:extLst>
              <a:ext uri="{FF2B5EF4-FFF2-40B4-BE49-F238E27FC236}">
                <a16:creationId xmlns:a16="http://schemas.microsoft.com/office/drawing/2014/main" id="{2DCCBFA9-5599-507B-DB84-84CCAE3130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9164" y="943652"/>
            <a:ext cx="11563712" cy="532002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AE8B6AC-7072-0020-67B2-C7540AB5A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124" y="6420354"/>
            <a:ext cx="6774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Laureando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82A94B25-456A-D9AE-DC64-3ED8712E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9676" y="64336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B5B47C62-A358-4690-A46D-FBAFD26F553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0377BE5-CC01-9F37-0065-4C11A3F0C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4871"/>
          <a:stretch/>
        </p:blipFill>
        <p:spPr>
          <a:xfrm>
            <a:off x="9356035" y="803503"/>
            <a:ext cx="2835965" cy="54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77AE2CD-CC69-EF5A-AA34-F51423BE22A7}"/>
              </a:ext>
            </a:extLst>
          </p:cNvPr>
          <p:cNvSpPr/>
          <p:nvPr userDrawn="1"/>
        </p:nvSpPr>
        <p:spPr>
          <a:xfrm>
            <a:off x="0" y="6369716"/>
            <a:ext cx="12192000" cy="48828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D38AF58-8A2A-0792-B17B-B0480519699C}"/>
              </a:ext>
            </a:extLst>
          </p:cNvPr>
          <p:cNvSpPr/>
          <p:nvPr userDrawn="1"/>
        </p:nvSpPr>
        <p:spPr>
          <a:xfrm>
            <a:off x="0" y="723969"/>
            <a:ext cx="12192000" cy="6531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AE8B6AC-7072-0020-67B2-C7540AB5A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124" y="6420354"/>
            <a:ext cx="6774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Laureando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82A94B25-456A-D9AE-DC64-3ED8712E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9676" y="64336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B5B47C62-A358-4690-A46D-FBAFD26F553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0377BE5-CC01-9F37-0065-4C11A3F0C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871"/>
          <a:stretch/>
        </p:blipFill>
        <p:spPr>
          <a:xfrm>
            <a:off x="9356035" y="803503"/>
            <a:ext cx="2835965" cy="5489930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9DE15B4A-075E-C3AE-A30D-B2F1FD133D4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378" y="885596"/>
            <a:ext cx="11813498" cy="53293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600" b="1" cap="all" baseline="0">
                <a:solidFill>
                  <a:srgbClr val="48AC3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2A649B1-5B69-A57C-0C5A-F25CBD5C01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33248" y="56935"/>
            <a:ext cx="2145622" cy="570721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E1505F34-FBAF-57DA-2AA0-F43B9CA716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6659" y="154705"/>
            <a:ext cx="2223614" cy="408031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A0991896-7A91-5AB6-2C0B-FB129F758A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30" y="48536"/>
            <a:ext cx="1310553" cy="6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9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1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9" r:id="rId2"/>
    <p:sldLayoutId id="2147483704" r:id="rId3"/>
    <p:sldLayoutId id="214748370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1836F50-A036-CAB5-7950-E5FE103D64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Verdana" panose="020B0604030504040204" pitchFamily="34" charset="0"/>
              </a:rPr>
              <a:t>Corso di </a:t>
            </a:r>
            <a:r>
              <a:rPr lang="en-US" dirty="0" err="1">
                <a:latin typeface="Verdana" panose="020B0604030504040204" pitchFamily="34" charset="0"/>
              </a:rPr>
              <a:t>Laurea</a:t>
            </a:r>
            <a:r>
              <a:rPr lang="en-US" dirty="0">
                <a:latin typeface="Verdana" panose="020B0604030504040204" pitchFamily="34" charset="0"/>
              </a:rPr>
              <a:t> in </a:t>
            </a:r>
            <a:r>
              <a:rPr lang="en-US" dirty="0" err="1">
                <a:latin typeface="Verdana" panose="020B0604030504040204" pitchFamily="34" charset="0"/>
              </a:rPr>
              <a:t>Ingegneria</a:t>
            </a:r>
            <a:r>
              <a:rPr lang="en-US" dirty="0"/>
              <a:t> Informatica e </a:t>
            </a:r>
            <a:r>
              <a:rPr lang="en-US" dirty="0" err="1"/>
              <a:t>dell’Automazione</a:t>
            </a:r>
            <a:endParaRPr lang="en-US" dirty="0">
              <a:latin typeface="Verdana" panose="020B060403050404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dirty="0">
                <a:latin typeface="Verdana" panose="020B0604030504040204" pitchFamily="34" charset="0"/>
              </a:rPr>
              <a:t>Tesi di </a:t>
            </a:r>
            <a:r>
              <a:rPr lang="en-US" dirty="0" err="1">
                <a:latin typeface="Verdana" panose="020B0604030504040204" pitchFamily="34" charset="0"/>
              </a:rPr>
              <a:t>Laurea</a:t>
            </a:r>
            <a:r>
              <a:rPr lang="en-US" dirty="0">
                <a:latin typeface="Verdana" panose="020B0604030504040204" pitchFamily="34" charset="0"/>
              </a:rPr>
              <a:t> in Metodi di </a:t>
            </a:r>
            <a:r>
              <a:rPr lang="en-US" dirty="0" err="1">
                <a:latin typeface="Verdana" panose="020B0604030504040204" pitchFamily="34" charset="0"/>
              </a:rPr>
              <a:t>Ottimizzazione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91CBEF7-DEC6-F9AA-ED0F-37D4E29BFC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  <a:r>
              <a:rPr lang="en-US" dirty="0"/>
              <a:t> di </a:t>
            </a:r>
            <a:r>
              <a:rPr lang="en-US" dirty="0" err="1"/>
              <a:t>tecniche</a:t>
            </a:r>
            <a:r>
              <a:rPr lang="en-US" dirty="0"/>
              <a:t> di </a:t>
            </a:r>
            <a:r>
              <a:rPr lang="en-US" dirty="0" err="1"/>
              <a:t>intelligenza</a:t>
            </a:r>
            <a:r>
              <a:rPr lang="en-US" dirty="0"/>
              <a:t> </a:t>
            </a:r>
            <a:r>
              <a:rPr lang="en-US" dirty="0" err="1"/>
              <a:t>artificiale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giustizia</a:t>
            </a:r>
            <a:r>
              <a:rPr lang="en-US" dirty="0"/>
              <a:t> </a:t>
            </a:r>
            <a:r>
              <a:rPr lang="en-US" dirty="0" err="1"/>
              <a:t>penale</a:t>
            </a:r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2D4CFF-F71E-208C-BA5C-37EDC2B7E0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3130" y="4084901"/>
            <a:ext cx="6002039" cy="1026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sz="2000" dirty="0">
                <a:latin typeface="Verdana" panose="020B0604030504040204" pitchFamily="34" charset="0"/>
              </a:rPr>
              <a:t>Relatore:</a:t>
            </a:r>
          </a:p>
          <a:p>
            <a:r>
              <a:rPr lang="it-IT" sz="2000" b="1" dirty="0">
                <a:latin typeface="Verdana" panose="020B0604030504040204" pitchFamily="34" charset="0"/>
              </a:rPr>
              <a:t>Chiar.mo Prof. Ing. Tiziano Politi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18FF1D0-3902-510F-C1E2-EDF223E7FC1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it-IT" sz="2000" dirty="0">
                <a:latin typeface="Verdana" panose="020B0604030504040204" pitchFamily="34" charset="0"/>
              </a:rPr>
              <a:t>Laureando:</a:t>
            </a:r>
          </a:p>
          <a:p>
            <a:r>
              <a:rPr lang="it-IT" sz="2000" b="1" dirty="0">
                <a:latin typeface="Verdana" panose="020B0604030504040204" pitchFamily="34" charset="0"/>
              </a:rPr>
              <a:t>Alessandro Cometa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E949D25D-9EA7-5309-31C5-03DBC01F4E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A.A. </a:t>
            </a:r>
            <a:r>
              <a:rPr lang="en-US"/>
              <a:t>2023/24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4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ACF22B-B763-4B03-3134-797C8D469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903EE1-7782-F5C4-1C35-BA4E764D3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8AF365D-5918-9CF1-2A34-DD715DC4F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164" y="72521"/>
            <a:ext cx="9395680" cy="610724"/>
          </a:xfrm>
        </p:spPr>
        <p:txBody>
          <a:bodyPr/>
          <a:lstStyle/>
          <a:p>
            <a:r>
              <a:rPr lang="en-US" dirty="0" err="1"/>
              <a:t>Indice</a:t>
            </a:r>
            <a:endParaRPr lang="en-US" dirty="0"/>
          </a:p>
        </p:txBody>
      </p:sp>
      <p:graphicFrame>
        <p:nvGraphicFramePr>
          <p:cNvPr id="9" name="Segnaposto SmartArt 10">
            <a:extLst>
              <a:ext uri="{FF2B5EF4-FFF2-40B4-BE49-F238E27FC236}">
                <a16:creationId xmlns:a16="http://schemas.microsoft.com/office/drawing/2014/main" id="{D22243DC-43D8-D15D-C96F-62CB32CBE4F8}"/>
              </a:ext>
            </a:extLst>
          </p:cNvPr>
          <p:cNvGraphicFramePr>
            <a:graphicFrameLocks noGrp="1"/>
          </p:cNvGraphicFramePr>
          <p:nvPr>
            <p:ph type="dgm" sz="quarter" idx="11"/>
            <p:extLst>
              <p:ext uri="{D42A27DB-BD31-4B8C-83A1-F6EECF244321}">
                <p14:modId xmlns:p14="http://schemas.microsoft.com/office/powerpoint/2010/main" val="1260953838"/>
              </p:ext>
            </p:extLst>
          </p:nvPr>
        </p:nvGraphicFramePr>
        <p:xfrm>
          <a:off x="586957" y="1014539"/>
          <a:ext cx="11018086" cy="507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2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1335C8-D097-289E-F95B-7DB8BDF16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7F5B947-3950-67D7-CBCF-9725AEBB06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COMPAS = Correctional Offender Management Profiling for Alternative Sanctions</a:t>
            </a:r>
          </a:p>
          <a:p>
            <a:r>
              <a:rPr lang="en-US" dirty="0" err="1"/>
              <a:t>Richiesto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giudici</a:t>
            </a:r>
            <a:r>
              <a:rPr lang="en-US" dirty="0"/>
              <a:t> in via </a:t>
            </a:r>
            <a:r>
              <a:rPr lang="en-US" dirty="0" err="1"/>
              <a:t>preprocessuale</a:t>
            </a:r>
            <a:r>
              <a:rPr lang="en-US" dirty="0"/>
              <a:t>, in </a:t>
            </a:r>
            <a:r>
              <a:rPr lang="en-US" dirty="0" err="1"/>
              <a:t>veste</a:t>
            </a:r>
            <a:r>
              <a:rPr lang="en-US" dirty="0"/>
              <a:t> di “amicus curiae”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29A68A-617E-6915-F42E-D7758091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692F14-8462-6F2F-0CB2-90E6A2DF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1335C8-D097-289E-F95B-7DB8BDF16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7F5B947-3950-67D7-CBCF-9725AEBB06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err="1"/>
              <a:t>preliminare</a:t>
            </a:r>
            <a:r>
              <a:rPr lang="en-US" dirty="0"/>
              <a:t> di </a:t>
            </a:r>
            <a:r>
              <a:rPr lang="it-IT" dirty="0"/>
              <a:t>conversione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forma </a:t>
            </a:r>
            <a:r>
              <a:rPr lang="en-US" dirty="0" err="1"/>
              <a:t>numerica</a:t>
            </a:r>
            <a:endParaRPr lang="en-US" dirty="0"/>
          </a:p>
          <a:p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di </a:t>
            </a:r>
            <a:r>
              <a:rPr lang="en-US" dirty="0" err="1"/>
              <a:t>correzione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difformità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Standard scaling</a:t>
            </a:r>
          </a:p>
          <a:p>
            <a:pPr lvl="1"/>
            <a:r>
              <a:rPr lang="en-US" dirty="0"/>
              <a:t>Minmax scaling</a:t>
            </a:r>
          </a:p>
          <a:p>
            <a:pPr lvl="1"/>
            <a:r>
              <a:rPr lang="en-US" dirty="0"/>
              <a:t>Quantile transformation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29A68A-617E-6915-F42E-D7758091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692F14-8462-6F2F-0CB2-90E6A2DF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2B280C-FA33-FCAD-C553-E61C4469B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7CB678-73E2-257D-5333-CD8E6A25EB4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L’intuizione</a:t>
            </a:r>
            <a:r>
              <a:rPr lang="en-US" dirty="0"/>
              <a:t>: un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inglobi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il preprocessing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l’allenamento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uscita</a:t>
            </a:r>
            <a:r>
              <a:rPr lang="en-US" dirty="0"/>
              <a:t> dal </a:t>
            </a:r>
            <a:r>
              <a:rPr lang="en-US" dirty="0" err="1"/>
              <a:t>preprocessore</a:t>
            </a:r>
            <a:r>
              <a:rPr lang="en-US" dirty="0"/>
              <a:t> </a:t>
            </a:r>
            <a:r>
              <a:rPr lang="en-US" dirty="0" err="1"/>
              <a:t>selezionato</a:t>
            </a:r>
            <a:endParaRPr lang="en-US" dirty="0"/>
          </a:p>
          <a:p>
            <a:r>
              <a:rPr lang="en-US" dirty="0" err="1"/>
              <a:t>L’effetto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generano</a:t>
            </a:r>
            <a:r>
              <a:rPr lang="en-US" dirty="0"/>
              <a:t> 15 pipelines diverse, </a:t>
            </a:r>
            <a:r>
              <a:rPr lang="en-US" dirty="0" err="1"/>
              <a:t>tra</a:t>
            </a:r>
            <a:r>
              <a:rPr lang="en-US" dirty="0"/>
              <a:t> cui </a:t>
            </a:r>
            <a:r>
              <a:rPr lang="en-US" dirty="0" err="1"/>
              <a:t>scegliere</a:t>
            </a:r>
            <a:r>
              <a:rPr lang="en-US" dirty="0"/>
              <a:t> la “</a:t>
            </a:r>
            <a:r>
              <a:rPr lang="en-US" dirty="0" err="1"/>
              <a:t>migliore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Migliore = fare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errore</a:t>
            </a:r>
            <a:r>
              <a:rPr lang="en-US" dirty="0"/>
              <a:t> </a:t>
            </a:r>
            <a:r>
              <a:rPr lang="en-US" dirty="0" err="1"/>
              <a:t>quadratico</a:t>
            </a:r>
            <a:r>
              <a:rPr lang="en-US" dirty="0"/>
              <a:t> medio </a:t>
            </a:r>
            <a:r>
              <a:rPr lang="en-US" dirty="0" err="1"/>
              <a:t>possibile</a:t>
            </a:r>
            <a:endParaRPr lang="en-US" dirty="0"/>
          </a:p>
          <a:p>
            <a:pPr lvl="1"/>
            <a:r>
              <a:rPr lang="en-US" dirty="0"/>
              <a:t>15 pipelines = {standard, minmax, quantile} X {</a:t>
            </a:r>
            <a:r>
              <a:rPr lang="en-US" dirty="0" err="1"/>
              <a:t>logistic_regression</a:t>
            </a:r>
            <a:r>
              <a:rPr lang="en-US" dirty="0"/>
              <a:t>, </a:t>
            </a:r>
            <a:r>
              <a:rPr lang="en-US" dirty="0" err="1"/>
              <a:t>knn</a:t>
            </a:r>
            <a:r>
              <a:rPr lang="en-US" dirty="0"/>
              <a:t>, </a:t>
            </a:r>
            <a:r>
              <a:rPr lang="en-US" dirty="0" err="1"/>
              <a:t>svr</a:t>
            </a:r>
            <a:r>
              <a:rPr lang="en-US" dirty="0"/>
              <a:t>, </a:t>
            </a:r>
            <a:r>
              <a:rPr lang="en-US" dirty="0" err="1"/>
              <a:t>random_forest_regressor</a:t>
            </a:r>
            <a:r>
              <a:rPr lang="en-US" dirty="0"/>
              <a:t>, </a:t>
            </a:r>
            <a:r>
              <a:rPr lang="en-US" dirty="0" err="1"/>
              <a:t>voting_regressor</a:t>
            </a:r>
            <a:r>
              <a:rPr lang="en-US" dirty="0"/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EF2949-011F-9BA3-E208-8B5FC984C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81910C-BCB7-CE24-4B37-6E028771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BD09EC3-AB8F-5A01-54BE-20DFF01DD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EAC0F-DC88-875E-C077-CB7F32DAF4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PCA = Principal Component Analysis</a:t>
            </a:r>
          </a:p>
          <a:p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autovalori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autovettori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covarianze</a:t>
            </a:r>
            <a:endParaRPr lang="en-US" dirty="0"/>
          </a:p>
          <a:p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spazi</a:t>
            </a:r>
            <a:r>
              <a:rPr lang="en-US" dirty="0"/>
              <a:t>, a </a:t>
            </a:r>
            <a:r>
              <a:rPr lang="en-US" dirty="0" err="1"/>
              <a:t>ridotta</a:t>
            </a:r>
            <a:r>
              <a:rPr lang="en-US" dirty="0"/>
              <a:t> </a:t>
            </a:r>
            <a:r>
              <a:rPr lang="en-US" dirty="0" err="1"/>
              <a:t>dimensionalità</a:t>
            </a:r>
            <a:r>
              <a:rPr lang="en-US" dirty="0"/>
              <a:t>, dove la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spiegata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altre</a:t>
            </a:r>
            <a:r>
              <a:rPr lang="en-US" dirty="0"/>
              <a:t> parole, </a:t>
            </a:r>
            <a:r>
              <a:rPr lang="en-US" dirty="0" err="1"/>
              <a:t>comprime</a:t>
            </a:r>
            <a:r>
              <a:rPr lang="en-US" dirty="0"/>
              <a:t> il dataset </a:t>
            </a:r>
            <a:r>
              <a:rPr lang="en-US" dirty="0" err="1"/>
              <a:t>perdendo</a:t>
            </a:r>
            <a:r>
              <a:rPr lang="en-US" dirty="0"/>
              <a:t> la minima </a:t>
            </a:r>
            <a:r>
              <a:rPr lang="en-US" dirty="0" err="1"/>
              <a:t>quantità</a:t>
            </a:r>
            <a:r>
              <a:rPr lang="en-US" dirty="0"/>
              <a:t> di </a:t>
            </a:r>
            <a:r>
              <a:rPr lang="en-US" dirty="0" err="1"/>
              <a:t>informazione</a:t>
            </a:r>
            <a:endParaRPr lang="en-US" dirty="0"/>
          </a:p>
          <a:p>
            <a:r>
              <a:rPr lang="en-US" dirty="0" err="1"/>
              <a:t>Anch’essa</a:t>
            </a:r>
            <a:r>
              <a:rPr lang="en-US" dirty="0"/>
              <a:t> è </a:t>
            </a:r>
            <a:r>
              <a:rPr lang="en-US" dirty="0" err="1"/>
              <a:t>componibile</a:t>
            </a:r>
            <a:r>
              <a:rPr lang="en-US" dirty="0"/>
              <a:t> con un </a:t>
            </a:r>
            <a:r>
              <a:rPr lang="en-US" dirty="0" err="1"/>
              <a:t>preprocessore</a:t>
            </a:r>
            <a:r>
              <a:rPr lang="en-US" dirty="0"/>
              <a:t>,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altera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PCA </a:t>
            </a:r>
            <a:r>
              <a:rPr lang="en-US" dirty="0" err="1"/>
              <a:t>stessa</a:t>
            </a:r>
            <a:r>
              <a:rPr lang="en-US" dirty="0"/>
              <a:t>: la PCA “</a:t>
            </a:r>
            <a:r>
              <a:rPr lang="en-US" dirty="0" err="1"/>
              <a:t>migliore</a:t>
            </a:r>
            <a:r>
              <a:rPr lang="en-US" dirty="0"/>
              <a:t>” </a:t>
            </a:r>
            <a:r>
              <a:rPr lang="en-US" dirty="0" err="1"/>
              <a:t>spiega</a:t>
            </a:r>
            <a:r>
              <a:rPr lang="en-US" dirty="0"/>
              <a:t> col </a:t>
            </a:r>
            <a:r>
              <a:rPr lang="en-US" dirty="0" err="1"/>
              <a:t>minimo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PC la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partenza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8F15D-87E6-EC57-B72A-1987657D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14DB6C-977C-9B8B-DDA7-FF5C65B6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3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4FC533B-9528-43E1-3CAB-BA53919D8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r>
              <a:rPr lang="en-US" dirty="0"/>
              <a:t> – La </a:t>
            </a:r>
            <a:r>
              <a:rPr lang="en-US" dirty="0" err="1"/>
              <a:t>migliore</a:t>
            </a:r>
            <a:r>
              <a:rPr lang="en-US" dirty="0"/>
              <a:t>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EE2E6-113B-70A8-60CB-9847F1D184B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scikit-learn (</a:t>
            </a:r>
            <a:r>
              <a:rPr lang="en-US" dirty="0" err="1"/>
              <a:t>versione</a:t>
            </a:r>
            <a:r>
              <a:rPr lang="en-US"/>
              <a:t> 1.5.2)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miglior</a:t>
            </a:r>
            <a:r>
              <a:rPr lang="en-US" dirty="0"/>
              <a:t> </a:t>
            </a:r>
            <a:r>
              <a:rPr lang="en-US" dirty="0" err="1"/>
              <a:t>stimatore</a:t>
            </a:r>
            <a:r>
              <a:rPr lang="en-US" dirty="0"/>
              <a:t>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pipeline </a:t>
            </a:r>
            <a:r>
              <a:rPr lang="en-US" dirty="0" err="1"/>
              <a:t>ottenuta</a:t>
            </a:r>
            <a:r>
              <a:rPr lang="en-US" dirty="0"/>
              <a:t> </a:t>
            </a:r>
            <a:r>
              <a:rPr lang="en-US" dirty="0" err="1"/>
              <a:t>componendo</a:t>
            </a:r>
            <a:r>
              <a:rPr lang="en-US" dirty="0"/>
              <a:t> il </a:t>
            </a:r>
            <a:r>
              <a:rPr lang="en-US" dirty="0" err="1"/>
              <a:t>preprocessore</a:t>
            </a:r>
            <a:r>
              <a:rPr lang="en-US" dirty="0"/>
              <a:t> </a:t>
            </a:r>
            <a:r>
              <a:rPr lang="en-US" dirty="0" err="1"/>
              <a:t>quantile_transform</a:t>
            </a:r>
            <a:r>
              <a:rPr lang="en-US" dirty="0"/>
              <a:t> con lo </a:t>
            </a:r>
            <a:r>
              <a:rPr lang="en-US" dirty="0" err="1"/>
              <a:t>stimatore</a:t>
            </a:r>
            <a:r>
              <a:rPr lang="en-US" dirty="0"/>
              <a:t> </a:t>
            </a:r>
            <a:r>
              <a:rPr lang="en-US" dirty="0" err="1"/>
              <a:t>svr</a:t>
            </a:r>
            <a:r>
              <a:rPr lang="en-US" dirty="0"/>
              <a:t> (Support Vector Regressor,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a </a:t>
            </a:r>
            <a:r>
              <a:rPr lang="en-US" dirty="0" err="1"/>
              <a:t>vettore</a:t>
            </a:r>
            <a:r>
              <a:rPr lang="en-US" dirty="0"/>
              <a:t> di support)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F5A0-A5A7-9156-DE86-166498596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C94888-5AF9-FECB-A787-71E051BD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BED7B45-96AC-434B-62F5-BE5A5A45F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r>
              <a:rPr lang="en-US" dirty="0"/>
              <a:t> – Le PCA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F28431-4C18-657D-59CC-6A4C87ACF4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La PCA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</a:t>
            </a:r>
            <a:r>
              <a:rPr lang="en-US" dirty="0" err="1"/>
              <a:t>minmax_PCA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spiega</a:t>
            </a:r>
            <a:r>
              <a:rPr lang="en-US" dirty="0"/>
              <a:t> con le prime 5 PC </a:t>
            </a:r>
            <a:r>
              <a:rPr lang="en-US" dirty="0" err="1"/>
              <a:t>su</a:t>
            </a:r>
            <a:r>
              <a:rPr lang="en-US" dirty="0"/>
              <a:t> 16 il 95%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varianza</a:t>
            </a:r>
            <a:r>
              <a:rPr lang="en-US" dirty="0"/>
              <a:t> (le </a:t>
            </a:r>
            <a:r>
              <a:rPr lang="en-US" dirty="0" err="1"/>
              <a:t>restanti</a:t>
            </a:r>
            <a:r>
              <a:rPr lang="en-US" dirty="0"/>
              <a:t> 11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trascurabili</a:t>
            </a:r>
            <a:r>
              <a:rPr lang="en-US" dirty="0"/>
              <a:t>).</a:t>
            </a:r>
          </a:p>
          <a:p>
            <a:r>
              <a:rPr lang="en-US" dirty="0"/>
              <a:t>Sia la </a:t>
            </a:r>
            <a:r>
              <a:rPr lang="en-US" dirty="0" err="1"/>
              <a:t>minmax_PCA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quantile_PCA</a:t>
            </a:r>
            <a:r>
              <a:rPr lang="en-US" dirty="0"/>
              <a:t> </a:t>
            </a:r>
            <a:r>
              <a:rPr lang="en-US" dirty="0" err="1"/>
              <a:t>mettono</a:t>
            </a:r>
            <a:r>
              <a:rPr lang="en-US" dirty="0"/>
              <a:t> in </a:t>
            </a:r>
            <a:r>
              <a:rPr lang="en-US" dirty="0" err="1"/>
              <a:t>evidenza</a:t>
            </a:r>
            <a:r>
              <a:rPr lang="en-US" dirty="0"/>
              <a:t> la non-</a:t>
            </a:r>
            <a:r>
              <a:rPr lang="en-US" dirty="0" err="1"/>
              <a:t>etica</a:t>
            </a:r>
            <a:r>
              <a:rPr lang="en-US" dirty="0"/>
              <a:t> del dataset.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76C9D-2C01-CA8A-7F55-3D3AFB334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5C7C80-D736-C777-8431-94365C1AD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A60F7E-88FC-F293-76C6-AEAF51EDA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Laureando</a:t>
            </a:r>
            <a:r>
              <a:rPr lang="en-US" dirty="0"/>
              <a:t> Alessandro Cometa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8A5EED-C013-3BF1-F5A8-9049AAD7C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B47C62-A358-4690-A46D-FBAFD26F553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BB9130-0761-BB34-8023-8380A72D914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018426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alette_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C33"/>
      </a:accent1>
      <a:accent2>
        <a:srgbClr val="A7CECB"/>
      </a:accent2>
      <a:accent3>
        <a:srgbClr val="EC9F05"/>
      </a:accent3>
      <a:accent4>
        <a:srgbClr val="D76A03"/>
      </a:accent4>
      <a:accent5>
        <a:srgbClr val="4A6670"/>
      </a:accent5>
      <a:accent6>
        <a:srgbClr val="48AC33"/>
      </a:accent6>
      <a:hlink>
        <a:srgbClr val="1F3864"/>
      </a:hlink>
      <a:folHlink>
        <a:srgbClr val="954F72"/>
      </a:folHlink>
    </a:clrScheme>
    <a:fontScheme name="Car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tesi_telematicsLab_new" id="{05069996-8E24-4B14-ADE4-D7CF4EB35B83}" vid="{D8F32102-CC07-4311-BBE6-055E1E6EE03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793136A5B99D4C86AC6884BBAB3D09" ma:contentTypeVersion="16" ma:contentTypeDescription="Creare un nuovo documento." ma:contentTypeScope="" ma:versionID="4a02a4a95dcbe492ef0bc33b986a561e">
  <xsd:schema xmlns:xsd="http://www.w3.org/2001/XMLSchema" xmlns:xs="http://www.w3.org/2001/XMLSchema" xmlns:p="http://schemas.microsoft.com/office/2006/metadata/properties" xmlns:ns2="5b51beb3-985b-4eee-923f-4190f2d0dac6" xmlns:ns3="ede9adc0-135b-46d7-a5e3-77bffddffad8" targetNamespace="http://schemas.microsoft.com/office/2006/metadata/properties" ma:root="true" ma:fieldsID="f5f729078bb47f2fad0ab0c2e0e585de" ns2:_="" ns3:_="">
    <xsd:import namespace="5b51beb3-985b-4eee-923f-4190f2d0dac6"/>
    <xsd:import namespace="ede9adc0-135b-46d7-a5e3-77bffddffa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1beb3-985b-4eee-923f-4190f2d0d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c5ef9682-6c55-4541-b5a3-cf23735ee8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9adc0-135b-46d7-a5e3-77bffddffad8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26cb4a7-4cf9-48f8-9eef-1ef24fce930c}" ma:internalName="TaxCatchAll" ma:showField="CatchAllData" ma:web="ede9adc0-135b-46d7-a5e3-77bffddffa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51beb3-985b-4eee-923f-4190f2d0dac6">
      <Terms xmlns="http://schemas.microsoft.com/office/infopath/2007/PartnerControls"/>
    </lcf76f155ced4ddcb4097134ff3c332f>
    <TaxCatchAll xmlns="ede9adc0-135b-46d7-a5e3-77bffddffad8" xsi:nil="true"/>
  </documentManagement>
</p:properties>
</file>

<file path=customXml/itemProps1.xml><?xml version="1.0" encoding="utf-8"?>
<ds:datastoreItem xmlns:ds="http://schemas.openxmlformats.org/officeDocument/2006/customXml" ds:itemID="{EF886789-A554-4C04-9951-BDCD53C9A9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9B3A46-406F-4F0F-8210-73C2374F6D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1beb3-985b-4eee-923f-4190f2d0dac6"/>
    <ds:schemaRef ds:uri="ede9adc0-135b-46d7-a5e3-77bffddffa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490466-CFF3-447F-9668-E40783C77F12}">
  <ds:schemaRefs>
    <ds:schemaRef ds:uri="69ff1731-1168-4333-ae54-55eae8bd146d"/>
    <ds:schemaRef ds:uri="http://purl.org/dc/terms/"/>
    <ds:schemaRef ds:uri="http://www.w3.org/XML/1998/namespace"/>
    <ds:schemaRef ds:uri="http://schemas.microsoft.com/office/2006/documentManagement/types"/>
    <ds:schemaRef ds:uri="b55e2bdd-680c-4763-8c55-0a1d89ba4d6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b51beb3-985b-4eee-923f-4190f2d0dac6"/>
    <ds:schemaRef ds:uri="ede9adc0-135b-46d7-a5e3-77bffddffad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Tesi_TEMPLATE_telematicsLab_new</Template>
  <TotalTime>29</TotalTime>
  <Words>386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Ingrid Huso</dc:creator>
  <cp:lastModifiedBy>Xe F4</cp:lastModifiedBy>
  <cp:revision>5</cp:revision>
  <dcterms:created xsi:type="dcterms:W3CDTF">2023-06-23T09:50:26Z</dcterms:created>
  <dcterms:modified xsi:type="dcterms:W3CDTF">2024-12-09T16:58:49Z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0x010100A7793136A5B99D4C86AC6884BBAB3D09</vt:lpwstr>
  </property>
</Properties>
</file>