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2" r:id="rId1"/>
  </p:sldMasterIdLst>
  <p:notesMasterIdLst>
    <p:notesMasterId r:id="rId23"/>
  </p:notesMasterIdLst>
  <p:sldIdLst>
    <p:sldId id="256" r:id="rId2"/>
    <p:sldId id="257" r:id="rId3"/>
    <p:sldId id="258" r:id="rId4"/>
    <p:sldId id="299" r:id="rId5"/>
    <p:sldId id="300" r:id="rId6"/>
    <p:sldId id="313" r:id="rId7"/>
    <p:sldId id="314" r:id="rId8"/>
    <p:sldId id="304" r:id="rId9"/>
    <p:sldId id="305" r:id="rId10"/>
    <p:sldId id="301" r:id="rId11"/>
    <p:sldId id="315" r:id="rId12"/>
    <p:sldId id="316" r:id="rId13"/>
    <p:sldId id="317" r:id="rId14"/>
    <p:sldId id="318" r:id="rId15"/>
    <p:sldId id="319" r:id="rId16"/>
    <p:sldId id="320" r:id="rId17"/>
    <p:sldId id="321" r:id="rId18"/>
    <p:sldId id="322" r:id="rId19"/>
    <p:sldId id="323" r:id="rId20"/>
    <p:sldId id="324" r:id="rId21"/>
    <p:sldId id="268"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7B3801-6444-4F9E-8F9E-C58DF9B00A10}">
  <a:tblStyle styleId="{127B3801-6444-4F9E-8F9E-C58DF9B00A10}"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78"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8" name="Google Shape;118;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8902605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8883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114355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834250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11346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039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2680384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404021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3766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25793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19678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308031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9426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8883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244808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073110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8883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1"/>
        </a:solidFill>
        <a:effectLst/>
      </p:bgPr>
    </p:bg>
    <p:spTree>
      <p:nvGrpSpPr>
        <p:cNvPr id="1" name="Shape 124"/>
        <p:cNvGrpSpPr/>
        <p:nvPr/>
      </p:nvGrpSpPr>
      <p:grpSpPr>
        <a:xfrm>
          <a:off x="0" y="0"/>
          <a:ext cx="0" cy="0"/>
          <a:chOff x="0" y="0"/>
          <a:chExt cx="0" cy="0"/>
        </a:xfrm>
      </p:grpSpPr>
      <p:sp>
        <p:nvSpPr>
          <p:cNvPr id="125" name="Google Shape;125;p2"/>
          <p:cNvSpPr txBox="1">
            <a:spLocks noGrp="1"/>
          </p:cNvSpPr>
          <p:nvPr>
            <p:ph type="ctrTitle"/>
          </p:nvPr>
        </p:nvSpPr>
        <p:spPr>
          <a:xfrm>
            <a:off x="1598400" y="1763225"/>
            <a:ext cx="5947200" cy="1159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4800"/>
              <a:buNone/>
              <a:defRPr sz="4800" b="1">
                <a:solidFill>
                  <a:srgbClr val="FFFFFF"/>
                </a:solidFill>
              </a:defRPr>
            </a:lvl1pPr>
            <a:lvl2pPr lvl="1" algn="ctr" rtl="0">
              <a:lnSpc>
                <a:spcPct val="100000"/>
              </a:lnSpc>
              <a:spcBef>
                <a:spcPts val="0"/>
              </a:spcBef>
              <a:spcAft>
                <a:spcPts val="0"/>
              </a:spcAft>
              <a:buClr>
                <a:srgbClr val="FFFFFF"/>
              </a:buClr>
              <a:buSzPts val="4800"/>
              <a:buNone/>
              <a:defRPr sz="4800">
                <a:solidFill>
                  <a:srgbClr val="FFFFFF"/>
                </a:solidFill>
              </a:defRPr>
            </a:lvl2pPr>
            <a:lvl3pPr lvl="2" algn="ctr" rtl="0">
              <a:lnSpc>
                <a:spcPct val="100000"/>
              </a:lnSpc>
              <a:spcBef>
                <a:spcPts val="0"/>
              </a:spcBef>
              <a:spcAft>
                <a:spcPts val="0"/>
              </a:spcAft>
              <a:buClr>
                <a:srgbClr val="FFFFFF"/>
              </a:buClr>
              <a:buSzPts val="4800"/>
              <a:buNone/>
              <a:defRPr sz="4800">
                <a:solidFill>
                  <a:srgbClr val="FFFFFF"/>
                </a:solidFill>
              </a:defRPr>
            </a:lvl3pPr>
            <a:lvl4pPr lvl="3" algn="ctr" rtl="0">
              <a:lnSpc>
                <a:spcPct val="100000"/>
              </a:lnSpc>
              <a:spcBef>
                <a:spcPts val="0"/>
              </a:spcBef>
              <a:spcAft>
                <a:spcPts val="0"/>
              </a:spcAft>
              <a:buClr>
                <a:srgbClr val="FFFFFF"/>
              </a:buClr>
              <a:buSzPts val="4800"/>
              <a:buNone/>
              <a:defRPr sz="4800">
                <a:solidFill>
                  <a:srgbClr val="FFFFFF"/>
                </a:solidFill>
              </a:defRPr>
            </a:lvl4pPr>
            <a:lvl5pPr lvl="4" algn="ctr" rtl="0">
              <a:lnSpc>
                <a:spcPct val="100000"/>
              </a:lnSpc>
              <a:spcBef>
                <a:spcPts val="0"/>
              </a:spcBef>
              <a:spcAft>
                <a:spcPts val="0"/>
              </a:spcAft>
              <a:buClr>
                <a:srgbClr val="FFFFFF"/>
              </a:buClr>
              <a:buSzPts val="4800"/>
              <a:buNone/>
              <a:defRPr sz="4800">
                <a:solidFill>
                  <a:srgbClr val="FFFFFF"/>
                </a:solidFill>
              </a:defRPr>
            </a:lvl5pPr>
            <a:lvl6pPr lvl="5" algn="ctr" rtl="0">
              <a:lnSpc>
                <a:spcPct val="100000"/>
              </a:lnSpc>
              <a:spcBef>
                <a:spcPts val="0"/>
              </a:spcBef>
              <a:spcAft>
                <a:spcPts val="0"/>
              </a:spcAft>
              <a:buClr>
                <a:srgbClr val="FFFFFF"/>
              </a:buClr>
              <a:buSzPts val="4800"/>
              <a:buNone/>
              <a:defRPr sz="4800">
                <a:solidFill>
                  <a:srgbClr val="FFFFFF"/>
                </a:solidFill>
              </a:defRPr>
            </a:lvl6pPr>
            <a:lvl7pPr lvl="6" algn="ctr" rtl="0">
              <a:lnSpc>
                <a:spcPct val="100000"/>
              </a:lnSpc>
              <a:spcBef>
                <a:spcPts val="0"/>
              </a:spcBef>
              <a:spcAft>
                <a:spcPts val="0"/>
              </a:spcAft>
              <a:buClr>
                <a:srgbClr val="FFFFFF"/>
              </a:buClr>
              <a:buSzPts val="4800"/>
              <a:buNone/>
              <a:defRPr sz="4800">
                <a:solidFill>
                  <a:srgbClr val="FFFFFF"/>
                </a:solidFill>
              </a:defRPr>
            </a:lvl7pPr>
            <a:lvl8pPr lvl="7" algn="ctr" rtl="0">
              <a:lnSpc>
                <a:spcPct val="100000"/>
              </a:lnSpc>
              <a:spcBef>
                <a:spcPts val="0"/>
              </a:spcBef>
              <a:spcAft>
                <a:spcPts val="0"/>
              </a:spcAft>
              <a:buClr>
                <a:srgbClr val="FFFFFF"/>
              </a:buClr>
              <a:buSzPts val="4800"/>
              <a:buNone/>
              <a:defRPr sz="4800">
                <a:solidFill>
                  <a:srgbClr val="FFFFFF"/>
                </a:solidFill>
              </a:defRPr>
            </a:lvl8pPr>
            <a:lvl9pPr lvl="8" algn="ctr" rtl="0">
              <a:lnSpc>
                <a:spcPct val="100000"/>
              </a:lnSpc>
              <a:spcBef>
                <a:spcPts val="0"/>
              </a:spcBef>
              <a:spcAft>
                <a:spcPts val="0"/>
              </a:spcAft>
              <a:buClr>
                <a:srgbClr val="FFFFFF"/>
              </a:buClr>
              <a:buSzPts val="4800"/>
              <a:buNone/>
              <a:defRPr sz="4800">
                <a:solidFill>
                  <a:srgbClr val="FFFFFF"/>
                </a:solidFill>
              </a:defRPr>
            </a:lvl9pPr>
          </a:lstStyle>
          <a:p>
            <a:endParaRPr/>
          </a:p>
        </p:txBody>
      </p:sp>
      <p:grpSp>
        <p:nvGrpSpPr>
          <p:cNvPr id="126" name="Google Shape;126;p2"/>
          <p:cNvGrpSpPr/>
          <p:nvPr/>
        </p:nvGrpSpPr>
        <p:grpSpPr>
          <a:xfrm>
            <a:off x="3239978" y="-11"/>
            <a:ext cx="2664079" cy="1326980"/>
            <a:chOff x="3578850" y="-50"/>
            <a:chExt cx="1816500" cy="904800"/>
          </a:xfrm>
        </p:grpSpPr>
        <p:sp>
          <p:nvSpPr>
            <p:cNvPr id="127" name="Google Shape;127;p2"/>
            <p:cNvSpPr/>
            <p:nvPr/>
          </p:nvSpPr>
          <p:spPr>
            <a:xfrm rot="10800000">
              <a:off x="3578850" y="-50"/>
              <a:ext cx="1816500" cy="904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
            <p:cNvSpPr/>
            <p:nvPr/>
          </p:nvSpPr>
          <p:spPr>
            <a:xfrm rot="10800000">
              <a:off x="4487250" y="-50"/>
              <a:ext cx="908100" cy="904800"/>
            </a:xfrm>
            <a:prstGeom prst="triangle">
              <a:avLst>
                <a:gd name="adj" fmla="val 10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bottom decoration">
  <p:cSld name="BLANK_1">
    <p:spTree>
      <p:nvGrpSpPr>
        <p:cNvPr id="1" name="Shape 129"/>
        <p:cNvGrpSpPr/>
        <p:nvPr/>
      </p:nvGrpSpPr>
      <p:grpSpPr>
        <a:xfrm>
          <a:off x="0" y="0"/>
          <a:ext cx="0" cy="0"/>
          <a:chOff x="0" y="0"/>
          <a:chExt cx="0" cy="0"/>
        </a:xfrm>
      </p:grpSpPr>
      <p:sp>
        <p:nvSpPr>
          <p:cNvPr id="130" name="Google Shape;130;p3"/>
          <p:cNvSpPr/>
          <p:nvPr/>
        </p:nvSpPr>
        <p:spPr>
          <a:xfrm>
            <a:off x="3821306" y="4465658"/>
            <a:ext cx="1501500" cy="747900"/>
          </a:xfrm>
          <a:prstGeom prst="triangle">
            <a:avLst>
              <a:gd name="adj" fmla="val 50000"/>
            </a:avLst>
          </a:prstGeom>
          <a:noFill/>
          <a:ln w="76200" cap="flat" cmpd="thinThick">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3"/>
          <p:cNvSpPr txBox="1">
            <a:spLocks noGrp="1"/>
          </p:cNvSpPr>
          <p:nvPr>
            <p:ph type="sldNum" idx="12"/>
          </p:nvPr>
        </p:nvSpPr>
        <p:spPr>
          <a:xfrm>
            <a:off x="-125" y="4813400"/>
            <a:ext cx="9144000" cy="3300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Playfair Display"/>
                <a:ea typeface="Playfair Display"/>
                <a:cs typeface="Playfair Display"/>
                <a:sym typeface="Playfair Display"/>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Playfair Display"/>
                <a:ea typeface="Playfair Display"/>
                <a:cs typeface="Playfair Display"/>
                <a:sym typeface="Playfair Display"/>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Playfair Display"/>
                <a:ea typeface="Playfair Display"/>
                <a:cs typeface="Playfair Display"/>
                <a:sym typeface="Playfair Display"/>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Playfair Display"/>
                <a:ea typeface="Playfair Display"/>
                <a:cs typeface="Playfair Display"/>
                <a:sym typeface="Playfair Display"/>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Playfair Display"/>
                <a:ea typeface="Playfair Display"/>
                <a:cs typeface="Playfair Display"/>
                <a:sym typeface="Playfair Display"/>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Playfair Display"/>
                <a:ea typeface="Playfair Display"/>
                <a:cs typeface="Playfair Display"/>
                <a:sym typeface="Playfair Display"/>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Playfair Display"/>
                <a:ea typeface="Playfair Display"/>
                <a:cs typeface="Playfair Display"/>
                <a:sym typeface="Playfair Display"/>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Playfair Display"/>
                <a:ea typeface="Playfair Display"/>
                <a:cs typeface="Playfair Display"/>
                <a:sym typeface="Playfair Display"/>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Playfair Display"/>
                <a:ea typeface="Playfair Display"/>
                <a:cs typeface="Playfair Display"/>
                <a:sym typeface="Playfair Displa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32"/>
        <p:cNvGrpSpPr/>
        <p:nvPr/>
      </p:nvGrpSpPr>
      <p:grpSpPr>
        <a:xfrm>
          <a:off x="0" y="0"/>
          <a:ext cx="0" cy="0"/>
          <a:chOff x="0" y="0"/>
          <a:chExt cx="0" cy="0"/>
        </a:xfrm>
      </p:grpSpPr>
      <p:sp>
        <p:nvSpPr>
          <p:cNvPr id="133" name="Google Shape;133;p4"/>
          <p:cNvSpPr txBox="1">
            <a:spLocks noGrp="1"/>
          </p:cNvSpPr>
          <p:nvPr>
            <p:ph type="title"/>
          </p:nvPr>
        </p:nvSpPr>
        <p:spPr>
          <a:xfrm>
            <a:off x="1031425" y="750150"/>
            <a:ext cx="7081200" cy="539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l" rtl="0">
              <a:lnSpc>
                <a:spcPct val="100000"/>
              </a:lnSpc>
              <a:spcBef>
                <a:spcPts val="0"/>
              </a:spcBef>
              <a:spcAft>
                <a:spcPts val="0"/>
              </a:spcAft>
              <a:buSzPts val="3600"/>
              <a:buNone/>
              <a:defRPr/>
            </a:lvl2pPr>
            <a:lvl3pPr lvl="2" algn="l" rtl="0">
              <a:lnSpc>
                <a:spcPct val="100000"/>
              </a:lnSpc>
              <a:spcBef>
                <a:spcPts val="0"/>
              </a:spcBef>
              <a:spcAft>
                <a:spcPts val="0"/>
              </a:spcAft>
              <a:buSzPts val="3600"/>
              <a:buNone/>
              <a:defRPr/>
            </a:lvl3pPr>
            <a:lvl4pPr lvl="3" algn="l" rtl="0">
              <a:lnSpc>
                <a:spcPct val="100000"/>
              </a:lnSpc>
              <a:spcBef>
                <a:spcPts val="0"/>
              </a:spcBef>
              <a:spcAft>
                <a:spcPts val="0"/>
              </a:spcAft>
              <a:buSzPts val="3600"/>
              <a:buNone/>
              <a:defRPr/>
            </a:lvl4pPr>
            <a:lvl5pPr lvl="4" algn="l" rtl="0">
              <a:lnSpc>
                <a:spcPct val="100000"/>
              </a:lnSpc>
              <a:spcBef>
                <a:spcPts val="0"/>
              </a:spcBef>
              <a:spcAft>
                <a:spcPts val="0"/>
              </a:spcAft>
              <a:buSzPts val="3600"/>
              <a:buNone/>
              <a:defRPr/>
            </a:lvl5pPr>
            <a:lvl6pPr lvl="5" algn="l" rtl="0">
              <a:lnSpc>
                <a:spcPct val="100000"/>
              </a:lnSpc>
              <a:spcBef>
                <a:spcPts val="0"/>
              </a:spcBef>
              <a:spcAft>
                <a:spcPts val="0"/>
              </a:spcAft>
              <a:buSzPts val="3600"/>
              <a:buNone/>
              <a:defRPr/>
            </a:lvl6pPr>
            <a:lvl7pPr lvl="6" algn="l" rtl="0">
              <a:lnSpc>
                <a:spcPct val="100000"/>
              </a:lnSpc>
              <a:spcBef>
                <a:spcPts val="0"/>
              </a:spcBef>
              <a:spcAft>
                <a:spcPts val="0"/>
              </a:spcAft>
              <a:buSzPts val="3600"/>
              <a:buNone/>
              <a:defRPr/>
            </a:lvl7pPr>
            <a:lvl8pPr lvl="7" algn="l" rtl="0">
              <a:lnSpc>
                <a:spcPct val="100000"/>
              </a:lnSpc>
              <a:spcBef>
                <a:spcPts val="0"/>
              </a:spcBef>
              <a:spcAft>
                <a:spcPts val="0"/>
              </a:spcAft>
              <a:buSzPts val="3600"/>
              <a:buNone/>
              <a:defRPr/>
            </a:lvl8pPr>
            <a:lvl9pPr lvl="8" algn="l" rtl="0">
              <a:lnSpc>
                <a:spcPct val="100000"/>
              </a:lnSpc>
              <a:spcBef>
                <a:spcPts val="0"/>
              </a:spcBef>
              <a:spcAft>
                <a:spcPts val="0"/>
              </a:spcAft>
              <a:buSzPts val="3600"/>
              <a:buNone/>
              <a:defRPr/>
            </a:lvl9pPr>
          </a:lstStyle>
          <a:p>
            <a:endParaRPr/>
          </a:p>
        </p:txBody>
      </p:sp>
      <p:sp>
        <p:nvSpPr>
          <p:cNvPr id="134" name="Google Shape;134;p4"/>
          <p:cNvSpPr txBox="1">
            <a:spLocks noGrp="1"/>
          </p:cNvSpPr>
          <p:nvPr>
            <p:ph type="body" idx="1"/>
          </p:nvPr>
        </p:nvSpPr>
        <p:spPr>
          <a:xfrm>
            <a:off x="1031425" y="1351100"/>
            <a:ext cx="7081200" cy="3462300"/>
          </a:xfrm>
          <a:prstGeom prst="rect">
            <a:avLst/>
          </a:prstGeom>
          <a:noFill/>
          <a:ln>
            <a:noFill/>
          </a:ln>
        </p:spPr>
        <p:txBody>
          <a:bodyPr spcFirstLastPara="1" wrap="square" lIns="91425" tIns="91425" rIns="91425" bIns="91425" anchor="t" anchorCtr="0">
            <a:noAutofit/>
          </a:bodyPr>
          <a:lstStyle>
            <a:lvl1pPr marL="457200" lvl="0" indent="-381000" algn="l" rtl="0">
              <a:lnSpc>
                <a:spcPct val="115000"/>
              </a:lnSpc>
              <a:spcBef>
                <a:spcPts val="600"/>
              </a:spcBef>
              <a:spcAft>
                <a:spcPts val="0"/>
              </a:spcAft>
              <a:buSzPts val="2400"/>
              <a:buChar char="◈"/>
              <a:defRPr/>
            </a:lvl1pPr>
            <a:lvl2pPr marL="914400" lvl="1" indent="-355600" algn="l" rtl="0">
              <a:lnSpc>
                <a:spcPct val="115000"/>
              </a:lnSpc>
              <a:spcBef>
                <a:spcPts val="0"/>
              </a:spcBef>
              <a:spcAft>
                <a:spcPts val="0"/>
              </a:spcAft>
              <a:buSzPts val="2000"/>
              <a:buChar char="⬥"/>
              <a:defRPr/>
            </a:lvl2pPr>
            <a:lvl3pPr marL="1371600" lvl="2" indent="-355600" algn="l" rtl="0">
              <a:lnSpc>
                <a:spcPct val="115000"/>
              </a:lnSpc>
              <a:spcBef>
                <a:spcPts val="0"/>
              </a:spcBef>
              <a:spcAft>
                <a:spcPts val="0"/>
              </a:spcAft>
              <a:buSzPts val="2000"/>
              <a:buChar char="⬦"/>
              <a:defRPr/>
            </a:lvl3pPr>
            <a:lvl4pPr marL="1828800" lvl="3" indent="-355600" algn="l" rtl="0">
              <a:lnSpc>
                <a:spcPct val="115000"/>
              </a:lnSpc>
              <a:spcBef>
                <a:spcPts val="0"/>
              </a:spcBef>
              <a:spcAft>
                <a:spcPts val="0"/>
              </a:spcAft>
              <a:buSzPts val="2000"/>
              <a:buChar char="⬩"/>
              <a:defRPr/>
            </a:lvl4pPr>
            <a:lvl5pPr marL="2286000" lvl="4" indent="-355600" algn="l" rtl="0">
              <a:lnSpc>
                <a:spcPct val="115000"/>
              </a:lnSpc>
              <a:spcBef>
                <a:spcPts val="0"/>
              </a:spcBef>
              <a:spcAft>
                <a:spcPts val="0"/>
              </a:spcAft>
              <a:buSzPts val="2000"/>
              <a:buChar char="⬩"/>
              <a:defRPr/>
            </a:lvl5pPr>
            <a:lvl6pPr marL="2743200" lvl="5" indent="-355600" algn="l" rtl="0">
              <a:lnSpc>
                <a:spcPct val="115000"/>
              </a:lnSpc>
              <a:spcBef>
                <a:spcPts val="0"/>
              </a:spcBef>
              <a:spcAft>
                <a:spcPts val="0"/>
              </a:spcAft>
              <a:buSzPts val="2000"/>
              <a:buChar char="⬩"/>
              <a:defRPr/>
            </a:lvl6pPr>
            <a:lvl7pPr marL="3200400" lvl="6" indent="-355600" algn="l" rtl="0">
              <a:lnSpc>
                <a:spcPct val="115000"/>
              </a:lnSpc>
              <a:spcBef>
                <a:spcPts val="0"/>
              </a:spcBef>
              <a:spcAft>
                <a:spcPts val="0"/>
              </a:spcAft>
              <a:buSzPts val="2000"/>
              <a:buChar char="⬩"/>
              <a:defRPr/>
            </a:lvl7pPr>
            <a:lvl8pPr marL="3657600" lvl="7" indent="-355600" algn="l" rtl="0">
              <a:lnSpc>
                <a:spcPct val="115000"/>
              </a:lnSpc>
              <a:spcBef>
                <a:spcPts val="0"/>
              </a:spcBef>
              <a:spcAft>
                <a:spcPts val="0"/>
              </a:spcAft>
              <a:buSzPts val="2000"/>
              <a:buChar char="○"/>
              <a:defRPr/>
            </a:lvl8pPr>
            <a:lvl9pPr marL="4114800" lvl="8" indent="-355600" algn="l" rtl="0">
              <a:lnSpc>
                <a:spcPct val="115000"/>
              </a:lnSpc>
              <a:spcBef>
                <a:spcPts val="0"/>
              </a:spcBef>
              <a:spcAft>
                <a:spcPts val="0"/>
              </a:spcAft>
              <a:buSzPts val="2000"/>
              <a:buChar char="■"/>
              <a:defRPr/>
            </a:lvl9pPr>
          </a:lstStyle>
          <a:p>
            <a:endParaRPr/>
          </a:p>
        </p:txBody>
      </p:sp>
      <p:sp>
        <p:nvSpPr>
          <p:cNvPr id="135" name="Google Shape;135;p4"/>
          <p:cNvSpPr/>
          <p:nvPr/>
        </p:nvSpPr>
        <p:spPr>
          <a:xfrm rot="10800000">
            <a:off x="3821306" y="-52066"/>
            <a:ext cx="1501500" cy="747900"/>
          </a:xfrm>
          <a:prstGeom prst="triangle">
            <a:avLst>
              <a:gd name="adj" fmla="val 50000"/>
            </a:avLst>
          </a:prstGeom>
          <a:noFill/>
          <a:ln w="76200" cap="flat" cmpd="thinThick">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4"/>
          <p:cNvSpPr txBox="1">
            <a:spLocks noGrp="1"/>
          </p:cNvSpPr>
          <p:nvPr>
            <p:ph type="sldNum" idx="12"/>
          </p:nvPr>
        </p:nvSpPr>
        <p:spPr>
          <a:xfrm>
            <a:off x="-125" y="4813400"/>
            <a:ext cx="9144000" cy="3300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Playfair Display"/>
                <a:ea typeface="Playfair Display"/>
                <a:cs typeface="Playfair Display"/>
                <a:sym typeface="Playfair Display"/>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Playfair Display"/>
                <a:ea typeface="Playfair Display"/>
                <a:cs typeface="Playfair Display"/>
                <a:sym typeface="Playfair Display"/>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Playfair Display"/>
                <a:ea typeface="Playfair Display"/>
                <a:cs typeface="Playfair Display"/>
                <a:sym typeface="Playfair Display"/>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Playfair Display"/>
                <a:ea typeface="Playfair Display"/>
                <a:cs typeface="Playfair Display"/>
                <a:sym typeface="Playfair Display"/>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Playfair Display"/>
                <a:ea typeface="Playfair Display"/>
                <a:cs typeface="Playfair Display"/>
                <a:sym typeface="Playfair Display"/>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Playfair Display"/>
                <a:ea typeface="Playfair Display"/>
                <a:cs typeface="Playfair Display"/>
                <a:sym typeface="Playfair Display"/>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Playfair Display"/>
                <a:ea typeface="Playfair Display"/>
                <a:cs typeface="Playfair Display"/>
                <a:sym typeface="Playfair Display"/>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Playfair Display"/>
                <a:ea typeface="Playfair Display"/>
                <a:cs typeface="Playfair Display"/>
                <a:sym typeface="Playfair Display"/>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Playfair Display"/>
                <a:ea typeface="Playfair Display"/>
                <a:cs typeface="Playfair Display"/>
                <a:sym typeface="Playfair Displa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7"/>
        <p:cNvGrpSpPr/>
        <p:nvPr/>
      </p:nvGrpSpPr>
      <p:grpSpPr>
        <a:xfrm>
          <a:off x="0" y="0"/>
          <a:ext cx="0" cy="0"/>
          <a:chOff x="0" y="0"/>
          <a:chExt cx="0" cy="0"/>
        </a:xfrm>
      </p:grpSpPr>
      <p:sp>
        <p:nvSpPr>
          <p:cNvPr id="138" name="Google Shape;138;p5"/>
          <p:cNvSpPr txBox="1">
            <a:spLocks noGrp="1"/>
          </p:cNvSpPr>
          <p:nvPr>
            <p:ph type="ctrTitle"/>
          </p:nvPr>
        </p:nvSpPr>
        <p:spPr>
          <a:xfrm>
            <a:off x="2129175" y="1659550"/>
            <a:ext cx="4885800" cy="1159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a:lvl2pPr>
            <a:lvl3pPr lvl="2" algn="ctr" rtl="0">
              <a:lnSpc>
                <a:spcPct val="100000"/>
              </a:lnSpc>
              <a:spcBef>
                <a:spcPts val="0"/>
              </a:spcBef>
              <a:spcAft>
                <a:spcPts val="0"/>
              </a:spcAft>
              <a:buSzPts val="3600"/>
              <a:buNone/>
              <a:defRPr/>
            </a:lvl3pPr>
            <a:lvl4pPr lvl="3" algn="ctr" rtl="0">
              <a:lnSpc>
                <a:spcPct val="100000"/>
              </a:lnSpc>
              <a:spcBef>
                <a:spcPts val="0"/>
              </a:spcBef>
              <a:spcAft>
                <a:spcPts val="0"/>
              </a:spcAft>
              <a:buSzPts val="3600"/>
              <a:buNone/>
              <a:defRPr/>
            </a:lvl4pPr>
            <a:lvl5pPr lvl="4" algn="ctr" rtl="0">
              <a:lnSpc>
                <a:spcPct val="100000"/>
              </a:lnSpc>
              <a:spcBef>
                <a:spcPts val="0"/>
              </a:spcBef>
              <a:spcAft>
                <a:spcPts val="0"/>
              </a:spcAft>
              <a:buSzPts val="3600"/>
              <a:buNone/>
              <a:defRPr/>
            </a:lvl5pPr>
            <a:lvl6pPr lvl="5" algn="ctr" rtl="0">
              <a:lnSpc>
                <a:spcPct val="100000"/>
              </a:lnSpc>
              <a:spcBef>
                <a:spcPts val="0"/>
              </a:spcBef>
              <a:spcAft>
                <a:spcPts val="0"/>
              </a:spcAft>
              <a:buSzPts val="3600"/>
              <a:buNone/>
              <a:defRPr/>
            </a:lvl6pPr>
            <a:lvl7pPr lvl="6" algn="ctr" rtl="0">
              <a:lnSpc>
                <a:spcPct val="100000"/>
              </a:lnSpc>
              <a:spcBef>
                <a:spcPts val="0"/>
              </a:spcBef>
              <a:spcAft>
                <a:spcPts val="0"/>
              </a:spcAft>
              <a:buSzPts val="3600"/>
              <a:buNone/>
              <a:defRPr/>
            </a:lvl7pPr>
            <a:lvl8pPr lvl="7" algn="ctr" rtl="0">
              <a:lnSpc>
                <a:spcPct val="100000"/>
              </a:lnSpc>
              <a:spcBef>
                <a:spcPts val="0"/>
              </a:spcBef>
              <a:spcAft>
                <a:spcPts val="0"/>
              </a:spcAft>
              <a:buSzPts val="3600"/>
              <a:buNone/>
              <a:defRPr/>
            </a:lvl8pPr>
            <a:lvl9pPr lvl="8" algn="ctr" rtl="0">
              <a:lnSpc>
                <a:spcPct val="100000"/>
              </a:lnSpc>
              <a:spcBef>
                <a:spcPts val="0"/>
              </a:spcBef>
              <a:spcAft>
                <a:spcPts val="0"/>
              </a:spcAft>
              <a:buSzPts val="3600"/>
              <a:buNone/>
              <a:defRPr/>
            </a:lvl9pPr>
          </a:lstStyle>
          <a:p>
            <a:endParaRPr/>
          </a:p>
        </p:txBody>
      </p:sp>
      <p:sp>
        <p:nvSpPr>
          <p:cNvPr id="139" name="Google Shape;139;p5"/>
          <p:cNvSpPr txBox="1">
            <a:spLocks noGrp="1"/>
          </p:cNvSpPr>
          <p:nvPr>
            <p:ph type="subTitle" idx="1"/>
          </p:nvPr>
        </p:nvSpPr>
        <p:spPr>
          <a:xfrm>
            <a:off x="2129175" y="2992450"/>
            <a:ext cx="4885800" cy="784800"/>
          </a:xfrm>
          <a:prstGeom prst="rect">
            <a:avLst/>
          </a:prstGeom>
          <a:noFill/>
          <a:ln>
            <a:noFill/>
          </a:ln>
        </p:spPr>
        <p:txBody>
          <a:bodyPr spcFirstLastPara="1" wrap="square" lIns="91425" tIns="91425" rIns="91425" bIns="91425" anchor="t" anchorCtr="0">
            <a:noAutofit/>
          </a:bodyPr>
          <a:lstStyle>
            <a:lvl1pPr lvl="0" algn="ctr" rtl="0">
              <a:lnSpc>
                <a:spcPct val="115000"/>
              </a:lnSpc>
              <a:spcBef>
                <a:spcPts val="0"/>
              </a:spcBef>
              <a:spcAft>
                <a:spcPts val="0"/>
              </a:spcAft>
              <a:buClr>
                <a:schemeClr val="accent4"/>
              </a:buClr>
              <a:buSzPts val="1800"/>
              <a:buNone/>
              <a:defRPr sz="1800">
                <a:solidFill>
                  <a:schemeClr val="accent4"/>
                </a:solidFill>
              </a:defRPr>
            </a:lvl1pPr>
            <a:lvl2pPr lvl="1" algn="ctr" rtl="0">
              <a:lnSpc>
                <a:spcPct val="115000"/>
              </a:lnSpc>
              <a:spcBef>
                <a:spcPts val="0"/>
              </a:spcBef>
              <a:spcAft>
                <a:spcPts val="0"/>
              </a:spcAft>
              <a:buClr>
                <a:schemeClr val="accent4"/>
              </a:buClr>
              <a:buSzPts val="1800"/>
              <a:buNone/>
              <a:defRPr sz="1800">
                <a:solidFill>
                  <a:schemeClr val="accent4"/>
                </a:solidFill>
              </a:defRPr>
            </a:lvl2pPr>
            <a:lvl3pPr lvl="2" algn="ctr" rtl="0">
              <a:lnSpc>
                <a:spcPct val="115000"/>
              </a:lnSpc>
              <a:spcBef>
                <a:spcPts val="0"/>
              </a:spcBef>
              <a:spcAft>
                <a:spcPts val="0"/>
              </a:spcAft>
              <a:buClr>
                <a:schemeClr val="accent4"/>
              </a:buClr>
              <a:buSzPts val="1800"/>
              <a:buNone/>
              <a:defRPr sz="1800">
                <a:solidFill>
                  <a:schemeClr val="accent4"/>
                </a:solidFill>
              </a:defRPr>
            </a:lvl3pPr>
            <a:lvl4pPr lvl="3" algn="ctr" rtl="0">
              <a:lnSpc>
                <a:spcPct val="115000"/>
              </a:lnSpc>
              <a:spcBef>
                <a:spcPts val="0"/>
              </a:spcBef>
              <a:spcAft>
                <a:spcPts val="0"/>
              </a:spcAft>
              <a:buClr>
                <a:schemeClr val="accent4"/>
              </a:buClr>
              <a:buSzPts val="2000"/>
              <a:buNone/>
              <a:defRPr>
                <a:solidFill>
                  <a:schemeClr val="accent4"/>
                </a:solidFill>
              </a:defRPr>
            </a:lvl4pPr>
            <a:lvl5pPr lvl="4" algn="ctr" rtl="0">
              <a:lnSpc>
                <a:spcPct val="115000"/>
              </a:lnSpc>
              <a:spcBef>
                <a:spcPts val="0"/>
              </a:spcBef>
              <a:spcAft>
                <a:spcPts val="0"/>
              </a:spcAft>
              <a:buClr>
                <a:schemeClr val="accent4"/>
              </a:buClr>
              <a:buSzPts val="2000"/>
              <a:buNone/>
              <a:defRPr>
                <a:solidFill>
                  <a:schemeClr val="accent4"/>
                </a:solidFill>
              </a:defRPr>
            </a:lvl5pPr>
            <a:lvl6pPr lvl="5" algn="ctr" rtl="0">
              <a:lnSpc>
                <a:spcPct val="115000"/>
              </a:lnSpc>
              <a:spcBef>
                <a:spcPts val="0"/>
              </a:spcBef>
              <a:spcAft>
                <a:spcPts val="0"/>
              </a:spcAft>
              <a:buClr>
                <a:schemeClr val="accent4"/>
              </a:buClr>
              <a:buSzPts val="2000"/>
              <a:buNone/>
              <a:defRPr>
                <a:solidFill>
                  <a:schemeClr val="accent4"/>
                </a:solidFill>
              </a:defRPr>
            </a:lvl6pPr>
            <a:lvl7pPr lvl="6" algn="ctr" rtl="0">
              <a:lnSpc>
                <a:spcPct val="115000"/>
              </a:lnSpc>
              <a:spcBef>
                <a:spcPts val="0"/>
              </a:spcBef>
              <a:spcAft>
                <a:spcPts val="0"/>
              </a:spcAft>
              <a:buClr>
                <a:schemeClr val="accent4"/>
              </a:buClr>
              <a:buSzPts val="2000"/>
              <a:buNone/>
              <a:defRPr>
                <a:solidFill>
                  <a:schemeClr val="accent4"/>
                </a:solidFill>
              </a:defRPr>
            </a:lvl7pPr>
            <a:lvl8pPr lvl="7" algn="ctr" rtl="0">
              <a:lnSpc>
                <a:spcPct val="115000"/>
              </a:lnSpc>
              <a:spcBef>
                <a:spcPts val="0"/>
              </a:spcBef>
              <a:spcAft>
                <a:spcPts val="0"/>
              </a:spcAft>
              <a:buClr>
                <a:schemeClr val="accent4"/>
              </a:buClr>
              <a:buSzPts val="2000"/>
              <a:buNone/>
              <a:defRPr>
                <a:solidFill>
                  <a:schemeClr val="accent4"/>
                </a:solidFill>
              </a:defRPr>
            </a:lvl8pPr>
            <a:lvl9pPr lvl="8" algn="ctr" rtl="0">
              <a:lnSpc>
                <a:spcPct val="115000"/>
              </a:lnSpc>
              <a:spcBef>
                <a:spcPts val="0"/>
              </a:spcBef>
              <a:spcAft>
                <a:spcPts val="0"/>
              </a:spcAft>
              <a:buClr>
                <a:schemeClr val="accent4"/>
              </a:buClr>
              <a:buSzPts val="2000"/>
              <a:buNone/>
              <a:defRPr>
                <a:solidFill>
                  <a:schemeClr val="accent4"/>
                </a:solidFill>
              </a:defRPr>
            </a:lvl9pPr>
          </a:lstStyle>
          <a:p>
            <a:endParaRPr/>
          </a:p>
        </p:txBody>
      </p:sp>
      <p:sp>
        <p:nvSpPr>
          <p:cNvPr id="140" name="Google Shape;140;p5"/>
          <p:cNvSpPr/>
          <p:nvPr/>
        </p:nvSpPr>
        <p:spPr>
          <a:xfrm rot="10800000">
            <a:off x="3269346" y="-44122"/>
            <a:ext cx="2605500" cy="1297800"/>
          </a:xfrm>
          <a:prstGeom prst="triangle">
            <a:avLst>
              <a:gd name="adj" fmla="val 50000"/>
            </a:avLst>
          </a:prstGeom>
          <a:noFill/>
          <a:ln w="76200" cap="flat" cmpd="thinThick">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0"/>
        <p:cNvGrpSpPr/>
        <p:nvPr/>
      </p:nvGrpSpPr>
      <p:grpSpPr>
        <a:xfrm>
          <a:off x="0" y="0"/>
          <a:ext cx="0" cy="0"/>
          <a:chOff x="0" y="0"/>
          <a:chExt cx="0" cy="0"/>
        </a:xfrm>
      </p:grpSpPr>
      <p:sp>
        <p:nvSpPr>
          <p:cNvPr id="121" name="Google Shape;121;p1"/>
          <p:cNvSpPr txBox="1">
            <a:spLocks noGrp="1"/>
          </p:cNvSpPr>
          <p:nvPr>
            <p:ph type="title"/>
          </p:nvPr>
        </p:nvSpPr>
        <p:spPr>
          <a:xfrm>
            <a:off x="1031425" y="750150"/>
            <a:ext cx="7081200" cy="539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1"/>
              </a:buClr>
              <a:buSzPts val="1800"/>
              <a:buFont typeface="Playfair Display"/>
              <a:buNone/>
              <a:defRPr sz="1800" b="0" i="1" u="none" strike="noStrike" cap="none">
                <a:solidFill>
                  <a:schemeClr val="dk1"/>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122" name="Google Shape;122;p1"/>
          <p:cNvSpPr txBox="1">
            <a:spLocks noGrp="1"/>
          </p:cNvSpPr>
          <p:nvPr>
            <p:ph type="body" idx="1"/>
          </p:nvPr>
        </p:nvSpPr>
        <p:spPr>
          <a:xfrm>
            <a:off x="1031425" y="1351100"/>
            <a:ext cx="7081200" cy="34623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15000"/>
              </a:lnSpc>
              <a:spcBef>
                <a:spcPts val="600"/>
              </a:spcBef>
              <a:spcAft>
                <a:spcPts val="0"/>
              </a:spcAft>
              <a:buClr>
                <a:schemeClr val="accent1"/>
              </a:buClr>
              <a:buSzPts val="2400"/>
              <a:buFont typeface="Lora"/>
              <a:buChar char="◈"/>
              <a:defRPr sz="2400" b="0" i="0" u="none" strike="noStrike" cap="none">
                <a:solidFill>
                  <a:schemeClr val="dk1"/>
                </a:solidFill>
                <a:latin typeface="Lora"/>
                <a:ea typeface="Lora"/>
                <a:cs typeface="Lora"/>
                <a:sym typeface="Lora"/>
              </a:defRPr>
            </a:lvl1pPr>
            <a:lvl2pPr marL="914400" marR="0" lvl="1" indent="-355600" algn="l" rtl="0">
              <a:lnSpc>
                <a:spcPct val="115000"/>
              </a:lnSpc>
              <a:spcBef>
                <a:spcPts val="0"/>
              </a:spcBef>
              <a:spcAft>
                <a:spcPts val="0"/>
              </a:spcAft>
              <a:buClr>
                <a:schemeClr val="accent1"/>
              </a:buClr>
              <a:buSzPts val="2000"/>
              <a:buFont typeface="Lora"/>
              <a:buChar char="⬥"/>
              <a:defRPr sz="2000" b="0" i="0" u="none" strike="noStrike" cap="none">
                <a:solidFill>
                  <a:schemeClr val="dk1"/>
                </a:solidFill>
                <a:latin typeface="Lora"/>
                <a:ea typeface="Lora"/>
                <a:cs typeface="Lora"/>
                <a:sym typeface="Lora"/>
              </a:defRPr>
            </a:lvl2pPr>
            <a:lvl3pPr marL="1371600" marR="0" lvl="2" indent="-355600" algn="l" rtl="0">
              <a:lnSpc>
                <a:spcPct val="115000"/>
              </a:lnSpc>
              <a:spcBef>
                <a:spcPts val="0"/>
              </a:spcBef>
              <a:spcAft>
                <a:spcPts val="0"/>
              </a:spcAft>
              <a:buClr>
                <a:schemeClr val="accent1"/>
              </a:buClr>
              <a:buSzPts val="2000"/>
              <a:buFont typeface="Lora"/>
              <a:buChar char="⬦"/>
              <a:defRPr sz="2000" b="0" i="0" u="none" strike="noStrike" cap="none">
                <a:solidFill>
                  <a:schemeClr val="dk1"/>
                </a:solidFill>
                <a:latin typeface="Lora"/>
                <a:ea typeface="Lora"/>
                <a:cs typeface="Lora"/>
                <a:sym typeface="Lora"/>
              </a:defRPr>
            </a:lvl3pPr>
            <a:lvl4pPr marL="1828800" marR="0" lvl="3" indent="-355600" algn="l" rtl="0">
              <a:lnSpc>
                <a:spcPct val="115000"/>
              </a:lnSpc>
              <a:spcBef>
                <a:spcPts val="0"/>
              </a:spcBef>
              <a:spcAft>
                <a:spcPts val="0"/>
              </a:spcAft>
              <a:buClr>
                <a:schemeClr val="accent1"/>
              </a:buClr>
              <a:buSzPts val="2000"/>
              <a:buFont typeface="Lora"/>
              <a:buChar char="⬩"/>
              <a:defRPr sz="2000" b="0" i="0" u="none" strike="noStrike" cap="none">
                <a:solidFill>
                  <a:schemeClr val="dk1"/>
                </a:solidFill>
                <a:latin typeface="Lora"/>
                <a:ea typeface="Lora"/>
                <a:cs typeface="Lora"/>
                <a:sym typeface="Lora"/>
              </a:defRPr>
            </a:lvl4pPr>
            <a:lvl5pPr marL="2286000" marR="0" lvl="4" indent="-355600" algn="l" rtl="0">
              <a:lnSpc>
                <a:spcPct val="115000"/>
              </a:lnSpc>
              <a:spcBef>
                <a:spcPts val="0"/>
              </a:spcBef>
              <a:spcAft>
                <a:spcPts val="0"/>
              </a:spcAft>
              <a:buClr>
                <a:schemeClr val="dk1"/>
              </a:buClr>
              <a:buSzPts val="2000"/>
              <a:buFont typeface="Lora"/>
              <a:buChar char="⬩"/>
              <a:defRPr sz="2000" b="0" i="0" u="none" strike="noStrike" cap="none">
                <a:solidFill>
                  <a:schemeClr val="dk1"/>
                </a:solidFill>
                <a:latin typeface="Lora"/>
                <a:ea typeface="Lora"/>
                <a:cs typeface="Lora"/>
                <a:sym typeface="Lora"/>
              </a:defRPr>
            </a:lvl5pPr>
            <a:lvl6pPr marL="2743200" marR="0" lvl="5" indent="-355600" algn="l" rtl="0">
              <a:lnSpc>
                <a:spcPct val="115000"/>
              </a:lnSpc>
              <a:spcBef>
                <a:spcPts val="0"/>
              </a:spcBef>
              <a:spcAft>
                <a:spcPts val="0"/>
              </a:spcAft>
              <a:buClr>
                <a:schemeClr val="dk1"/>
              </a:buClr>
              <a:buSzPts val="2000"/>
              <a:buFont typeface="Lora"/>
              <a:buChar char="⬩"/>
              <a:defRPr sz="2000" b="0" i="0" u="none" strike="noStrike" cap="none">
                <a:solidFill>
                  <a:schemeClr val="dk1"/>
                </a:solidFill>
                <a:latin typeface="Lora"/>
                <a:ea typeface="Lora"/>
                <a:cs typeface="Lora"/>
                <a:sym typeface="Lora"/>
              </a:defRPr>
            </a:lvl6pPr>
            <a:lvl7pPr marL="3200400" marR="0" lvl="6" indent="-355600" algn="l" rtl="0">
              <a:lnSpc>
                <a:spcPct val="115000"/>
              </a:lnSpc>
              <a:spcBef>
                <a:spcPts val="0"/>
              </a:spcBef>
              <a:spcAft>
                <a:spcPts val="0"/>
              </a:spcAft>
              <a:buClr>
                <a:schemeClr val="dk1"/>
              </a:buClr>
              <a:buSzPts val="2000"/>
              <a:buFont typeface="Lora"/>
              <a:buChar char="⬩"/>
              <a:defRPr sz="2000" b="0" i="0" u="none" strike="noStrike" cap="none">
                <a:solidFill>
                  <a:schemeClr val="dk1"/>
                </a:solidFill>
                <a:latin typeface="Lora"/>
                <a:ea typeface="Lora"/>
                <a:cs typeface="Lora"/>
                <a:sym typeface="Lora"/>
              </a:defRPr>
            </a:lvl7pPr>
            <a:lvl8pPr marL="3657600" marR="0" lvl="7" indent="-355600" algn="l" rtl="0">
              <a:lnSpc>
                <a:spcPct val="115000"/>
              </a:lnSpc>
              <a:spcBef>
                <a:spcPts val="0"/>
              </a:spcBef>
              <a:spcAft>
                <a:spcPts val="0"/>
              </a:spcAft>
              <a:buClr>
                <a:schemeClr val="dk1"/>
              </a:buClr>
              <a:buSzPts val="2000"/>
              <a:buFont typeface="Lora"/>
              <a:buChar char="○"/>
              <a:defRPr sz="2000" b="0" i="0" u="none" strike="noStrike" cap="none">
                <a:solidFill>
                  <a:schemeClr val="dk1"/>
                </a:solidFill>
                <a:latin typeface="Lora"/>
                <a:ea typeface="Lora"/>
                <a:cs typeface="Lora"/>
                <a:sym typeface="Lora"/>
              </a:defRPr>
            </a:lvl8pPr>
            <a:lvl9pPr marL="4114800" marR="0" lvl="8" indent="-355600" algn="l" rtl="0">
              <a:lnSpc>
                <a:spcPct val="115000"/>
              </a:lnSpc>
              <a:spcBef>
                <a:spcPts val="0"/>
              </a:spcBef>
              <a:spcAft>
                <a:spcPts val="0"/>
              </a:spcAft>
              <a:buClr>
                <a:schemeClr val="dk1"/>
              </a:buClr>
              <a:buSzPts val="2000"/>
              <a:buFont typeface="Lora"/>
              <a:buChar char="■"/>
              <a:defRPr sz="2000" b="0" i="0" u="none" strike="noStrike" cap="none">
                <a:solidFill>
                  <a:schemeClr val="dk1"/>
                </a:solidFill>
                <a:latin typeface="Lora"/>
                <a:ea typeface="Lora"/>
                <a:cs typeface="Lora"/>
                <a:sym typeface="Lora"/>
              </a:defRPr>
            </a:lvl9pPr>
          </a:lstStyle>
          <a:p>
            <a:endParaRPr/>
          </a:p>
        </p:txBody>
      </p:sp>
      <p:sp>
        <p:nvSpPr>
          <p:cNvPr id="123" name="Google Shape;123;p1"/>
          <p:cNvSpPr txBox="1">
            <a:spLocks noGrp="1"/>
          </p:cNvSpPr>
          <p:nvPr>
            <p:ph type="sldNum" idx="12"/>
          </p:nvPr>
        </p:nvSpPr>
        <p:spPr>
          <a:xfrm>
            <a:off x="-125" y="4813400"/>
            <a:ext cx="9144000" cy="3300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Playfair Display"/>
                <a:ea typeface="Playfair Display"/>
                <a:cs typeface="Playfair Display"/>
                <a:sym typeface="Playfair Display"/>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Playfair Display"/>
                <a:ea typeface="Playfair Display"/>
                <a:cs typeface="Playfair Display"/>
                <a:sym typeface="Playfair Display"/>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Playfair Display"/>
                <a:ea typeface="Playfair Display"/>
                <a:cs typeface="Playfair Display"/>
                <a:sym typeface="Playfair Display"/>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Playfair Display"/>
                <a:ea typeface="Playfair Display"/>
                <a:cs typeface="Playfair Display"/>
                <a:sym typeface="Playfair Display"/>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Playfair Display"/>
                <a:ea typeface="Playfair Display"/>
                <a:cs typeface="Playfair Display"/>
                <a:sym typeface="Playfair Display"/>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Playfair Display"/>
                <a:ea typeface="Playfair Display"/>
                <a:cs typeface="Playfair Display"/>
                <a:sym typeface="Playfair Display"/>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Playfair Display"/>
                <a:ea typeface="Playfair Display"/>
                <a:cs typeface="Playfair Display"/>
                <a:sym typeface="Playfair Display"/>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Playfair Display"/>
                <a:ea typeface="Playfair Display"/>
                <a:cs typeface="Playfair Display"/>
                <a:sym typeface="Playfair Display"/>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Playfair Display"/>
                <a:ea typeface="Playfair Display"/>
                <a:cs typeface="Playfair Display"/>
                <a:sym typeface="Playfair Display"/>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6"/>
          <p:cNvSpPr txBox="1">
            <a:spLocks noGrp="1"/>
          </p:cNvSpPr>
          <p:nvPr>
            <p:ph type="ctrTitle"/>
          </p:nvPr>
        </p:nvSpPr>
        <p:spPr>
          <a:xfrm>
            <a:off x="1598400" y="1763225"/>
            <a:ext cx="5947200" cy="1159800"/>
          </a:xfrm>
          <a:prstGeom prst="rect">
            <a:avLst/>
          </a:prstGeom>
          <a:noFill/>
          <a:ln>
            <a:noFill/>
          </a:ln>
        </p:spPr>
        <p:txBody>
          <a:bodyPr spcFirstLastPara="1" wrap="square" lIns="91425" tIns="91425" rIns="91425" bIns="91425" anchor="t" anchorCtr="0">
            <a:noAutofit/>
          </a:bodyPr>
          <a:lstStyle/>
          <a:p>
            <a:pPr lvl="0"/>
            <a:r>
              <a:rPr lang="en-US" sz="2400" b="0" i="0" dirty="0" smtClean="0">
                <a:latin typeface="Lora"/>
                <a:ea typeface="Lora"/>
                <a:cs typeface="Lora"/>
                <a:sym typeface="Lora"/>
              </a:rPr>
              <a:t>Household Electric Power Prediction</a:t>
            </a:r>
            <a:endParaRPr sz="2400" dirty="0"/>
          </a:p>
        </p:txBody>
      </p:sp>
      <p:grpSp>
        <p:nvGrpSpPr>
          <p:cNvPr id="146" name="Google Shape;146;p6"/>
          <p:cNvGrpSpPr/>
          <p:nvPr/>
        </p:nvGrpSpPr>
        <p:grpSpPr>
          <a:xfrm>
            <a:off x="4411038" y="332491"/>
            <a:ext cx="321429" cy="523991"/>
            <a:chOff x="6730350" y="2315900"/>
            <a:chExt cx="257700" cy="420100"/>
          </a:xfrm>
        </p:grpSpPr>
        <p:sp>
          <p:nvSpPr>
            <p:cNvPr id="147" name="Google Shape;147;p6"/>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6"/>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6"/>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6"/>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6"/>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2" name="Google Shape;152;p6"/>
          <p:cNvSpPr txBox="1"/>
          <p:nvPr/>
        </p:nvSpPr>
        <p:spPr>
          <a:xfrm>
            <a:off x="1794227" y="3316380"/>
            <a:ext cx="5233500" cy="332100"/>
          </a:xfrm>
          <a:prstGeom prst="rect">
            <a:avLst/>
          </a:prstGeom>
          <a:noFill/>
          <a:ln>
            <a:noFill/>
          </a:ln>
          <a:effectLst>
            <a:outerShdw blurRad="14288" dist="9525" dir="5400000" algn="bl" rotWithShape="0">
              <a:schemeClr val="dk1">
                <a:alpha val="34900"/>
              </a:schemeClr>
            </a:outerShdw>
          </a:effectLst>
        </p:spPr>
        <p:txBody>
          <a:bodyPr spcFirstLastPara="1" wrap="square" lIns="0" tIns="0" rIns="0" bIns="0" anchor="b" anchorCtr="0">
            <a:noAutofit/>
          </a:bodyPr>
          <a:lstStyle/>
          <a:p>
            <a:pPr marL="0" marR="0" lvl="0" indent="0" algn="ctr" rtl="0">
              <a:lnSpc>
                <a:spcPct val="90000"/>
              </a:lnSpc>
              <a:spcBef>
                <a:spcPts val="0"/>
              </a:spcBef>
              <a:spcAft>
                <a:spcPts val="0"/>
              </a:spcAft>
              <a:buClr>
                <a:schemeClr val="lt1"/>
              </a:buClr>
              <a:buSzPts val="5400"/>
              <a:buFont typeface="Titillium Web"/>
              <a:buNone/>
            </a:pPr>
            <a:r>
              <a:rPr lang="en-US" sz="2800" b="0" i="0" u="none" strike="noStrike" cap="none" dirty="0" smtClean="0">
                <a:solidFill>
                  <a:srgbClr val="FF3715"/>
                </a:solidFill>
                <a:latin typeface="Arial"/>
                <a:ea typeface="Arial"/>
                <a:cs typeface="Arial"/>
                <a:sym typeface="Arial"/>
              </a:rPr>
              <a:t>A ML Project</a:t>
            </a:r>
            <a:endParaRPr lang="en-US" sz="2800" b="0" i="0" u="none" strike="noStrike" cap="none" dirty="0">
              <a:solidFill>
                <a:srgbClr val="FF3715"/>
              </a:solidFill>
              <a:latin typeface="Arial"/>
              <a:ea typeface="Arial"/>
              <a:cs typeface="Arial"/>
              <a:sym typeface="Arial"/>
            </a:endParaRPr>
          </a:p>
          <a:p>
            <a:pPr marL="0" marR="0" lvl="0" indent="0" algn="ctr" rtl="0">
              <a:lnSpc>
                <a:spcPct val="90000"/>
              </a:lnSpc>
              <a:spcBef>
                <a:spcPts val="0"/>
              </a:spcBef>
              <a:spcAft>
                <a:spcPts val="0"/>
              </a:spcAft>
              <a:buClr>
                <a:schemeClr val="lt1"/>
              </a:buClr>
              <a:buSzPts val="5400"/>
              <a:buFont typeface="Titillium Web"/>
              <a:buNone/>
            </a:pPr>
            <a:endParaRPr sz="7200" b="1" i="0" u="none" strike="noStrike" cap="none" dirty="0">
              <a:solidFill>
                <a:srgbClr val="FF3715"/>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ctrTitle"/>
          </p:nvPr>
        </p:nvSpPr>
        <p:spPr>
          <a:xfrm>
            <a:off x="2139350" y="1989750"/>
            <a:ext cx="48858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800" dirty="0" smtClean="0"/>
              <a:t>Key Findings</a:t>
            </a:r>
            <a:endParaRPr sz="4800" dirty="0"/>
          </a:p>
        </p:txBody>
      </p:sp>
      <p:sp>
        <p:nvSpPr>
          <p:cNvPr id="96" name="Google Shape;96;p16"/>
          <p:cNvSpPr txBox="1"/>
          <p:nvPr/>
        </p:nvSpPr>
        <p:spPr>
          <a:xfrm>
            <a:off x="3384650" y="5775"/>
            <a:ext cx="2395200" cy="90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1"/>
                </a:solidFill>
                <a:latin typeface="Playfair Display"/>
                <a:ea typeface="Playfair Display"/>
                <a:cs typeface="Playfair Display"/>
                <a:sym typeface="Playfair Display"/>
              </a:rPr>
              <a:t>3</a:t>
            </a:r>
            <a:endParaRPr sz="6000" dirty="0">
              <a:solidFill>
                <a:schemeClr val="accent1"/>
              </a:solidFill>
              <a:latin typeface="Playfair Display"/>
              <a:ea typeface="Playfair Display"/>
              <a:cs typeface="Playfair Display"/>
              <a:sym typeface="Playfair Display"/>
            </a:endParaRPr>
          </a:p>
        </p:txBody>
      </p:sp>
      <p:sp>
        <p:nvSpPr>
          <p:cNvPr id="97" name="Google Shape;97;p16"/>
          <p:cNvSpPr txBox="1">
            <a:spLocks noGrp="1"/>
          </p:cNvSpPr>
          <p:nvPr>
            <p:ph type="sldNum" idx="4294967295"/>
          </p:nvPr>
        </p:nvSpPr>
        <p:spPr>
          <a:xfrm>
            <a:off x="-125" y="4813400"/>
            <a:ext cx="9144000" cy="33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6565181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0"/>
          <p:cNvSpPr txBox="1">
            <a:spLocks noGrp="1"/>
          </p:cNvSpPr>
          <p:nvPr>
            <p:ph type="title"/>
          </p:nvPr>
        </p:nvSpPr>
        <p:spPr>
          <a:xfrm>
            <a:off x="1031425" y="651294"/>
            <a:ext cx="7081200" cy="53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US" sz="2800" b="1" dirty="0" smtClean="0"/>
              <a:t>Key Findings</a:t>
            </a:r>
            <a:endParaRPr sz="2800" b="1" dirty="0"/>
          </a:p>
        </p:txBody>
      </p:sp>
      <p:sp>
        <p:nvSpPr>
          <p:cNvPr id="187" name="Google Shape;187;p10"/>
          <p:cNvSpPr txBox="1">
            <a:spLocks noGrp="1"/>
          </p:cNvSpPr>
          <p:nvPr>
            <p:ph type="body" idx="1"/>
          </p:nvPr>
        </p:nvSpPr>
        <p:spPr>
          <a:xfrm>
            <a:off x="743299" y="1179868"/>
            <a:ext cx="8042400" cy="3462300"/>
          </a:xfrm>
          <a:prstGeom prst="rect">
            <a:avLst/>
          </a:prstGeom>
          <a:noFill/>
          <a:ln>
            <a:noFill/>
          </a:ln>
        </p:spPr>
        <p:txBody>
          <a:bodyPr spcFirstLastPara="1" wrap="square" lIns="91425" tIns="91425" rIns="91425" bIns="91425" anchor="t" anchorCtr="0">
            <a:noAutofit/>
          </a:bodyPr>
          <a:lstStyle/>
          <a:p>
            <a:pPr lvl="0"/>
            <a:r>
              <a:rPr lang="en-US" sz="1600" b="1" dirty="0" smtClean="0"/>
              <a:t>The voltage received by the customer fluctuates and has a standard deviation ranging from 2 to 3. The company may be interested in studying and verifying this phenomenon.</a:t>
            </a:r>
            <a:endParaRPr lang="en-US" sz="1800" dirty="0"/>
          </a:p>
          <a:p>
            <a:pPr lvl="0"/>
            <a:endParaRPr lang="en-US" dirty="0" smtClean="0"/>
          </a:p>
          <a:p>
            <a:pPr marL="76200" indent="0">
              <a:spcBef>
                <a:spcPts val="0"/>
              </a:spcBef>
              <a:buNone/>
            </a:pPr>
            <a:endParaRPr lang="en-US" dirty="0"/>
          </a:p>
          <a:p>
            <a:pPr marL="76200" lvl="0" indent="0" algn="l" rtl="0">
              <a:lnSpc>
                <a:spcPct val="115000"/>
              </a:lnSpc>
              <a:spcBef>
                <a:spcPts val="0"/>
              </a:spcBef>
              <a:spcAft>
                <a:spcPts val="0"/>
              </a:spcAft>
              <a:buSzPts val="2400"/>
              <a:buNone/>
            </a:pPr>
            <a:endParaRPr dirty="0" smtClean="0"/>
          </a:p>
          <a:p>
            <a:pPr marL="76200" lvl="0" indent="0" algn="l" rtl="0">
              <a:lnSpc>
                <a:spcPct val="115000"/>
              </a:lnSpc>
              <a:spcBef>
                <a:spcPts val="1200"/>
              </a:spcBef>
              <a:spcAft>
                <a:spcPts val="1200"/>
              </a:spcAft>
              <a:buSzPts val="2400"/>
              <a:buNone/>
            </a:pPr>
            <a:endParaRPr dirty="0">
              <a:solidFill>
                <a:schemeClr val="dk1"/>
              </a:solidFill>
            </a:endParaRPr>
          </a:p>
        </p:txBody>
      </p:sp>
      <p:sp>
        <p:nvSpPr>
          <p:cNvPr id="188" name="Google Shape;188;p10"/>
          <p:cNvSpPr txBox="1">
            <a:spLocks noGrp="1"/>
          </p:cNvSpPr>
          <p:nvPr>
            <p:ph type="sldNum" idx="12"/>
          </p:nvPr>
        </p:nvSpPr>
        <p:spPr>
          <a:xfrm>
            <a:off x="-125" y="4813400"/>
            <a:ext cx="9144000" cy="330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fld id="{00000000-1234-1234-1234-123412341234}" type="slidenum">
              <a:rPr lang="en-US"/>
              <a:t>11</a:t>
            </a:fld>
            <a:endParaRPr/>
          </a:p>
        </p:txBody>
      </p:sp>
      <p:grpSp>
        <p:nvGrpSpPr>
          <p:cNvPr id="189" name="Google Shape;189;p10"/>
          <p:cNvGrpSpPr/>
          <p:nvPr/>
        </p:nvGrpSpPr>
        <p:grpSpPr>
          <a:xfrm>
            <a:off x="4391782" y="149879"/>
            <a:ext cx="360185" cy="252708"/>
            <a:chOff x="559275" y="1683950"/>
            <a:chExt cx="466500" cy="327300"/>
          </a:xfrm>
        </p:grpSpPr>
        <p:sp>
          <p:nvSpPr>
            <p:cNvPr id="190" name="Google Shape;190;p10"/>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0"/>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9757" y="1929255"/>
            <a:ext cx="3715942" cy="3049145"/>
          </a:xfrm>
          <a:prstGeom prst="rect">
            <a:avLst/>
          </a:prstGeom>
        </p:spPr>
      </p:pic>
    </p:spTree>
    <p:extLst>
      <p:ext uri="{BB962C8B-B14F-4D97-AF65-F5344CB8AC3E}">
        <p14:creationId xmlns:p14="http://schemas.microsoft.com/office/powerpoint/2010/main" val="18713282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0"/>
          <p:cNvSpPr txBox="1">
            <a:spLocks noGrp="1"/>
          </p:cNvSpPr>
          <p:nvPr>
            <p:ph type="title"/>
          </p:nvPr>
        </p:nvSpPr>
        <p:spPr>
          <a:xfrm>
            <a:off x="1031425" y="651294"/>
            <a:ext cx="7081200" cy="539100"/>
          </a:xfrm>
          <a:prstGeom prst="rect">
            <a:avLst/>
          </a:prstGeom>
          <a:noFill/>
          <a:ln>
            <a:noFill/>
          </a:ln>
        </p:spPr>
        <p:txBody>
          <a:bodyPr spcFirstLastPara="1" wrap="square" lIns="91425" tIns="91425" rIns="91425" bIns="91425" anchor="t" anchorCtr="0">
            <a:noAutofit/>
          </a:bodyPr>
          <a:lstStyle/>
          <a:p>
            <a:pPr lvl="0"/>
            <a:r>
              <a:rPr lang="en-US" sz="2800" b="1" dirty="0"/>
              <a:t>Key Findings</a:t>
            </a:r>
            <a:endParaRPr sz="2800" b="1" dirty="0"/>
          </a:p>
        </p:txBody>
      </p:sp>
      <p:sp>
        <p:nvSpPr>
          <p:cNvPr id="187" name="Google Shape;187;p10"/>
          <p:cNvSpPr txBox="1">
            <a:spLocks noGrp="1"/>
          </p:cNvSpPr>
          <p:nvPr>
            <p:ph type="body" idx="1"/>
          </p:nvPr>
        </p:nvSpPr>
        <p:spPr>
          <a:xfrm>
            <a:off x="743299" y="1179868"/>
            <a:ext cx="8042400" cy="3462300"/>
          </a:xfrm>
          <a:prstGeom prst="rect">
            <a:avLst/>
          </a:prstGeom>
          <a:noFill/>
          <a:ln>
            <a:noFill/>
          </a:ln>
        </p:spPr>
        <p:txBody>
          <a:bodyPr spcFirstLastPara="1" wrap="square" lIns="91425" tIns="91425" rIns="91425" bIns="91425" anchor="t" anchorCtr="0">
            <a:noAutofit/>
          </a:bodyPr>
          <a:lstStyle/>
          <a:p>
            <a:pPr lvl="0"/>
            <a:r>
              <a:rPr lang="en-US" sz="1600" b="1" dirty="0" smtClean="0"/>
              <a:t>The laundry activities are performed all over the day. The company may give incentives to people who disregard laundry during peak hours. </a:t>
            </a:r>
            <a:endParaRPr lang="en-US" sz="1800" dirty="0"/>
          </a:p>
          <a:p>
            <a:pPr lvl="0"/>
            <a:endParaRPr lang="en-US" dirty="0" smtClean="0"/>
          </a:p>
          <a:p>
            <a:pPr marL="76200" indent="0">
              <a:spcBef>
                <a:spcPts val="0"/>
              </a:spcBef>
              <a:buNone/>
            </a:pPr>
            <a:endParaRPr lang="en-US" dirty="0"/>
          </a:p>
          <a:p>
            <a:pPr marL="76200" lvl="0" indent="0" algn="l" rtl="0">
              <a:lnSpc>
                <a:spcPct val="115000"/>
              </a:lnSpc>
              <a:spcBef>
                <a:spcPts val="0"/>
              </a:spcBef>
              <a:spcAft>
                <a:spcPts val="0"/>
              </a:spcAft>
              <a:buSzPts val="2400"/>
              <a:buNone/>
            </a:pPr>
            <a:endParaRPr dirty="0" smtClean="0"/>
          </a:p>
          <a:p>
            <a:pPr marL="76200" lvl="0" indent="0" algn="l" rtl="0">
              <a:lnSpc>
                <a:spcPct val="115000"/>
              </a:lnSpc>
              <a:spcBef>
                <a:spcPts val="1200"/>
              </a:spcBef>
              <a:spcAft>
                <a:spcPts val="1200"/>
              </a:spcAft>
              <a:buSzPts val="2400"/>
              <a:buNone/>
            </a:pPr>
            <a:endParaRPr dirty="0">
              <a:solidFill>
                <a:schemeClr val="dk1"/>
              </a:solidFill>
            </a:endParaRPr>
          </a:p>
        </p:txBody>
      </p:sp>
      <p:sp>
        <p:nvSpPr>
          <p:cNvPr id="188" name="Google Shape;188;p10"/>
          <p:cNvSpPr txBox="1">
            <a:spLocks noGrp="1"/>
          </p:cNvSpPr>
          <p:nvPr>
            <p:ph type="sldNum" idx="12"/>
          </p:nvPr>
        </p:nvSpPr>
        <p:spPr>
          <a:xfrm>
            <a:off x="-125" y="4813400"/>
            <a:ext cx="9144000" cy="330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fld id="{00000000-1234-1234-1234-123412341234}" type="slidenum">
              <a:rPr lang="en-US"/>
              <a:t>12</a:t>
            </a:fld>
            <a:endParaRPr/>
          </a:p>
        </p:txBody>
      </p:sp>
      <p:grpSp>
        <p:nvGrpSpPr>
          <p:cNvPr id="189" name="Google Shape;189;p10"/>
          <p:cNvGrpSpPr/>
          <p:nvPr/>
        </p:nvGrpSpPr>
        <p:grpSpPr>
          <a:xfrm>
            <a:off x="4391782" y="149879"/>
            <a:ext cx="360185" cy="252708"/>
            <a:chOff x="559275" y="1683950"/>
            <a:chExt cx="466500" cy="327300"/>
          </a:xfrm>
        </p:grpSpPr>
        <p:sp>
          <p:nvSpPr>
            <p:cNvPr id="190" name="Google Shape;190;p10"/>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0"/>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9673" y="1939781"/>
            <a:ext cx="3535527" cy="3038619"/>
          </a:xfrm>
          <a:prstGeom prst="rect">
            <a:avLst/>
          </a:prstGeom>
        </p:spPr>
      </p:pic>
    </p:spTree>
    <p:extLst>
      <p:ext uri="{BB962C8B-B14F-4D97-AF65-F5344CB8AC3E}">
        <p14:creationId xmlns:p14="http://schemas.microsoft.com/office/powerpoint/2010/main" val="33479477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0"/>
          <p:cNvSpPr txBox="1">
            <a:spLocks noGrp="1"/>
          </p:cNvSpPr>
          <p:nvPr>
            <p:ph type="title"/>
          </p:nvPr>
        </p:nvSpPr>
        <p:spPr>
          <a:xfrm>
            <a:off x="1031425" y="651294"/>
            <a:ext cx="7081200" cy="539100"/>
          </a:xfrm>
          <a:prstGeom prst="rect">
            <a:avLst/>
          </a:prstGeom>
          <a:noFill/>
          <a:ln>
            <a:noFill/>
          </a:ln>
        </p:spPr>
        <p:txBody>
          <a:bodyPr spcFirstLastPara="1" wrap="square" lIns="91425" tIns="91425" rIns="91425" bIns="91425" anchor="t" anchorCtr="0">
            <a:noAutofit/>
          </a:bodyPr>
          <a:lstStyle/>
          <a:p>
            <a:pPr lvl="0"/>
            <a:r>
              <a:rPr lang="en-US" sz="2800" b="1" dirty="0"/>
              <a:t>Key Findings</a:t>
            </a:r>
            <a:endParaRPr sz="2800" b="1" dirty="0"/>
          </a:p>
        </p:txBody>
      </p:sp>
      <p:sp>
        <p:nvSpPr>
          <p:cNvPr id="187" name="Google Shape;187;p10"/>
          <p:cNvSpPr txBox="1">
            <a:spLocks noGrp="1"/>
          </p:cNvSpPr>
          <p:nvPr>
            <p:ph type="body" idx="1"/>
          </p:nvPr>
        </p:nvSpPr>
        <p:spPr>
          <a:xfrm>
            <a:off x="743299" y="1179868"/>
            <a:ext cx="8042400" cy="3462300"/>
          </a:xfrm>
          <a:prstGeom prst="rect">
            <a:avLst/>
          </a:prstGeom>
          <a:noFill/>
          <a:ln>
            <a:noFill/>
          </a:ln>
        </p:spPr>
        <p:txBody>
          <a:bodyPr spcFirstLastPara="1" wrap="square" lIns="91425" tIns="91425" rIns="91425" bIns="91425" anchor="t" anchorCtr="0">
            <a:noAutofit/>
          </a:bodyPr>
          <a:lstStyle/>
          <a:p>
            <a:pPr lvl="0"/>
            <a:r>
              <a:rPr lang="en-US" sz="1600" b="1" dirty="0" smtClean="0"/>
              <a:t>The laundry activities are performed all over the day. The company may give incentives to people who disregard laundry during peak hours. </a:t>
            </a:r>
            <a:endParaRPr lang="en-US" sz="1800" dirty="0"/>
          </a:p>
          <a:p>
            <a:pPr lvl="0"/>
            <a:endParaRPr lang="en-US" dirty="0" smtClean="0"/>
          </a:p>
          <a:p>
            <a:pPr marL="76200" indent="0">
              <a:spcBef>
                <a:spcPts val="0"/>
              </a:spcBef>
              <a:buNone/>
            </a:pPr>
            <a:endParaRPr lang="en-US" dirty="0"/>
          </a:p>
          <a:p>
            <a:pPr marL="76200" lvl="0" indent="0" algn="l" rtl="0">
              <a:lnSpc>
                <a:spcPct val="115000"/>
              </a:lnSpc>
              <a:spcBef>
                <a:spcPts val="0"/>
              </a:spcBef>
              <a:spcAft>
                <a:spcPts val="0"/>
              </a:spcAft>
              <a:buSzPts val="2400"/>
              <a:buNone/>
            </a:pPr>
            <a:endParaRPr dirty="0" smtClean="0"/>
          </a:p>
          <a:p>
            <a:pPr marL="76200" lvl="0" indent="0" algn="l" rtl="0">
              <a:lnSpc>
                <a:spcPct val="115000"/>
              </a:lnSpc>
              <a:spcBef>
                <a:spcPts val="1200"/>
              </a:spcBef>
              <a:spcAft>
                <a:spcPts val="1200"/>
              </a:spcAft>
              <a:buSzPts val="2400"/>
              <a:buNone/>
            </a:pPr>
            <a:endParaRPr dirty="0">
              <a:solidFill>
                <a:schemeClr val="dk1"/>
              </a:solidFill>
            </a:endParaRPr>
          </a:p>
        </p:txBody>
      </p:sp>
      <p:sp>
        <p:nvSpPr>
          <p:cNvPr id="188" name="Google Shape;188;p10"/>
          <p:cNvSpPr txBox="1">
            <a:spLocks noGrp="1"/>
          </p:cNvSpPr>
          <p:nvPr>
            <p:ph type="sldNum" idx="12"/>
          </p:nvPr>
        </p:nvSpPr>
        <p:spPr>
          <a:xfrm>
            <a:off x="-125" y="4813400"/>
            <a:ext cx="9144000" cy="330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fld id="{00000000-1234-1234-1234-123412341234}" type="slidenum">
              <a:rPr lang="en-US"/>
              <a:t>13</a:t>
            </a:fld>
            <a:endParaRPr/>
          </a:p>
        </p:txBody>
      </p:sp>
      <p:grpSp>
        <p:nvGrpSpPr>
          <p:cNvPr id="189" name="Google Shape;189;p10"/>
          <p:cNvGrpSpPr/>
          <p:nvPr/>
        </p:nvGrpSpPr>
        <p:grpSpPr>
          <a:xfrm>
            <a:off x="4391782" y="149879"/>
            <a:ext cx="360185" cy="252708"/>
            <a:chOff x="559275" y="1683950"/>
            <a:chExt cx="466500" cy="327300"/>
          </a:xfrm>
        </p:grpSpPr>
        <p:sp>
          <p:nvSpPr>
            <p:cNvPr id="190" name="Google Shape;190;p10"/>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0"/>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9673" y="1939781"/>
            <a:ext cx="3535527" cy="3038619"/>
          </a:xfrm>
          <a:prstGeom prst="rect">
            <a:avLst/>
          </a:prstGeom>
        </p:spPr>
      </p:pic>
    </p:spTree>
    <p:extLst>
      <p:ext uri="{BB962C8B-B14F-4D97-AF65-F5344CB8AC3E}">
        <p14:creationId xmlns:p14="http://schemas.microsoft.com/office/powerpoint/2010/main" val="6108469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ctrTitle"/>
          </p:nvPr>
        </p:nvSpPr>
        <p:spPr>
          <a:xfrm>
            <a:off x="2139350" y="1989750"/>
            <a:ext cx="48858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800" dirty="0" smtClean="0"/>
              <a:t>Model Performance</a:t>
            </a:r>
            <a:endParaRPr sz="4800" dirty="0"/>
          </a:p>
        </p:txBody>
      </p:sp>
      <p:sp>
        <p:nvSpPr>
          <p:cNvPr id="96" name="Google Shape;96;p16"/>
          <p:cNvSpPr txBox="1"/>
          <p:nvPr/>
        </p:nvSpPr>
        <p:spPr>
          <a:xfrm>
            <a:off x="3384650" y="5775"/>
            <a:ext cx="2395200" cy="90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smtClean="0">
                <a:solidFill>
                  <a:schemeClr val="accent1"/>
                </a:solidFill>
                <a:latin typeface="Playfair Display"/>
                <a:ea typeface="Playfair Display"/>
                <a:cs typeface="Playfair Display"/>
                <a:sym typeface="Playfair Display"/>
              </a:rPr>
              <a:t>4</a:t>
            </a:r>
            <a:endParaRPr sz="6000" dirty="0">
              <a:solidFill>
                <a:schemeClr val="accent1"/>
              </a:solidFill>
              <a:latin typeface="Playfair Display"/>
              <a:ea typeface="Playfair Display"/>
              <a:cs typeface="Playfair Display"/>
              <a:sym typeface="Playfair Display"/>
            </a:endParaRPr>
          </a:p>
        </p:txBody>
      </p:sp>
      <p:sp>
        <p:nvSpPr>
          <p:cNvPr id="97" name="Google Shape;97;p16"/>
          <p:cNvSpPr txBox="1">
            <a:spLocks noGrp="1"/>
          </p:cNvSpPr>
          <p:nvPr>
            <p:ph type="sldNum" idx="4294967295"/>
          </p:nvPr>
        </p:nvSpPr>
        <p:spPr>
          <a:xfrm>
            <a:off x="-125" y="4813400"/>
            <a:ext cx="9144000" cy="33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9794262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0"/>
          <p:cNvSpPr txBox="1">
            <a:spLocks noGrp="1"/>
          </p:cNvSpPr>
          <p:nvPr>
            <p:ph type="title"/>
          </p:nvPr>
        </p:nvSpPr>
        <p:spPr>
          <a:xfrm>
            <a:off x="1031425" y="651294"/>
            <a:ext cx="7081200" cy="539100"/>
          </a:xfrm>
          <a:prstGeom prst="rect">
            <a:avLst/>
          </a:prstGeom>
          <a:noFill/>
          <a:ln>
            <a:noFill/>
          </a:ln>
        </p:spPr>
        <p:txBody>
          <a:bodyPr spcFirstLastPara="1" wrap="square" lIns="91425" tIns="91425" rIns="91425" bIns="91425" anchor="t" anchorCtr="0">
            <a:noAutofit/>
          </a:bodyPr>
          <a:lstStyle/>
          <a:p>
            <a:pPr lvl="0"/>
            <a:r>
              <a:rPr lang="en-US" sz="2800" b="1" dirty="0" smtClean="0"/>
              <a:t>Model Performance</a:t>
            </a:r>
            <a:endParaRPr sz="2800" b="1" dirty="0"/>
          </a:p>
        </p:txBody>
      </p:sp>
      <p:sp>
        <p:nvSpPr>
          <p:cNvPr id="187" name="Google Shape;187;p10"/>
          <p:cNvSpPr txBox="1">
            <a:spLocks noGrp="1"/>
          </p:cNvSpPr>
          <p:nvPr>
            <p:ph type="body" idx="1"/>
          </p:nvPr>
        </p:nvSpPr>
        <p:spPr>
          <a:xfrm>
            <a:off x="743299" y="1179868"/>
            <a:ext cx="8042400" cy="3462300"/>
          </a:xfrm>
          <a:prstGeom prst="rect">
            <a:avLst/>
          </a:prstGeom>
          <a:noFill/>
          <a:ln>
            <a:noFill/>
          </a:ln>
        </p:spPr>
        <p:txBody>
          <a:bodyPr spcFirstLastPara="1" wrap="square" lIns="91425" tIns="91425" rIns="91425" bIns="91425" anchor="t" anchorCtr="0">
            <a:noAutofit/>
          </a:bodyPr>
          <a:lstStyle/>
          <a:p>
            <a:pPr lvl="0"/>
            <a:r>
              <a:rPr lang="en-US" sz="1600" b="1" dirty="0" smtClean="0"/>
              <a:t>An LSTM-based sequence-to-sequence model has been developed.</a:t>
            </a:r>
          </a:p>
          <a:p>
            <a:pPr lvl="0"/>
            <a:r>
              <a:rPr lang="en-US" sz="1600" b="1" dirty="0" smtClean="0"/>
              <a:t>This type of a model has been used instead of traditional models to avoid dynamic model training for each prediction. Also to avoid complexity while considering multivariate time series prediction.</a:t>
            </a:r>
          </a:p>
          <a:p>
            <a:pPr lvl="0"/>
            <a:r>
              <a:rPr lang="en-US" sz="1600" b="1" dirty="0" smtClean="0"/>
              <a:t>The problem has been identified to be a multivariate multi-step time-series problem.</a:t>
            </a:r>
          </a:p>
          <a:p>
            <a:pPr lvl="0"/>
            <a:r>
              <a:rPr lang="en-US" sz="1600" b="1" dirty="0" smtClean="0"/>
              <a:t>The model achieved 98% accuracy on test data(The model has seen the data only once)</a:t>
            </a:r>
            <a:endParaRPr lang="en-US" sz="1800" dirty="0"/>
          </a:p>
          <a:p>
            <a:pPr lvl="0"/>
            <a:endParaRPr lang="en-US" dirty="0" smtClean="0"/>
          </a:p>
          <a:p>
            <a:pPr marL="76200" indent="0">
              <a:spcBef>
                <a:spcPts val="0"/>
              </a:spcBef>
              <a:buNone/>
            </a:pPr>
            <a:endParaRPr lang="en-US" dirty="0"/>
          </a:p>
          <a:p>
            <a:pPr marL="76200" lvl="0" indent="0" algn="l" rtl="0">
              <a:lnSpc>
                <a:spcPct val="115000"/>
              </a:lnSpc>
              <a:spcBef>
                <a:spcPts val="0"/>
              </a:spcBef>
              <a:spcAft>
                <a:spcPts val="0"/>
              </a:spcAft>
              <a:buSzPts val="2400"/>
              <a:buNone/>
            </a:pPr>
            <a:endParaRPr dirty="0" smtClean="0"/>
          </a:p>
          <a:p>
            <a:pPr marL="76200" lvl="0" indent="0" algn="l" rtl="0">
              <a:lnSpc>
                <a:spcPct val="115000"/>
              </a:lnSpc>
              <a:spcBef>
                <a:spcPts val="1200"/>
              </a:spcBef>
              <a:spcAft>
                <a:spcPts val="1200"/>
              </a:spcAft>
              <a:buSzPts val="2400"/>
              <a:buNone/>
            </a:pPr>
            <a:endParaRPr dirty="0">
              <a:solidFill>
                <a:schemeClr val="dk1"/>
              </a:solidFill>
            </a:endParaRPr>
          </a:p>
        </p:txBody>
      </p:sp>
      <p:sp>
        <p:nvSpPr>
          <p:cNvPr id="188" name="Google Shape;188;p10"/>
          <p:cNvSpPr txBox="1">
            <a:spLocks noGrp="1"/>
          </p:cNvSpPr>
          <p:nvPr>
            <p:ph type="sldNum" idx="12"/>
          </p:nvPr>
        </p:nvSpPr>
        <p:spPr>
          <a:xfrm>
            <a:off x="-125" y="4813400"/>
            <a:ext cx="9144000" cy="330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fld id="{00000000-1234-1234-1234-123412341234}" type="slidenum">
              <a:rPr lang="en-US"/>
              <a:t>15</a:t>
            </a:fld>
            <a:endParaRPr/>
          </a:p>
        </p:txBody>
      </p:sp>
      <p:grpSp>
        <p:nvGrpSpPr>
          <p:cNvPr id="189" name="Google Shape;189;p10"/>
          <p:cNvGrpSpPr/>
          <p:nvPr/>
        </p:nvGrpSpPr>
        <p:grpSpPr>
          <a:xfrm>
            <a:off x="4391782" y="149879"/>
            <a:ext cx="360185" cy="252708"/>
            <a:chOff x="559275" y="1683950"/>
            <a:chExt cx="466500" cy="327300"/>
          </a:xfrm>
        </p:grpSpPr>
        <p:sp>
          <p:nvSpPr>
            <p:cNvPr id="190" name="Google Shape;190;p10"/>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0"/>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5237268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0"/>
          <p:cNvSpPr txBox="1">
            <a:spLocks noGrp="1"/>
          </p:cNvSpPr>
          <p:nvPr>
            <p:ph type="title"/>
          </p:nvPr>
        </p:nvSpPr>
        <p:spPr>
          <a:xfrm>
            <a:off x="1031425" y="651294"/>
            <a:ext cx="7081200" cy="539100"/>
          </a:xfrm>
          <a:prstGeom prst="rect">
            <a:avLst/>
          </a:prstGeom>
          <a:noFill/>
          <a:ln>
            <a:noFill/>
          </a:ln>
        </p:spPr>
        <p:txBody>
          <a:bodyPr spcFirstLastPara="1" wrap="square" lIns="91425" tIns="91425" rIns="91425" bIns="91425" anchor="t" anchorCtr="0">
            <a:noAutofit/>
          </a:bodyPr>
          <a:lstStyle/>
          <a:p>
            <a:pPr lvl="0"/>
            <a:r>
              <a:rPr lang="en-US" sz="2800" b="1" dirty="0" smtClean="0"/>
              <a:t>Learning Curves</a:t>
            </a:r>
            <a:endParaRPr sz="2800" b="1" dirty="0"/>
          </a:p>
        </p:txBody>
      </p:sp>
      <p:sp>
        <p:nvSpPr>
          <p:cNvPr id="188" name="Google Shape;188;p10"/>
          <p:cNvSpPr txBox="1">
            <a:spLocks noGrp="1"/>
          </p:cNvSpPr>
          <p:nvPr>
            <p:ph type="sldNum" idx="12"/>
          </p:nvPr>
        </p:nvSpPr>
        <p:spPr>
          <a:xfrm>
            <a:off x="-125" y="4813400"/>
            <a:ext cx="9144000" cy="330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fld id="{00000000-1234-1234-1234-123412341234}" type="slidenum">
              <a:rPr lang="en-US"/>
              <a:t>16</a:t>
            </a:fld>
            <a:endParaRPr/>
          </a:p>
        </p:txBody>
      </p:sp>
      <p:grpSp>
        <p:nvGrpSpPr>
          <p:cNvPr id="189" name="Google Shape;189;p10"/>
          <p:cNvGrpSpPr/>
          <p:nvPr/>
        </p:nvGrpSpPr>
        <p:grpSpPr>
          <a:xfrm>
            <a:off x="4391782" y="149879"/>
            <a:ext cx="360185" cy="252708"/>
            <a:chOff x="559275" y="1683950"/>
            <a:chExt cx="466500" cy="327300"/>
          </a:xfrm>
        </p:grpSpPr>
        <p:sp>
          <p:nvSpPr>
            <p:cNvPr id="190" name="Google Shape;190;p10"/>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0"/>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 name="Picture 3"/>
          <p:cNvPicPr>
            <a:picLocks noChangeAspect="1"/>
          </p:cNvPicPr>
          <p:nvPr/>
        </p:nvPicPr>
        <p:blipFill>
          <a:blip r:embed="rId3"/>
          <a:stretch>
            <a:fillRect/>
          </a:stretch>
        </p:blipFill>
        <p:spPr>
          <a:xfrm>
            <a:off x="1233709" y="1249571"/>
            <a:ext cx="6474878" cy="3301164"/>
          </a:xfrm>
          <a:prstGeom prst="rect">
            <a:avLst/>
          </a:prstGeom>
        </p:spPr>
      </p:pic>
    </p:spTree>
    <p:extLst>
      <p:ext uri="{BB962C8B-B14F-4D97-AF65-F5344CB8AC3E}">
        <p14:creationId xmlns:p14="http://schemas.microsoft.com/office/powerpoint/2010/main" val="40134162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ctrTitle"/>
          </p:nvPr>
        </p:nvSpPr>
        <p:spPr>
          <a:xfrm>
            <a:off x="1860029" y="1989750"/>
            <a:ext cx="5423943" cy="115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4800" dirty="0" smtClean="0"/>
              <a:t>Recommendations</a:t>
            </a:r>
            <a:endParaRPr sz="4800" dirty="0"/>
          </a:p>
        </p:txBody>
      </p:sp>
      <p:sp>
        <p:nvSpPr>
          <p:cNvPr id="96" name="Google Shape;96;p16"/>
          <p:cNvSpPr txBox="1"/>
          <p:nvPr/>
        </p:nvSpPr>
        <p:spPr>
          <a:xfrm>
            <a:off x="3384650" y="5775"/>
            <a:ext cx="2395200" cy="90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smtClean="0">
                <a:solidFill>
                  <a:schemeClr val="accent1"/>
                </a:solidFill>
                <a:latin typeface="Playfair Display"/>
                <a:ea typeface="Playfair Display"/>
                <a:cs typeface="Playfair Display"/>
                <a:sym typeface="Playfair Display"/>
              </a:rPr>
              <a:t>5</a:t>
            </a:r>
            <a:endParaRPr sz="6000" dirty="0">
              <a:solidFill>
                <a:schemeClr val="accent1"/>
              </a:solidFill>
              <a:latin typeface="Playfair Display"/>
              <a:ea typeface="Playfair Display"/>
              <a:cs typeface="Playfair Display"/>
              <a:sym typeface="Playfair Display"/>
            </a:endParaRPr>
          </a:p>
        </p:txBody>
      </p:sp>
      <p:sp>
        <p:nvSpPr>
          <p:cNvPr id="97" name="Google Shape;97;p16"/>
          <p:cNvSpPr txBox="1">
            <a:spLocks noGrp="1"/>
          </p:cNvSpPr>
          <p:nvPr>
            <p:ph type="sldNum" idx="4294967295"/>
          </p:nvPr>
        </p:nvSpPr>
        <p:spPr>
          <a:xfrm>
            <a:off x="-125" y="4813400"/>
            <a:ext cx="9144000" cy="33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24643032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0"/>
          <p:cNvSpPr txBox="1">
            <a:spLocks noGrp="1"/>
          </p:cNvSpPr>
          <p:nvPr>
            <p:ph type="title"/>
          </p:nvPr>
        </p:nvSpPr>
        <p:spPr>
          <a:xfrm>
            <a:off x="1031425" y="651294"/>
            <a:ext cx="7081200" cy="539100"/>
          </a:xfrm>
          <a:prstGeom prst="rect">
            <a:avLst/>
          </a:prstGeom>
          <a:noFill/>
          <a:ln>
            <a:noFill/>
          </a:ln>
        </p:spPr>
        <p:txBody>
          <a:bodyPr spcFirstLastPara="1" wrap="square" lIns="91425" tIns="91425" rIns="91425" bIns="91425" anchor="t" anchorCtr="0">
            <a:noAutofit/>
          </a:bodyPr>
          <a:lstStyle/>
          <a:p>
            <a:pPr lvl="0"/>
            <a:r>
              <a:rPr lang="en-US" sz="2800" b="1" dirty="0"/>
              <a:t>Recommendations</a:t>
            </a:r>
            <a:endParaRPr sz="2800" b="1" dirty="0"/>
          </a:p>
        </p:txBody>
      </p:sp>
      <p:sp>
        <p:nvSpPr>
          <p:cNvPr id="187" name="Google Shape;187;p10"/>
          <p:cNvSpPr txBox="1">
            <a:spLocks noGrp="1"/>
          </p:cNvSpPr>
          <p:nvPr>
            <p:ph type="body" idx="1"/>
          </p:nvPr>
        </p:nvSpPr>
        <p:spPr>
          <a:xfrm>
            <a:off x="743299" y="1179868"/>
            <a:ext cx="8042400" cy="3462300"/>
          </a:xfrm>
          <a:prstGeom prst="rect">
            <a:avLst/>
          </a:prstGeom>
          <a:noFill/>
          <a:ln>
            <a:noFill/>
          </a:ln>
        </p:spPr>
        <p:txBody>
          <a:bodyPr spcFirstLastPara="1" wrap="square" lIns="91425" tIns="91425" rIns="91425" bIns="91425" anchor="t" anchorCtr="0">
            <a:noAutofit/>
          </a:bodyPr>
          <a:lstStyle/>
          <a:p>
            <a:r>
              <a:rPr lang="en-US" sz="1600" b="1" dirty="0"/>
              <a:t>1. Targeted Customer Acquisition:</a:t>
            </a:r>
            <a:endParaRPr lang="en-US" sz="1600" dirty="0"/>
          </a:p>
          <a:p>
            <a:pPr marL="744538">
              <a:buFont typeface="Arial" panose="020B0604020202020204" pitchFamily="34" charset="0"/>
              <a:buChar char="•"/>
            </a:pPr>
            <a:r>
              <a:rPr lang="en-US" sz="1600" dirty="0" smtClean="0"/>
              <a:t>Analyze </a:t>
            </a:r>
            <a:r>
              <a:rPr lang="en-US" sz="1600" dirty="0"/>
              <a:t>customer data to identify segments with high consumption patterns or potential for energy efficiency improvements.</a:t>
            </a:r>
          </a:p>
          <a:p>
            <a:r>
              <a:rPr lang="en-US" sz="1600" b="1" dirty="0" smtClean="0"/>
              <a:t>2</a:t>
            </a:r>
            <a:r>
              <a:rPr lang="en-US" sz="1600" b="1" dirty="0"/>
              <a:t>. Smart Meter Rollout and Incentives:</a:t>
            </a:r>
            <a:endParaRPr lang="en-US" sz="1600" dirty="0"/>
          </a:p>
          <a:p>
            <a:pPr marL="744538">
              <a:buFont typeface="Arial" panose="020B0604020202020204" pitchFamily="34" charset="0"/>
              <a:buChar char="•"/>
            </a:pPr>
            <a:r>
              <a:rPr lang="en-US" sz="1600" dirty="0"/>
              <a:t>Implement a program to encourage smart meter adoption. This provides valuable data for consumption analysis and personalized energy-saving recommendations.</a:t>
            </a:r>
          </a:p>
          <a:p>
            <a:pPr marL="744538">
              <a:buFont typeface="Arial" panose="020B0604020202020204" pitchFamily="34" charset="0"/>
              <a:buChar char="•"/>
            </a:pPr>
            <a:r>
              <a:rPr lang="en-US" sz="1600" dirty="0"/>
              <a:t>Offer incentives like discounts or rebates for customers who switch to smart meters.</a:t>
            </a:r>
          </a:p>
          <a:p>
            <a:pPr marL="76200" lvl="0" indent="0">
              <a:buNone/>
            </a:pPr>
            <a:endParaRPr lang="en-US" dirty="0" smtClean="0"/>
          </a:p>
          <a:p>
            <a:pPr marL="76200" indent="0">
              <a:spcBef>
                <a:spcPts val="0"/>
              </a:spcBef>
              <a:buNone/>
            </a:pPr>
            <a:endParaRPr lang="en-US" dirty="0"/>
          </a:p>
          <a:p>
            <a:pPr marL="76200" lvl="0" indent="0" algn="l" rtl="0">
              <a:lnSpc>
                <a:spcPct val="115000"/>
              </a:lnSpc>
              <a:spcBef>
                <a:spcPts val="0"/>
              </a:spcBef>
              <a:spcAft>
                <a:spcPts val="0"/>
              </a:spcAft>
              <a:buSzPts val="2400"/>
              <a:buNone/>
            </a:pPr>
            <a:endParaRPr dirty="0" smtClean="0"/>
          </a:p>
          <a:p>
            <a:pPr marL="76200" lvl="0" indent="0" algn="l" rtl="0">
              <a:lnSpc>
                <a:spcPct val="115000"/>
              </a:lnSpc>
              <a:spcBef>
                <a:spcPts val="1200"/>
              </a:spcBef>
              <a:spcAft>
                <a:spcPts val="1200"/>
              </a:spcAft>
              <a:buSzPts val="2400"/>
              <a:buNone/>
            </a:pPr>
            <a:endParaRPr dirty="0">
              <a:solidFill>
                <a:schemeClr val="dk1"/>
              </a:solidFill>
            </a:endParaRPr>
          </a:p>
        </p:txBody>
      </p:sp>
      <p:sp>
        <p:nvSpPr>
          <p:cNvPr id="188" name="Google Shape;188;p10"/>
          <p:cNvSpPr txBox="1">
            <a:spLocks noGrp="1"/>
          </p:cNvSpPr>
          <p:nvPr>
            <p:ph type="sldNum" idx="12"/>
          </p:nvPr>
        </p:nvSpPr>
        <p:spPr>
          <a:xfrm>
            <a:off x="-125" y="4813400"/>
            <a:ext cx="9144000" cy="330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fld id="{00000000-1234-1234-1234-123412341234}" type="slidenum">
              <a:rPr lang="en-US"/>
              <a:t>18</a:t>
            </a:fld>
            <a:endParaRPr/>
          </a:p>
        </p:txBody>
      </p:sp>
      <p:grpSp>
        <p:nvGrpSpPr>
          <p:cNvPr id="189" name="Google Shape;189;p10"/>
          <p:cNvGrpSpPr/>
          <p:nvPr/>
        </p:nvGrpSpPr>
        <p:grpSpPr>
          <a:xfrm>
            <a:off x="4391782" y="149879"/>
            <a:ext cx="360185" cy="252708"/>
            <a:chOff x="559275" y="1683950"/>
            <a:chExt cx="466500" cy="327300"/>
          </a:xfrm>
        </p:grpSpPr>
        <p:sp>
          <p:nvSpPr>
            <p:cNvPr id="190" name="Google Shape;190;p10"/>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0"/>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8770110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0"/>
          <p:cNvSpPr txBox="1">
            <a:spLocks noGrp="1"/>
          </p:cNvSpPr>
          <p:nvPr>
            <p:ph type="title"/>
          </p:nvPr>
        </p:nvSpPr>
        <p:spPr>
          <a:xfrm>
            <a:off x="1031425" y="651294"/>
            <a:ext cx="7081200" cy="539100"/>
          </a:xfrm>
          <a:prstGeom prst="rect">
            <a:avLst/>
          </a:prstGeom>
          <a:noFill/>
          <a:ln>
            <a:noFill/>
          </a:ln>
        </p:spPr>
        <p:txBody>
          <a:bodyPr spcFirstLastPara="1" wrap="square" lIns="91425" tIns="91425" rIns="91425" bIns="91425" anchor="t" anchorCtr="0">
            <a:noAutofit/>
          </a:bodyPr>
          <a:lstStyle/>
          <a:p>
            <a:pPr lvl="0"/>
            <a:r>
              <a:rPr lang="en-US" sz="2800" b="1" dirty="0" smtClean="0"/>
              <a:t>Recommendations</a:t>
            </a:r>
            <a:endParaRPr sz="2800" b="1" dirty="0"/>
          </a:p>
        </p:txBody>
      </p:sp>
      <p:sp>
        <p:nvSpPr>
          <p:cNvPr id="187" name="Google Shape;187;p10"/>
          <p:cNvSpPr txBox="1">
            <a:spLocks noGrp="1"/>
          </p:cNvSpPr>
          <p:nvPr>
            <p:ph type="body" idx="1"/>
          </p:nvPr>
        </p:nvSpPr>
        <p:spPr>
          <a:xfrm>
            <a:off x="743299" y="1179868"/>
            <a:ext cx="8042400" cy="3462300"/>
          </a:xfrm>
          <a:prstGeom prst="rect">
            <a:avLst/>
          </a:prstGeom>
          <a:noFill/>
          <a:ln>
            <a:noFill/>
          </a:ln>
        </p:spPr>
        <p:txBody>
          <a:bodyPr spcFirstLastPara="1" wrap="square" lIns="91425" tIns="91425" rIns="91425" bIns="91425" anchor="t" anchorCtr="0">
            <a:noAutofit/>
          </a:bodyPr>
          <a:lstStyle/>
          <a:p>
            <a:r>
              <a:rPr lang="en-US" sz="1600" b="1" dirty="0" smtClean="0"/>
              <a:t>3. Develop and Promote Energy Efficiency Programs:</a:t>
            </a:r>
            <a:endParaRPr lang="en-US" sz="1600" dirty="0" smtClean="0"/>
          </a:p>
          <a:p>
            <a:pPr marL="744538">
              <a:buFont typeface="Arial" panose="020B0604020202020204" pitchFamily="34" charset="0"/>
              <a:buChar char="•"/>
            </a:pPr>
            <a:r>
              <a:rPr lang="en-US" sz="1600" dirty="0"/>
              <a:t>Design programs that educate customers about energy-saving practices and recommend efficient appliances/technologies.</a:t>
            </a:r>
          </a:p>
          <a:p>
            <a:pPr marL="744538">
              <a:buFont typeface="Arial" panose="020B0604020202020204" pitchFamily="34" charset="0"/>
              <a:buChar char="•"/>
            </a:pPr>
            <a:r>
              <a:rPr lang="en-US" sz="1600" dirty="0"/>
              <a:t>Track the impact of these programs using the "Average Reduction in Consumption" KPI and refine them for better results.</a:t>
            </a:r>
          </a:p>
          <a:p>
            <a:r>
              <a:rPr lang="en-US" sz="1600" b="1" dirty="0" smtClean="0"/>
              <a:t>4</a:t>
            </a:r>
            <a:r>
              <a:rPr lang="en-US" sz="1600" b="1" dirty="0"/>
              <a:t>. Leverage Predictive Modeling:</a:t>
            </a:r>
            <a:endParaRPr lang="en-US" sz="1600" dirty="0"/>
          </a:p>
          <a:p>
            <a:pPr marL="744538">
              <a:buFont typeface="Arial" panose="020B0604020202020204" pitchFamily="34" charset="0"/>
              <a:buChar char="•"/>
            </a:pPr>
            <a:r>
              <a:rPr lang="en-US" sz="1600" dirty="0"/>
              <a:t>Utilize consumption data and customer information to build accurate models that forecast electricity usage.</a:t>
            </a:r>
          </a:p>
          <a:p>
            <a:pPr marL="744538">
              <a:buFont typeface="Arial" panose="020B0604020202020204" pitchFamily="34" charset="0"/>
              <a:buChar char="•"/>
            </a:pPr>
            <a:r>
              <a:rPr lang="en-US" sz="1600" dirty="0"/>
              <a:t>Develop personalized recommendations and targeted interventions (e.g., peak-hour usage reduction plans) based on predicted consumption patterns.</a:t>
            </a:r>
          </a:p>
          <a:p>
            <a:pPr marL="76200" indent="0">
              <a:buNone/>
            </a:pPr>
            <a:endParaRPr lang="en-US" dirty="0" smtClean="0"/>
          </a:p>
          <a:p>
            <a:pPr marL="76200" indent="0">
              <a:spcBef>
                <a:spcPts val="0"/>
              </a:spcBef>
              <a:buNone/>
            </a:pPr>
            <a:endParaRPr lang="en-US" dirty="0"/>
          </a:p>
          <a:p>
            <a:pPr marL="76200" lvl="0" indent="0" algn="l" rtl="0">
              <a:lnSpc>
                <a:spcPct val="115000"/>
              </a:lnSpc>
              <a:spcBef>
                <a:spcPts val="0"/>
              </a:spcBef>
              <a:spcAft>
                <a:spcPts val="0"/>
              </a:spcAft>
              <a:buSzPts val="2400"/>
              <a:buNone/>
            </a:pPr>
            <a:endParaRPr dirty="0" smtClean="0"/>
          </a:p>
          <a:p>
            <a:pPr marL="76200" lvl="0" indent="0" algn="l" rtl="0">
              <a:lnSpc>
                <a:spcPct val="115000"/>
              </a:lnSpc>
              <a:spcBef>
                <a:spcPts val="1200"/>
              </a:spcBef>
              <a:spcAft>
                <a:spcPts val="1200"/>
              </a:spcAft>
              <a:buSzPts val="2400"/>
              <a:buNone/>
            </a:pPr>
            <a:endParaRPr dirty="0">
              <a:solidFill>
                <a:schemeClr val="dk1"/>
              </a:solidFill>
            </a:endParaRPr>
          </a:p>
        </p:txBody>
      </p:sp>
      <p:sp>
        <p:nvSpPr>
          <p:cNvPr id="188" name="Google Shape;188;p10"/>
          <p:cNvSpPr txBox="1">
            <a:spLocks noGrp="1"/>
          </p:cNvSpPr>
          <p:nvPr>
            <p:ph type="sldNum" idx="12"/>
          </p:nvPr>
        </p:nvSpPr>
        <p:spPr>
          <a:xfrm>
            <a:off x="-125" y="4813400"/>
            <a:ext cx="9144000" cy="330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fld id="{00000000-1234-1234-1234-123412341234}" type="slidenum">
              <a:rPr lang="en-US"/>
              <a:t>19</a:t>
            </a:fld>
            <a:endParaRPr/>
          </a:p>
        </p:txBody>
      </p:sp>
      <p:grpSp>
        <p:nvGrpSpPr>
          <p:cNvPr id="189" name="Google Shape;189;p10"/>
          <p:cNvGrpSpPr/>
          <p:nvPr/>
        </p:nvGrpSpPr>
        <p:grpSpPr>
          <a:xfrm>
            <a:off x="4391782" y="149879"/>
            <a:ext cx="360185" cy="252708"/>
            <a:chOff x="559275" y="1683950"/>
            <a:chExt cx="466500" cy="327300"/>
          </a:xfrm>
        </p:grpSpPr>
        <p:sp>
          <p:nvSpPr>
            <p:cNvPr id="190" name="Google Shape;190;p10"/>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0"/>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521641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7"/>
          <p:cNvSpPr txBox="1">
            <a:spLocks noGrp="1"/>
          </p:cNvSpPr>
          <p:nvPr>
            <p:ph type="ctrTitle" idx="4294967295"/>
          </p:nvPr>
        </p:nvSpPr>
        <p:spPr>
          <a:xfrm>
            <a:off x="1275024" y="2538606"/>
            <a:ext cx="6593700" cy="541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800"/>
              <a:buFont typeface="Playfair Display"/>
              <a:buNone/>
            </a:pPr>
            <a:r>
              <a:rPr lang="en-US" sz="2400" b="0" i="1" u="none" strike="noStrike" cap="none" dirty="0">
                <a:solidFill>
                  <a:schemeClr val="dk1"/>
                </a:solidFill>
                <a:latin typeface="Playfair Display"/>
                <a:ea typeface="Playfair Display"/>
                <a:cs typeface="Playfair Display"/>
                <a:sym typeface="Playfair Display"/>
              </a:rPr>
              <a:t>Hello!</a:t>
            </a:r>
            <a:endParaRPr sz="2400" b="0" i="1" u="none" strike="noStrike" cap="none" dirty="0">
              <a:solidFill>
                <a:schemeClr val="dk1"/>
              </a:solidFill>
              <a:latin typeface="Playfair Display"/>
              <a:ea typeface="Playfair Display"/>
              <a:cs typeface="Playfair Display"/>
              <a:sym typeface="Playfair Display"/>
            </a:endParaRPr>
          </a:p>
        </p:txBody>
      </p:sp>
      <p:sp>
        <p:nvSpPr>
          <p:cNvPr id="158" name="Google Shape;158;p7"/>
          <p:cNvSpPr txBox="1">
            <a:spLocks noGrp="1"/>
          </p:cNvSpPr>
          <p:nvPr>
            <p:ph type="subTitle" idx="4294967295"/>
          </p:nvPr>
        </p:nvSpPr>
        <p:spPr>
          <a:xfrm>
            <a:off x="847224" y="2944312"/>
            <a:ext cx="7449300" cy="1470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600"/>
              </a:spcBef>
              <a:spcAft>
                <a:spcPts val="0"/>
              </a:spcAft>
              <a:buClr>
                <a:schemeClr val="accent1"/>
              </a:buClr>
              <a:buSzPts val="2400"/>
              <a:buFont typeface="Lora"/>
              <a:buNone/>
            </a:pPr>
            <a:r>
              <a:rPr lang="en-US" sz="1800" b="0" i="0" u="none" strike="noStrike" cap="none" dirty="0">
                <a:solidFill>
                  <a:schemeClr val="accent1"/>
                </a:solidFill>
                <a:latin typeface="Lora"/>
                <a:ea typeface="Lora"/>
                <a:cs typeface="Lora"/>
                <a:sym typeface="Lora"/>
              </a:rPr>
              <a:t>I am Ahmed </a:t>
            </a:r>
            <a:r>
              <a:rPr lang="en-US" sz="1800" b="0" i="0" u="none" strike="noStrike" cap="none" dirty="0" err="1">
                <a:solidFill>
                  <a:schemeClr val="accent1"/>
                </a:solidFill>
                <a:latin typeface="Lora"/>
                <a:ea typeface="Lora"/>
                <a:cs typeface="Lora"/>
                <a:sym typeface="Lora"/>
              </a:rPr>
              <a:t>Abdalrahiem</a:t>
            </a:r>
            <a:endParaRPr sz="1800" b="0" i="0" u="none" strike="noStrike" cap="none" dirty="0">
              <a:solidFill>
                <a:schemeClr val="accent1"/>
              </a:solidFill>
              <a:latin typeface="Lora"/>
              <a:ea typeface="Lora"/>
              <a:cs typeface="Lora"/>
              <a:sym typeface="Lora"/>
            </a:endParaRPr>
          </a:p>
          <a:p>
            <a:pPr marL="0" marR="0" lvl="0" indent="0" algn="ctr" rtl="0">
              <a:lnSpc>
                <a:spcPct val="100000"/>
              </a:lnSpc>
              <a:spcBef>
                <a:spcPts val="600"/>
              </a:spcBef>
              <a:spcAft>
                <a:spcPts val="0"/>
              </a:spcAft>
              <a:buClr>
                <a:schemeClr val="dk1"/>
              </a:buClr>
              <a:buSzPts val="1100"/>
              <a:buFont typeface="Arial"/>
              <a:buNone/>
            </a:pPr>
            <a:r>
              <a:rPr lang="en-US" sz="1400" b="0" i="0" u="none" strike="noStrike" cap="none" dirty="0">
                <a:solidFill>
                  <a:srgbClr val="666666"/>
                </a:solidFill>
                <a:latin typeface="Lora"/>
                <a:ea typeface="Lora"/>
                <a:cs typeface="Lora"/>
                <a:sym typeface="Lora"/>
              </a:rPr>
              <a:t>This presentation is intended to discuss the </a:t>
            </a:r>
            <a:r>
              <a:rPr lang="en-US" sz="1400" b="0" i="0" u="none" strike="noStrike" cap="none" dirty="0" smtClean="0">
                <a:solidFill>
                  <a:srgbClr val="666666"/>
                </a:solidFill>
                <a:latin typeface="Lora"/>
                <a:ea typeface="Lora"/>
                <a:cs typeface="Lora"/>
                <a:sym typeface="Lora"/>
              </a:rPr>
              <a:t>outcomes of the project</a:t>
            </a:r>
            <a:endParaRPr dirty="0"/>
          </a:p>
        </p:txBody>
      </p:sp>
      <p:pic>
        <p:nvPicPr>
          <p:cNvPr id="159" name="Google Shape;159;p7"/>
          <p:cNvPicPr preferRelativeResize="0"/>
          <p:nvPr/>
        </p:nvPicPr>
        <p:blipFill>
          <a:blip r:embed="rId3">
            <a:extLst>
              <a:ext uri="{28A0092B-C50C-407E-A947-70E740481C1C}">
                <a14:useLocalDpi xmlns:a14="http://schemas.microsoft.com/office/drawing/2010/main" val="0"/>
              </a:ext>
            </a:extLst>
          </a:blip>
          <a:stretch>
            <a:fillRect/>
          </a:stretch>
        </p:blipFill>
        <p:spPr>
          <a:xfrm>
            <a:off x="3454017" y="175453"/>
            <a:ext cx="2235715" cy="2235715"/>
          </a:xfrm>
          <a:prstGeom prst="diamond">
            <a:avLst/>
          </a:prstGeom>
          <a:noFill/>
          <a:ln w="76200" cap="flat" cmpd="thinThick">
            <a:solidFill>
              <a:schemeClr val="accent1"/>
            </a:solidFill>
            <a:prstDash val="solid"/>
            <a:miter lim="8000"/>
            <a:headEnd type="none" w="sm" len="sm"/>
            <a:tailEnd type="none" w="sm" len="sm"/>
          </a:ln>
        </p:spPr>
      </p:pic>
      <p:sp>
        <p:nvSpPr>
          <p:cNvPr id="160" name="Google Shape;160;p7"/>
          <p:cNvSpPr txBox="1">
            <a:spLocks noGrp="1"/>
          </p:cNvSpPr>
          <p:nvPr>
            <p:ph type="sldNum" idx="12"/>
          </p:nvPr>
        </p:nvSpPr>
        <p:spPr>
          <a:xfrm>
            <a:off x="-125" y="4813400"/>
            <a:ext cx="9144000" cy="330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fld id="{00000000-1234-1234-1234-123412341234}" type="slidenum">
              <a:rPr lang="en-US"/>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0"/>
          <p:cNvSpPr txBox="1">
            <a:spLocks noGrp="1"/>
          </p:cNvSpPr>
          <p:nvPr>
            <p:ph type="title"/>
          </p:nvPr>
        </p:nvSpPr>
        <p:spPr>
          <a:xfrm>
            <a:off x="1031425" y="651294"/>
            <a:ext cx="7081200" cy="539100"/>
          </a:xfrm>
          <a:prstGeom prst="rect">
            <a:avLst/>
          </a:prstGeom>
          <a:noFill/>
          <a:ln>
            <a:noFill/>
          </a:ln>
        </p:spPr>
        <p:txBody>
          <a:bodyPr spcFirstLastPara="1" wrap="square" lIns="91425" tIns="91425" rIns="91425" bIns="91425" anchor="t" anchorCtr="0">
            <a:noAutofit/>
          </a:bodyPr>
          <a:lstStyle/>
          <a:p>
            <a:pPr lvl="0"/>
            <a:r>
              <a:rPr lang="en-US" sz="2800" b="1" dirty="0" err="1" smtClean="0"/>
              <a:t>Reccomendations</a:t>
            </a:r>
            <a:endParaRPr sz="2800" b="1" dirty="0"/>
          </a:p>
        </p:txBody>
      </p:sp>
      <p:sp>
        <p:nvSpPr>
          <p:cNvPr id="187" name="Google Shape;187;p10"/>
          <p:cNvSpPr txBox="1">
            <a:spLocks noGrp="1"/>
          </p:cNvSpPr>
          <p:nvPr>
            <p:ph type="body" idx="1"/>
          </p:nvPr>
        </p:nvSpPr>
        <p:spPr>
          <a:xfrm>
            <a:off x="743299" y="1179868"/>
            <a:ext cx="8042400" cy="3462300"/>
          </a:xfrm>
          <a:prstGeom prst="rect">
            <a:avLst/>
          </a:prstGeom>
          <a:noFill/>
          <a:ln>
            <a:noFill/>
          </a:ln>
        </p:spPr>
        <p:txBody>
          <a:bodyPr spcFirstLastPara="1" wrap="square" lIns="91425" tIns="91425" rIns="91425" bIns="91425" anchor="t" anchorCtr="0">
            <a:noAutofit/>
          </a:bodyPr>
          <a:lstStyle/>
          <a:p>
            <a:r>
              <a:rPr lang="en-US" sz="1600" b="1" dirty="0" smtClean="0"/>
              <a:t>6</a:t>
            </a:r>
            <a:r>
              <a:rPr lang="en-US" sz="1600" b="1" dirty="0"/>
              <a:t>. Continuously Monitor and Adapt:</a:t>
            </a:r>
            <a:endParaRPr lang="en-US" sz="1600" dirty="0"/>
          </a:p>
          <a:p>
            <a:pPr marL="744538">
              <a:buFont typeface="Arial" panose="020B0604020202020204" pitchFamily="34" charset="0"/>
              <a:buChar char="•"/>
            </a:pPr>
            <a:r>
              <a:rPr lang="en-US" sz="1600" dirty="0"/>
              <a:t>Regularly analyze KPIs to assess the effectiveness of your strategies and identify areas for improvement.</a:t>
            </a:r>
          </a:p>
          <a:p>
            <a:pPr marL="744538">
              <a:buFont typeface="Arial" panose="020B0604020202020204" pitchFamily="34" charset="0"/>
              <a:buChar char="•"/>
            </a:pPr>
            <a:r>
              <a:rPr lang="en-US" sz="1600" dirty="0"/>
              <a:t>Adapt your plans based on the insights gained from data analysis and customer feedback.</a:t>
            </a:r>
          </a:p>
          <a:p>
            <a:pPr lvl="0"/>
            <a:endParaRPr lang="en-US" dirty="0" smtClean="0"/>
          </a:p>
          <a:p>
            <a:pPr marL="76200" indent="0">
              <a:spcBef>
                <a:spcPts val="0"/>
              </a:spcBef>
              <a:buNone/>
            </a:pPr>
            <a:endParaRPr lang="en-US" dirty="0"/>
          </a:p>
          <a:p>
            <a:pPr marL="76200" lvl="0" indent="0" algn="l" rtl="0">
              <a:lnSpc>
                <a:spcPct val="115000"/>
              </a:lnSpc>
              <a:spcBef>
                <a:spcPts val="0"/>
              </a:spcBef>
              <a:spcAft>
                <a:spcPts val="0"/>
              </a:spcAft>
              <a:buSzPts val="2400"/>
              <a:buNone/>
            </a:pPr>
            <a:endParaRPr dirty="0" smtClean="0"/>
          </a:p>
          <a:p>
            <a:pPr marL="76200" lvl="0" indent="0" algn="l" rtl="0">
              <a:lnSpc>
                <a:spcPct val="115000"/>
              </a:lnSpc>
              <a:spcBef>
                <a:spcPts val="1200"/>
              </a:spcBef>
              <a:spcAft>
                <a:spcPts val="1200"/>
              </a:spcAft>
              <a:buSzPts val="2400"/>
              <a:buNone/>
            </a:pPr>
            <a:endParaRPr dirty="0">
              <a:solidFill>
                <a:schemeClr val="dk1"/>
              </a:solidFill>
            </a:endParaRPr>
          </a:p>
        </p:txBody>
      </p:sp>
      <p:sp>
        <p:nvSpPr>
          <p:cNvPr id="188" name="Google Shape;188;p10"/>
          <p:cNvSpPr txBox="1">
            <a:spLocks noGrp="1"/>
          </p:cNvSpPr>
          <p:nvPr>
            <p:ph type="sldNum" idx="12"/>
          </p:nvPr>
        </p:nvSpPr>
        <p:spPr>
          <a:xfrm>
            <a:off x="-125" y="4813400"/>
            <a:ext cx="9144000" cy="330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fld id="{00000000-1234-1234-1234-123412341234}" type="slidenum">
              <a:rPr lang="en-US"/>
              <a:t>20</a:t>
            </a:fld>
            <a:endParaRPr/>
          </a:p>
        </p:txBody>
      </p:sp>
      <p:grpSp>
        <p:nvGrpSpPr>
          <p:cNvPr id="189" name="Google Shape;189;p10"/>
          <p:cNvGrpSpPr/>
          <p:nvPr/>
        </p:nvGrpSpPr>
        <p:grpSpPr>
          <a:xfrm>
            <a:off x="4391782" y="149879"/>
            <a:ext cx="360185" cy="252708"/>
            <a:chOff x="559275" y="1683950"/>
            <a:chExt cx="466500" cy="327300"/>
          </a:xfrm>
        </p:grpSpPr>
        <p:sp>
          <p:nvSpPr>
            <p:cNvPr id="190" name="Google Shape;190;p10"/>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0"/>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0591172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5"/>
          <p:cNvSpPr txBox="1">
            <a:spLocks noGrp="1"/>
          </p:cNvSpPr>
          <p:nvPr>
            <p:ph type="title"/>
          </p:nvPr>
        </p:nvSpPr>
        <p:spPr>
          <a:xfrm>
            <a:off x="1031425" y="750150"/>
            <a:ext cx="7081200" cy="53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352" name="Google Shape;352;p35"/>
          <p:cNvSpPr txBox="1">
            <a:spLocks noGrp="1"/>
          </p:cNvSpPr>
          <p:nvPr>
            <p:ph type="body" idx="1"/>
          </p:nvPr>
        </p:nvSpPr>
        <p:spPr>
          <a:xfrm>
            <a:off x="1031425" y="1784825"/>
            <a:ext cx="7081200" cy="2799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solidFill>
                  <a:schemeClr val="accent1"/>
                </a:solidFill>
              </a:rPr>
              <a:t>Any questions?</a:t>
            </a:r>
            <a:endParaRPr sz="3600" b="1" dirty="0">
              <a:solidFill>
                <a:schemeClr val="accent1"/>
              </a:solidFill>
            </a:endParaRPr>
          </a:p>
          <a:p>
            <a:pPr marL="0" lvl="0" indent="0" algn="ctr" rtl="0">
              <a:spcBef>
                <a:spcPts val="600"/>
              </a:spcBef>
              <a:spcAft>
                <a:spcPts val="0"/>
              </a:spcAft>
              <a:buNone/>
            </a:pPr>
            <a:endParaRPr dirty="0"/>
          </a:p>
          <a:p>
            <a:pPr marL="0" lvl="0" indent="0" algn="ctr" rtl="0">
              <a:spcBef>
                <a:spcPts val="600"/>
              </a:spcBef>
              <a:spcAft>
                <a:spcPts val="0"/>
              </a:spcAft>
              <a:buNone/>
            </a:pPr>
            <a:r>
              <a:rPr lang="en" dirty="0"/>
              <a:t>You can find me at:</a:t>
            </a:r>
            <a:endParaRPr dirty="0"/>
          </a:p>
          <a:p>
            <a:pPr marL="0" lvl="0" indent="0" algn="ctr" rtl="0">
              <a:spcBef>
                <a:spcPts val="0"/>
              </a:spcBef>
              <a:spcAft>
                <a:spcPts val="0"/>
              </a:spcAft>
              <a:buNone/>
            </a:pPr>
            <a:r>
              <a:rPr lang="en" dirty="0"/>
              <a:t>a.abdalrahiem@gmail.com</a:t>
            </a:r>
            <a:endParaRPr dirty="0"/>
          </a:p>
        </p:txBody>
      </p:sp>
      <p:sp>
        <p:nvSpPr>
          <p:cNvPr id="353" name="Google Shape;353;p35"/>
          <p:cNvSpPr/>
          <p:nvPr/>
        </p:nvSpPr>
        <p:spPr>
          <a:xfrm>
            <a:off x="4410757" y="111095"/>
            <a:ext cx="322468" cy="289480"/>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txBox="1">
            <a:spLocks noGrp="1"/>
          </p:cNvSpPr>
          <p:nvPr>
            <p:ph type="sldNum" idx="12"/>
          </p:nvPr>
        </p:nvSpPr>
        <p:spPr>
          <a:xfrm>
            <a:off x="-125" y="4813400"/>
            <a:ext cx="9144000" cy="33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2608780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8"/>
          <p:cNvSpPr txBox="1">
            <a:spLocks noGrp="1"/>
          </p:cNvSpPr>
          <p:nvPr>
            <p:ph type="title"/>
          </p:nvPr>
        </p:nvSpPr>
        <p:spPr>
          <a:xfrm>
            <a:off x="1031425" y="750150"/>
            <a:ext cx="7081200" cy="53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US" sz="2800" b="1"/>
              <a:t>Content</a:t>
            </a:r>
            <a:endParaRPr sz="2800" b="1"/>
          </a:p>
        </p:txBody>
      </p:sp>
      <p:sp>
        <p:nvSpPr>
          <p:cNvPr id="166" name="Google Shape;166;p8"/>
          <p:cNvSpPr txBox="1">
            <a:spLocks noGrp="1"/>
          </p:cNvSpPr>
          <p:nvPr>
            <p:ph type="body" idx="1"/>
          </p:nvPr>
        </p:nvSpPr>
        <p:spPr>
          <a:xfrm>
            <a:off x="1031425" y="1019700"/>
            <a:ext cx="7081200" cy="34623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ts val="2400"/>
              <a:buChar char="⦿"/>
            </a:pPr>
            <a:endParaRPr lang="en-US" dirty="0" smtClean="0">
              <a:ea typeface="Arial"/>
              <a:cs typeface="Arial"/>
            </a:endParaRPr>
          </a:p>
          <a:p>
            <a:pPr>
              <a:lnSpc>
                <a:spcPct val="150000"/>
              </a:lnSpc>
              <a:spcBef>
                <a:spcPts val="0"/>
              </a:spcBef>
              <a:buFont typeface="Lora"/>
              <a:buChar char="⦿"/>
            </a:pPr>
            <a:r>
              <a:rPr lang="en-US" dirty="0" smtClean="0">
                <a:ea typeface="Arial"/>
                <a:cs typeface="Arial"/>
              </a:rPr>
              <a:t>Business KPIs</a:t>
            </a:r>
          </a:p>
          <a:p>
            <a:pPr marL="457200" lvl="0" indent="-381000" algn="l" rtl="0">
              <a:lnSpc>
                <a:spcPct val="150000"/>
              </a:lnSpc>
              <a:spcBef>
                <a:spcPts val="0"/>
              </a:spcBef>
              <a:spcAft>
                <a:spcPts val="0"/>
              </a:spcAft>
              <a:buSzPts val="2400"/>
              <a:buChar char="⦿"/>
            </a:pPr>
            <a:r>
              <a:rPr lang="en-US" dirty="0" smtClean="0">
                <a:ea typeface="Arial"/>
                <a:cs typeface="Arial"/>
              </a:rPr>
              <a:t>Problem Statement</a:t>
            </a:r>
          </a:p>
          <a:p>
            <a:pPr marL="457200" lvl="0" indent="-381000" algn="l" rtl="0">
              <a:lnSpc>
                <a:spcPct val="150000"/>
              </a:lnSpc>
              <a:spcBef>
                <a:spcPts val="0"/>
              </a:spcBef>
              <a:spcAft>
                <a:spcPts val="0"/>
              </a:spcAft>
              <a:buSzPts val="2400"/>
              <a:buChar char="⦿"/>
            </a:pPr>
            <a:r>
              <a:rPr lang="en-US" dirty="0" smtClean="0">
                <a:ea typeface="Arial"/>
                <a:cs typeface="Arial"/>
              </a:rPr>
              <a:t>Key Findings</a:t>
            </a:r>
            <a:endParaRPr lang="en-US" dirty="0" smtClean="0">
              <a:ea typeface="Arial"/>
              <a:cs typeface="Arial"/>
            </a:endParaRPr>
          </a:p>
          <a:p>
            <a:pPr marL="457200" lvl="0" indent="-381000" algn="l" rtl="0">
              <a:lnSpc>
                <a:spcPct val="150000"/>
              </a:lnSpc>
              <a:spcBef>
                <a:spcPts val="0"/>
              </a:spcBef>
              <a:spcAft>
                <a:spcPts val="0"/>
              </a:spcAft>
              <a:buSzPts val="2400"/>
              <a:buChar char="⦿"/>
            </a:pPr>
            <a:r>
              <a:rPr lang="en-US" dirty="0" smtClean="0">
                <a:ea typeface="Arial"/>
                <a:cs typeface="Arial"/>
              </a:rPr>
              <a:t>Model Performance</a:t>
            </a:r>
            <a:endParaRPr lang="en-US" dirty="0" smtClean="0">
              <a:ea typeface="Arial"/>
              <a:cs typeface="Arial"/>
            </a:endParaRPr>
          </a:p>
          <a:p>
            <a:pPr marL="457200" lvl="0" indent="-381000" algn="l" rtl="0">
              <a:lnSpc>
                <a:spcPct val="150000"/>
              </a:lnSpc>
              <a:spcBef>
                <a:spcPts val="0"/>
              </a:spcBef>
              <a:spcAft>
                <a:spcPts val="0"/>
              </a:spcAft>
              <a:buSzPts val="2400"/>
              <a:buChar char="⦿"/>
            </a:pPr>
            <a:r>
              <a:rPr lang="en-US" dirty="0" smtClean="0">
                <a:ea typeface="Arial"/>
                <a:cs typeface="Arial"/>
              </a:rPr>
              <a:t>Recommendations</a:t>
            </a:r>
            <a:endParaRPr lang="en-US" dirty="0" smtClean="0">
              <a:ea typeface="Arial"/>
              <a:cs typeface="Arial"/>
            </a:endParaRPr>
          </a:p>
          <a:p>
            <a:pPr marL="457200" lvl="0" indent="-381000" algn="l" rtl="0">
              <a:lnSpc>
                <a:spcPct val="150000"/>
              </a:lnSpc>
              <a:spcBef>
                <a:spcPts val="0"/>
              </a:spcBef>
              <a:spcAft>
                <a:spcPts val="0"/>
              </a:spcAft>
              <a:buSzPts val="2400"/>
              <a:buChar char="⦿"/>
            </a:pPr>
            <a:endParaRPr lang="en-US" dirty="0" smtClean="0">
              <a:ea typeface="Arial"/>
              <a:cs typeface="Arial"/>
            </a:endParaRPr>
          </a:p>
          <a:p>
            <a:pPr marL="76200" lvl="0" indent="0" algn="l" rtl="0">
              <a:lnSpc>
                <a:spcPct val="115000"/>
              </a:lnSpc>
              <a:spcBef>
                <a:spcPts val="0"/>
              </a:spcBef>
              <a:spcAft>
                <a:spcPts val="0"/>
              </a:spcAft>
              <a:buSzPts val="2400"/>
              <a:buNone/>
            </a:pPr>
            <a:endParaRPr lang="en-US" dirty="0" smtClean="0">
              <a:ea typeface="Arial"/>
              <a:cs typeface="Arial"/>
            </a:endParaRPr>
          </a:p>
          <a:p>
            <a:pPr marL="457200" lvl="0" indent="-381000" algn="l" rtl="0">
              <a:lnSpc>
                <a:spcPct val="115000"/>
              </a:lnSpc>
              <a:spcBef>
                <a:spcPts val="0"/>
              </a:spcBef>
              <a:spcAft>
                <a:spcPts val="0"/>
              </a:spcAft>
              <a:buSzPts val="2400"/>
              <a:buChar char="⦿"/>
            </a:pPr>
            <a:endParaRPr lang="en-US" sz="1400" dirty="0" smtClean="0">
              <a:solidFill>
                <a:srgbClr val="000000"/>
              </a:solidFill>
              <a:latin typeface="Arial"/>
              <a:ea typeface="Arial"/>
              <a:cs typeface="Arial"/>
              <a:sym typeface="Arial"/>
            </a:endParaRPr>
          </a:p>
          <a:p>
            <a:pPr marL="457200" lvl="0" indent="-381000" algn="l" rtl="0">
              <a:lnSpc>
                <a:spcPct val="115000"/>
              </a:lnSpc>
              <a:spcBef>
                <a:spcPts val="0"/>
              </a:spcBef>
              <a:spcAft>
                <a:spcPts val="0"/>
              </a:spcAft>
              <a:buSzPts val="2400"/>
              <a:buChar char="⦿"/>
            </a:pPr>
            <a:endParaRPr sz="1400" dirty="0">
              <a:solidFill>
                <a:srgbClr val="000000"/>
              </a:solidFill>
              <a:latin typeface="Arial"/>
              <a:ea typeface="Arial"/>
              <a:cs typeface="Arial"/>
              <a:sym typeface="Arial"/>
            </a:endParaRPr>
          </a:p>
        </p:txBody>
      </p:sp>
      <p:sp>
        <p:nvSpPr>
          <p:cNvPr id="167" name="Google Shape;167;p8"/>
          <p:cNvSpPr txBox="1">
            <a:spLocks noGrp="1"/>
          </p:cNvSpPr>
          <p:nvPr>
            <p:ph type="sldNum" idx="12"/>
          </p:nvPr>
        </p:nvSpPr>
        <p:spPr>
          <a:xfrm>
            <a:off x="-125" y="4813400"/>
            <a:ext cx="9144000" cy="330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fld id="{00000000-1234-1234-1234-123412341234}" type="slidenum">
              <a:rPr lang="en-US"/>
              <a:t>3</a:t>
            </a:fld>
            <a:endParaRPr/>
          </a:p>
        </p:txBody>
      </p:sp>
      <p:grpSp>
        <p:nvGrpSpPr>
          <p:cNvPr id="168" name="Google Shape;168;p8"/>
          <p:cNvGrpSpPr/>
          <p:nvPr/>
        </p:nvGrpSpPr>
        <p:grpSpPr>
          <a:xfrm>
            <a:off x="4383288" y="101446"/>
            <a:ext cx="377171" cy="318704"/>
            <a:chOff x="3918650" y="293075"/>
            <a:chExt cx="488500" cy="412775"/>
          </a:xfrm>
        </p:grpSpPr>
        <p:sp>
          <p:nvSpPr>
            <p:cNvPr id="169" name="Google Shape;169;p8"/>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8"/>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8"/>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ctrTitle"/>
          </p:nvPr>
        </p:nvSpPr>
        <p:spPr>
          <a:xfrm>
            <a:off x="2129175" y="2269150"/>
            <a:ext cx="48858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800" dirty="0" smtClean="0"/>
              <a:t>Business KPIs</a:t>
            </a:r>
            <a:endParaRPr sz="4800" dirty="0"/>
          </a:p>
        </p:txBody>
      </p:sp>
      <p:sp>
        <p:nvSpPr>
          <p:cNvPr id="96" name="Google Shape;96;p16"/>
          <p:cNvSpPr txBox="1"/>
          <p:nvPr/>
        </p:nvSpPr>
        <p:spPr>
          <a:xfrm>
            <a:off x="3384650" y="5775"/>
            <a:ext cx="2395200" cy="90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1"/>
                </a:solidFill>
                <a:latin typeface="Playfair Display"/>
                <a:ea typeface="Playfair Display"/>
                <a:cs typeface="Playfair Display"/>
                <a:sym typeface="Playfair Display"/>
              </a:rPr>
              <a:t>1</a:t>
            </a:r>
            <a:endParaRPr sz="6000" dirty="0">
              <a:solidFill>
                <a:schemeClr val="accent1"/>
              </a:solidFill>
              <a:latin typeface="Playfair Display"/>
              <a:ea typeface="Playfair Display"/>
              <a:cs typeface="Playfair Display"/>
              <a:sym typeface="Playfair Display"/>
            </a:endParaRPr>
          </a:p>
        </p:txBody>
      </p:sp>
      <p:sp>
        <p:nvSpPr>
          <p:cNvPr id="97" name="Google Shape;97;p16"/>
          <p:cNvSpPr txBox="1">
            <a:spLocks noGrp="1"/>
          </p:cNvSpPr>
          <p:nvPr>
            <p:ph type="sldNum" idx="4294967295"/>
          </p:nvPr>
        </p:nvSpPr>
        <p:spPr>
          <a:xfrm>
            <a:off x="-125" y="4813400"/>
            <a:ext cx="9144000" cy="33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4015004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0"/>
          <p:cNvSpPr txBox="1">
            <a:spLocks noGrp="1"/>
          </p:cNvSpPr>
          <p:nvPr>
            <p:ph type="title"/>
          </p:nvPr>
        </p:nvSpPr>
        <p:spPr>
          <a:xfrm>
            <a:off x="1031425" y="651294"/>
            <a:ext cx="7081200" cy="53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US" sz="2800" b="1" dirty="0" smtClean="0"/>
              <a:t>Potential for KPIs</a:t>
            </a:r>
            <a:endParaRPr sz="2800" b="1" dirty="0"/>
          </a:p>
        </p:txBody>
      </p:sp>
      <p:sp>
        <p:nvSpPr>
          <p:cNvPr id="187" name="Google Shape;187;p10"/>
          <p:cNvSpPr txBox="1">
            <a:spLocks noGrp="1"/>
          </p:cNvSpPr>
          <p:nvPr>
            <p:ph type="body" idx="1"/>
          </p:nvPr>
        </p:nvSpPr>
        <p:spPr>
          <a:xfrm>
            <a:off x="743299" y="1179868"/>
            <a:ext cx="8042400" cy="3462300"/>
          </a:xfrm>
          <a:prstGeom prst="rect">
            <a:avLst/>
          </a:prstGeom>
          <a:noFill/>
          <a:ln>
            <a:noFill/>
          </a:ln>
        </p:spPr>
        <p:txBody>
          <a:bodyPr spcFirstLastPara="1" wrap="square" lIns="91425" tIns="91425" rIns="91425" bIns="91425" anchor="t" anchorCtr="0">
            <a:noAutofit/>
          </a:bodyPr>
          <a:lstStyle/>
          <a:p>
            <a:r>
              <a:rPr lang="en-US" dirty="0"/>
              <a:t>While machine learning projects are challenging and complex, it’s always advisable to start them by identifying the goal of the project and the way it serves the business container in which it lives. </a:t>
            </a:r>
            <a:endParaRPr lang="en-US" dirty="0" smtClean="0"/>
          </a:p>
          <a:p>
            <a:r>
              <a:rPr lang="en-US" dirty="0" smtClean="0"/>
              <a:t>One </a:t>
            </a:r>
            <a:r>
              <a:rPr lang="en-US" dirty="0"/>
              <a:t>of the ways is defining the business goals along with the Key Performance Indicators (KPI). </a:t>
            </a:r>
          </a:p>
          <a:p>
            <a:pPr marL="533400" indent="-457200">
              <a:lnSpc>
                <a:spcPct val="150000"/>
              </a:lnSpc>
              <a:spcBef>
                <a:spcPts val="0"/>
              </a:spcBef>
              <a:buFont typeface="+mj-lt"/>
              <a:buAutoNum type="arabicPeriod"/>
            </a:pPr>
            <a:endParaRPr lang="en-US" dirty="0" smtClean="0"/>
          </a:p>
          <a:p>
            <a:pPr marL="76200" indent="0">
              <a:spcBef>
                <a:spcPts val="0"/>
              </a:spcBef>
              <a:buNone/>
            </a:pPr>
            <a:endParaRPr lang="en-US" dirty="0"/>
          </a:p>
          <a:p>
            <a:pPr marL="76200" lvl="0" indent="0" algn="l" rtl="0">
              <a:lnSpc>
                <a:spcPct val="115000"/>
              </a:lnSpc>
              <a:spcBef>
                <a:spcPts val="0"/>
              </a:spcBef>
              <a:spcAft>
                <a:spcPts val="0"/>
              </a:spcAft>
              <a:buSzPts val="2400"/>
              <a:buNone/>
            </a:pPr>
            <a:endParaRPr dirty="0" smtClean="0"/>
          </a:p>
          <a:p>
            <a:pPr marL="76200" lvl="0" indent="0" algn="l" rtl="0">
              <a:lnSpc>
                <a:spcPct val="115000"/>
              </a:lnSpc>
              <a:spcBef>
                <a:spcPts val="1200"/>
              </a:spcBef>
              <a:spcAft>
                <a:spcPts val="1200"/>
              </a:spcAft>
              <a:buSzPts val="2400"/>
              <a:buNone/>
            </a:pPr>
            <a:endParaRPr dirty="0">
              <a:solidFill>
                <a:schemeClr val="dk1"/>
              </a:solidFill>
            </a:endParaRPr>
          </a:p>
        </p:txBody>
      </p:sp>
      <p:sp>
        <p:nvSpPr>
          <p:cNvPr id="188" name="Google Shape;188;p10"/>
          <p:cNvSpPr txBox="1">
            <a:spLocks noGrp="1"/>
          </p:cNvSpPr>
          <p:nvPr>
            <p:ph type="sldNum" idx="12"/>
          </p:nvPr>
        </p:nvSpPr>
        <p:spPr>
          <a:xfrm>
            <a:off x="-125" y="4813400"/>
            <a:ext cx="9144000" cy="330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fld id="{00000000-1234-1234-1234-123412341234}" type="slidenum">
              <a:rPr lang="en-US"/>
              <a:t>5</a:t>
            </a:fld>
            <a:endParaRPr/>
          </a:p>
        </p:txBody>
      </p:sp>
      <p:grpSp>
        <p:nvGrpSpPr>
          <p:cNvPr id="189" name="Google Shape;189;p10"/>
          <p:cNvGrpSpPr/>
          <p:nvPr/>
        </p:nvGrpSpPr>
        <p:grpSpPr>
          <a:xfrm>
            <a:off x="4391782" y="149879"/>
            <a:ext cx="360185" cy="252708"/>
            <a:chOff x="559275" y="1683950"/>
            <a:chExt cx="466500" cy="327300"/>
          </a:xfrm>
        </p:grpSpPr>
        <p:sp>
          <p:nvSpPr>
            <p:cNvPr id="190" name="Google Shape;190;p10"/>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0"/>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47120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85"/>
        <p:cNvGrpSpPr/>
        <p:nvPr/>
      </p:nvGrpSpPr>
      <p:grpSpPr>
        <a:xfrm>
          <a:off x="0" y="0"/>
          <a:ext cx="0" cy="0"/>
          <a:chOff x="0" y="0"/>
          <a:chExt cx="0" cy="0"/>
        </a:xfrm>
      </p:grpSpPr>
      <p:sp>
        <p:nvSpPr>
          <p:cNvPr id="188" name="Google Shape;188;p10"/>
          <p:cNvSpPr txBox="1">
            <a:spLocks noGrp="1"/>
          </p:cNvSpPr>
          <p:nvPr>
            <p:ph type="sldNum" idx="12"/>
          </p:nvPr>
        </p:nvSpPr>
        <p:spPr>
          <a:xfrm>
            <a:off x="-125" y="4813400"/>
            <a:ext cx="9144000" cy="330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fld id="{00000000-1234-1234-1234-123412341234}" type="slidenum">
              <a:rPr lang="en-US"/>
              <a:t>6</a:t>
            </a:fld>
            <a:endParaRPr/>
          </a:p>
        </p:txBody>
      </p:sp>
      <p:pic>
        <p:nvPicPr>
          <p:cNvPr id="10" name="image4.png" descr="A diagram of data analysis&#10;&#10;Description automatically generated with medium confidence"/>
          <p:cNvPicPr/>
          <p:nvPr/>
        </p:nvPicPr>
        <p:blipFill>
          <a:blip r:embed="rId3"/>
          <a:srcRect/>
          <a:stretch>
            <a:fillRect/>
          </a:stretch>
        </p:blipFill>
        <p:spPr>
          <a:xfrm>
            <a:off x="801269" y="1099324"/>
            <a:ext cx="7249912" cy="2903963"/>
          </a:xfrm>
          <a:prstGeom prst="rect">
            <a:avLst/>
          </a:prstGeom>
          <a:ln/>
        </p:spPr>
      </p:pic>
    </p:spTree>
    <p:extLst>
      <p:ext uri="{BB962C8B-B14F-4D97-AF65-F5344CB8AC3E}">
        <p14:creationId xmlns:p14="http://schemas.microsoft.com/office/powerpoint/2010/main" val="1294167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0"/>
          <p:cNvSpPr txBox="1">
            <a:spLocks noGrp="1"/>
          </p:cNvSpPr>
          <p:nvPr>
            <p:ph type="title"/>
          </p:nvPr>
        </p:nvSpPr>
        <p:spPr>
          <a:xfrm>
            <a:off x="1031425" y="651294"/>
            <a:ext cx="7081200" cy="53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US" sz="2800" b="1" dirty="0" smtClean="0"/>
              <a:t>Identified KPIs</a:t>
            </a:r>
            <a:endParaRPr sz="2800" b="1" dirty="0"/>
          </a:p>
        </p:txBody>
      </p:sp>
      <p:sp>
        <p:nvSpPr>
          <p:cNvPr id="187" name="Google Shape;187;p10"/>
          <p:cNvSpPr txBox="1">
            <a:spLocks noGrp="1"/>
          </p:cNvSpPr>
          <p:nvPr>
            <p:ph type="body" idx="1"/>
          </p:nvPr>
        </p:nvSpPr>
        <p:spPr>
          <a:xfrm>
            <a:off x="743299" y="1179868"/>
            <a:ext cx="8042400" cy="3462300"/>
          </a:xfrm>
          <a:prstGeom prst="rect">
            <a:avLst/>
          </a:prstGeom>
          <a:noFill/>
          <a:ln>
            <a:noFill/>
          </a:ln>
        </p:spPr>
        <p:txBody>
          <a:bodyPr spcFirstLastPara="1" wrap="square" lIns="91425" tIns="91425" rIns="91425" bIns="91425" anchor="t" anchorCtr="0">
            <a:noAutofit/>
          </a:bodyPr>
          <a:lstStyle/>
          <a:p>
            <a:pPr lvl="0"/>
            <a:r>
              <a:rPr lang="en-US" sz="1600" b="1" dirty="0"/>
              <a:t>Customer Acquisition Cost (CAC):</a:t>
            </a:r>
            <a:r>
              <a:rPr lang="en-US" sz="1600" dirty="0"/>
              <a:t> Tracks the cost of acquiring a new customer (marketing, sales efforts</a:t>
            </a:r>
            <a:r>
              <a:rPr lang="en-US" sz="1600" dirty="0" smtClean="0"/>
              <a:t>).</a:t>
            </a:r>
            <a:endParaRPr lang="en-US" sz="1600" dirty="0"/>
          </a:p>
          <a:p>
            <a:pPr lvl="0"/>
            <a:r>
              <a:rPr lang="en-US" sz="1600" b="1" dirty="0"/>
              <a:t>Customer Lifetime Value (CLTV):</a:t>
            </a:r>
            <a:r>
              <a:rPr lang="en-US" sz="1600" dirty="0"/>
              <a:t> Estimates the total revenue a customer generates over their relationship with the company</a:t>
            </a:r>
            <a:r>
              <a:rPr lang="en-US" sz="1600" dirty="0" smtClean="0"/>
              <a:t>.</a:t>
            </a:r>
          </a:p>
          <a:p>
            <a:pPr lvl="0"/>
            <a:r>
              <a:rPr lang="en-US" sz="1600" b="1" dirty="0"/>
              <a:t>Average Daily/Monthly Consumption (kWh):</a:t>
            </a:r>
            <a:r>
              <a:rPr lang="en-US" sz="1600" dirty="0"/>
              <a:t> Tracks average electricity used per day or month across the customer base</a:t>
            </a:r>
            <a:r>
              <a:rPr lang="en-US" sz="1600" dirty="0" smtClean="0"/>
              <a:t>.</a:t>
            </a:r>
          </a:p>
          <a:p>
            <a:r>
              <a:rPr lang="en-US" sz="1800" b="1" dirty="0"/>
              <a:t>Average Reduction in Consumption after Efficiency Initiatives:</a:t>
            </a:r>
            <a:r>
              <a:rPr lang="en-US" sz="1800" dirty="0"/>
              <a:t> Analyzes the effectiveness of programs in reducing household electricity usage.</a:t>
            </a:r>
          </a:p>
          <a:p>
            <a:pPr lvl="0"/>
            <a:endParaRPr lang="en-US" dirty="0" smtClean="0"/>
          </a:p>
          <a:p>
            <a:pPr marL="76200" indent="0">
              <a:spcBef>
                <a:spcPts val="0"/>
              </a:spcBef>
              <a:buNone/>
            </a:pPr>
            <a:endParaRPr lang="en-US" dirty="0"/>
          </a:p>
          <a:p>
            <a:pPr marL="76200" lvl="0" indent="0" algn="l" rtl="0">
              <a:lnSpc>
                <a:spcPct val="115000"/>
              </a:lnSpc>
              <a:spcBef>
                <a:spcPts val="0"/>
              </a:spcBef>
              <a:spcAft>
                <a:spcPts val="0"/>
              </a:spcAft>
              <a:buSzPts val="2400"/>
              <a:buNone/>
            </a:pPr>
            <a:endParaRPr dirty="0" smtClean="0"/>
          </a:p>
          <a:p>
            <a:pPr marL="76200" lvl="0" indent="0" algn="l" rtl="0">
              <a:lnSpc>
                <a:spcPct val="115000"/>
              </a:lnSpc>
              <a:spcBef>
                <a:spcPts val="1200"/>
              </a:spcBef>
              <a:spcAft>
                <a:spcPts val="1200"/>
              </a:spcAft>
              <a:buSzPts val="2400"/>
              <a:buNone/>
            </a:pPr>
            <a:endParaRPr dirty="0">
              <a:solidFill>
                <a:schemeClr val="dk1"/>
              </a:solidFill>
            </a:endParaRPr>
          </a:p>
        </p:txBody>
      </p:sp>
      <p:sp>
        <p:nvSpPr>
          <p:cNvPr id="188" name="Google Shape;188;p10"/>
          <p:cNvSpPr txBox="1">
            <a:spLocks noGrp="1"/>
          </p:cNvSpPr>
          <p:nvPr>
            <p:ph type="sldNum" idx="12"/>
          </p:nvPr>
        </p:nvSpPr>
        <p:spPr>
          <a:xfrm>
            <a:off x="-125" y="4813400"/>
            <a:ext cx="9144000" cy="330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fld id="{00000000-1234-1234-1234-123412341234}" type="slidenum">
              <a:rPr lang="en-US"/>
              <a:t>7</a:t>
            </a:fld>
            <a:endParaRPr/>
          </a:p>
        </p:txBody>
      </p:sp>
      <p:grpSp>
        <p:nvGrpSpPr>
          <p:cNvPr id="189" name="Google Shape;189;p10"/>
          <p:cNvGrpSpPr/>
          <p:nvPr/>
        </p:nvGrpSpPr>
        <p:grpSpPr>
          <a:xfrm>
            <a:off x="4391782" y="149879"/>
            <a:ext cx="360185" cy="252708"/>
            <a:chOff x="559275" y="1683950"/>
            <a:chExt cx="466500" cy="327300"/>
          </a:xfrm>
        </p:grpSpPr>
        <p:sp>
          <p:nvSpPr>
            <p:cNvPr id="190" name="Google Shape;190;p10"/>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0"/>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4268266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ctrTitle"/>
          </p:nvPr>
        </p:nvSpPr>
        <p:spPr>
          <a:xfrm>
            <a:off x="1627988" y="1531106"/>
            <a:ext cx="5887774" cy="1159800"/>
          </a:xfrm>
          <a:prstGeom prst="rect">
            <a:avLst/>
          </a:prstGeom>
        </p:spPr>
        <p:txBody>
          <a:bodyPr spcFirstLastPara="1" wrap="square" lIns="91425" tIns="91425" rIns="91425" bIns="91425" anchor="t" anchorCtr="0">
            <a:noAutofit/>
          </a:bodyPr>
          <a:lstStyle/>
          <a:p>
            <a:pPr marL="457200" lvl="0" indent="-381000"/>
            <a:r>
              <a:rPr lang="en-US" sz="4800" dirty="0" smtClean="0">
                <a:ea typeface="Arial"/>
                <a:cs typeface="Arial"/>
              </a:rPr>
              <a:t>Problem Statement</a:t>
            </a:r>
            <a:br>
              <a:rPr lang="en-US" sz="4800" dirty="0" smtClean="0">
                <a:ea typeface="Arial"/>
                <a:cs typeface="Arial"/>
              </a:rPr>
            </a:br>
            <a:r>
              <a:rPr lang="en-US" sz="4800" dirty="0" smtClean="0">
                <a:ea typeface="Arial"/>
                <a:cs typeface="Arial"/>
              </a:rPr>
              <a:t>and</a:t>
            </a:r>
            <a:br>
              <a:rPr lang="en-US" sz="4800" dirty="0" smtClean="0">
                <a:ea typeface="Arial"/>
                <a:cs typeface="Arial"/>
              </a:rPr>
            </a:br>
            <a:r>
              <a:rPr lang="en-US" sz="4800" dirty="0" smtClean="0">
                <a:ea typeface="Arial"/>
                <a:cs typeface="Arial"/>
              </a:rPr>
              <a:t>Methodology</a:t>
            </a:r>
            <a:endParaRPr lang="en-US" sz="4800" dirty="0">
              <a:ea typeface="Arial"/>
              <a:cs typeface="Arial"/>
            </a:endParaRPr>
          </a:p>
        </p:txBody>
      </p:sp>
      <p:sp>
        <p:nvSpPr>
          <p:cNvPr id="96" name="Google Shape;96;p16"/>
          <p:cNvSpPr txBox="1"/>
          <p:nvPr/>
        </p:nvSpPr>
        <p:spPr>
          <a:xfrm>
            <a:off x="3384650" y="5775"/>
            <a:ext cx="2395200" cy="90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1"/>
                </a:solidFill>
                <a:latin typeface="Playfair Display"/>
                <a:ea typeface="Playfair Display"/>
                <a:cs typeface="Playfair Display"/>
                <a:sym typeface="Playfair Display"/>
              </a:rPr>
              <a:t>2</a:t>
            </a:r>
            <a:endParaRPr sz="6000" dirty="0">
              <a:solidFill>
                <a:schemeClr val="accent1"/>
              </a:solidFill>
              <a:latin typeface="Playfair Display"/>
              <a:ea typeface="Playfair Display"/>
              <a:cs typeface="Playfair Display"/>
              <a:sym typeface="Playfair Display"/>
            </a:endParaRPr>
          </a:p>
        </p:txBody>
      </p:sp>
      <p:sp>
        <p:nvSpPr>
          <p:cNvPr id="97" name="Google Shape;97;p16"/>
          <p:cNvSpPr txBox="1">
            <a:spLocks noGrp="1"/>
          </p:cNvSpPr>
          <p:nvPr>
            <p:ph type="sldNum" idx="4294967295"/>
          </p:nvPr>
        </p:nvSpPr>
        <p:spPr>
          <a:xfrm>
            <a:off x="-125" y="4813400"/>
            <a:ext cx="9144000" cy="33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9877782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0"/>
          <p:cNvSpPr txBox="1">
            <a:spLocks noGrp="1"/>
          </p:cNvSpPr>
          <p:nvPr>
            <p:ph type="title"/>
          </p:nvPr>
        </p:nvSpPr>
        <p:spPr>
          <a:xfrm>
            <a:off x="1031425" y="651294"/>
            <a:ext cx="7081200" cy="539100"/>
          </a:xfrm>
          <a:prstGeom prst="rect">
            <a:avLst/>
          </a:prstGeom>
          <a:noFill/>
          <a:ln>
            <a:noFill/>
          </a:ln>
        </p:spPr>
        <p:txBody>
          <a:bodyPr spcFirstLastPara="1" wrap="square" lIns="91425" tIns="91425" rIns="91425" bIns="91425" anchor="t" anchorCtr="0">
            <a:noAutofit/>
          </a:bodyPr>
          <a:lstStyle/>
          <a:p>
            <a:pPr lvl="0"/>
            <a:r>
              <a:rPr lang="en-US" sz="2800" dirty="0" smtClean="0">
                <a:ea typeface="Arial"/>
                <a:cs typeface="Arial"/>
              </a:rPr>
              <a:t>Problem Statement</a:t>
            </a:r>
            <a:endParaRPr sz="2800" b="1" dirty="0"/>
          </a:p>
        </p:txBody>
      </p:sp>
      <p:sp>
        <p:nvSpPr>
          <p:cNvPr id="187" name="Google Shape;187;p10"/>
          <p:cNvSpPr txBox="1">
            <a:spLocks noGrp="1"/>
          </p:cNvSpPr>
          <p:nvPr>
            <p:ph type="body" idx="1"/>
          </p:nvPr>
        </p:nvSpPr>
        <p:spPr>
          <a:xfrm>
            <a:off x="743299" y="1179868"/>
            <a:ext cx="8042400" cy="3462300"/>
          </a:xfrm>
          <a:prstGeom prst="rect">
            <a:avLst/>
          </a:prstGeom>
          <a:noFill/>
          <a:ln>
            <a:noFill/>
          </a:ln>
        </p:spPr>
        <p:txBody>
          <a:bodyPr spcFirstLastPara="1" wrap="square" lIns="91425" tIns="91425" rIns="91425" bIns="91425" anchor="t" anchorCtr="0">
            <a:noAutofit/>
          </a:bodyPr>
          <a:lstStyle/>
          <a:p>
            <a:r>
              <a:rPr lang="en-US" sz="1800" dirty="0"/>
              <a:t>In order to achieve a high value in the predefined KPIs for the </a:t>
            </a:r>
            <a:r>
              <a:rPr lang="en-US" sz="1800" dirty="0" smtClean="0"/>
              <a:t>Energy Company, </a:t>
            </a:r>
            <a:r>
              <a:rPr lang="en-US" sz="1800" dirty="0"/>
              <a:t>we have to come up with a solution that can improve most of them.</a:t>
            </a:r>
          </a:p>
          <a:p>
            <a:r>
              <a:rPr lang="en-US" sz="1800" dirty="0" smtClean="0"/>
              <a:t>The </a:t>
            </a:r>
            <a:r>
              <a:rPr lang="en-US" sz="1800" dirty="0"/>
              <a:t>most valuable solution is to design a data-driven model that </a:t>
            </a:r>
            <a:r>
              <a:rPr lang="en-US" sz="1800" dirty="0" smtClean="0"/>
              <a:t>can predict the electrical consumption for the next 7 days. </a:t>
            </a:r>
            <a:endParaRPr lang="en-US" sz="1800" dirty="0"/>
          </a:p>
          <a:p>
            <a:pPr marL="76200" indent="0">
              <a:spcBef>
                <a:spcPts val="0"/>
              </a:spcBef>
              <a:buNone/>
            </a:pPr>
            <a:endParaRPr lang="en-US" sz="1800" dirty="0"/>
          </a:p>
          <a:p>
            <a:pPr marL="76200" lvl="0" indent="0" algn="l" rtl="0">
              <a:lnSpc>
                <a:spcPct val="115000"/>
              </a:lnSpc>
              <a:spcBef>
                <a:spcPts val="0"/>
              </a:spcBef>
              <a:spcAft>
                <a:spcPts val="0"/>
              </a:spcAft>
              <a:buSzPts val="2400"/>
              <a:buNone/>
            </a:pPr>
            <a:endParaRPr sz="1800" dirty="0" smtClean="0"/>
          </a:p>
          <a:p>
            <a:pPr marL="76200" lvl="0" indent="0" algn="l" rtl="0">
              <a:lnSpc>
                <a:spcPct val="115000"/>
              </a:lnSpc>
              <a:spcBef>
                <a:spcPts val="1200"/>
              </a:spcBef>
              <a:spcAft>
                <a:spcPts val="1200"/>
              </a:spcAft>
              <a:buSzPts val="2400"/>
              <a:buNone/>
            </a:pPr>
            <a:endParaRPr sz="1800" dirty="0">
              <a:solidFill>
                <a:schemeClr val="dk1"/>
              </a:solidFill>
            </a:endParaRPr>
          </a:p>
        </p:txBody>
      </p:sp>
      <p:sp>
        <p:nvSpPr>
          <p:cNvPr id="188" name="Google Shape;188;p10"/>
          <p:cNvSpPr txBox="1">
            <a:spLocks noGrp="1"/>
          </p:cNvSpPr>
          <p:nvPr>
            <p:ph type="sldNum" idx="12"/>
          </p:nvPr>
        </p:nvSpPr>
        <p:spPr>
          <a:xfrm>
            <a:off x="-125" y="4813400"/>
            <a:ext cx="9144000" cy="330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fld id="{00000000-1234-1234-1234-123412341234}" type="slidenum">
              <a:rPr lang="en-US"/>
              <a:t>9</a:t>
            </a:fld>
            <a:endParaRPr/>
          </a:p>
        </p:txBody>
      </p:sp>
      <p:grpSp>
        <p:nvGrpSpPr>
          <p:cNvPr id="8" name="Google Shape;750;p48">
            <a:extLst>
              <a:ext uri="{FF2B5EF4-FFF2-40B4-BE49-F238E27FC236}">
                <a16:creationId xmlns:a16="http://schemas.microsoft.com/office/drawing/2014/main" id="{FA21378E-D4DE-4009-92A4-5F84C31290F9}"/>
              </a:ext>
            </a:extLst>
          </p:cNvPr>
          <p:cNvGrpSpPr/>
          <p:nvPr/>
        </p:nvGrpSpPr>
        <p:grpSpPr>
          <a:xfrm>
            <a:off x="4391782" y="85368"/>
            <a:ext cx="360185" cy="352637"/>
            <a:chOff x="1233350" y="1619250"/>
            <a:chExt cx="466500" cy="456725"/>
          </a:xfrm>
        </p:grpSpPr>
        <p:sp>
          <p:nvSpPr>
            <p:cNvPr id="9" name="Google Shape;751;p48">
              <a:extLst>
                <a:ext uri="{FF2B5EF4-FFF2-40B4-BE49-F238E27FC236}">
                  <a16:creationId xmlns:a16="http://schemas.microsoft.com/office/drawing/2014/main" id="{77B67C97-0CBD-43BA-9127-A57019E23D3C}"/>
                </a:ext>
              </a:extLst>
            </p:cNvPr>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52;p48">
              <a:extLst>
                <a:ext uri="{FF2B5EF4-FFF2-40B4-BE49-F238E27FC236}">
                  <a16:creationId xmlns:a16="http://schemas.microsoft.com/office/drawing/2014/main" id="{B7F98199-C07C-407A-8555-F0BC56C33C1B}"/>
                </a:ext>
              </a:extLst>
            </p:cNvPr>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53;p48">
              <a:extLst>
                <a:ext uri="{FF2B5EF4-FFF2-40B4-BE49-F238E27FC236}">
                  <a16:creationId xmlns:a16="http://schemas.microsoft.com/office/drawing/2014/main" id="{919CB6D7-6B46-482B-BB9D-7B01F0AC1377}"/>
                </a:ext>
              </a:extLst>
            </p:cNvPr>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54;p48">
              <a:extLst>
                <a:ext uri="{FF2B5EF4-FFF2-40B4-BE49-F238E27FC236}">
                  <a16:creationId xmlns:a16="http://schemas.microsoft.com/office/drawing/2014/main" id="{D10530F9-9C95-4DA6-A583-4F4FDE50FEAA}"/>
                </a:ext>
              </a:extLst>
            </p:cNvPr>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28374742"/>
      </p:ext>
    </p:extLst>
  </p:cSld>
  <p:clrMapOvr>
    <a:masterClrMapping/>
  </p:clrMapOvr>
  <p:timing>
    <p:tnLst>
      <p:par>
        <p:cTn id="1" dur="indefinite" restart="never" nodeType="tmRoot"/>
      </p:par>
    </p:tnLst>
  </p:timing>
</p:sld>
</file>

<file path=ppt/theme/theme1.xml><?xml version="1.0" encoding="utf-8"?>
<a:theme xmlns:a="http://schemas.openxmlformats.org/drawingml/2006/main" name="Yorick template">
  <a:themeElements>
    <a:clrScheme name="Custom 347">
      <a:dk1>
        <a:srgbClr val="000000"/>
      </a:dk1>
      <a:lt1>
        <a:srgbClr val="FFFFFF"/>
      </a:lt1>
      <a:dk2>
        <a:srgbClr val="666666"/>
      </a:dk2>
      <a:lt2>
        <a:srgbClr val="F3EEEE"/>
      </a:lt2>
      <a:accent1>
        <a:srgbClr val="CC0000"/>
      </a:accent1>
      <a:accent2>
        <a:srgbClr val="FF8671"/>
      </a:accent2>
      <a:accent3>
        <a:srgbClr val="111111"/>
      </a:accent3>
      <a:accent4>
        <a:srgbClr val="666666"/>
      </a:accent4>
      <a:accent5>
        <a:srgbClr val="999999"/>
      </a:accent5>
      <a:accent6>
        <a:srgbClr val="990000"/>
      </a:accent6>
      <a:hlink>
        <a:srgbClr val="111111"/>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TotalTime>
  <Words>625</Words>
  <Application>Microsoft Office PowerPoint</Application>
  <PresentationFormat>On-screen Show (16:9)</PresentationFormat>
  <Paragraphs>108</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Lora</vt:lpstr>
      <vt:lpstr>Playfair Display</vt:lpstr>
      <vt:lpstr>Titillium Web</vt:lpstr>
      <vt:lpstr>Yorick template</vt:lpstr>
      <vt:lpstr>Household Electric Power Prediction</vt:lpstr>
      <vt:lpstr>Hello!</vt:lpstr>
      <vt:lpstr>Content</vt:lpstr>
      <vt:lpstr>Business KPIs</vt:lpstr>
      <vt:lpstr>Potential for KPIs</vt:lpstr>
      <vt:lpstr>PowerPoint Presentation</vt:lpstr>
      <vt:lpstr>Identified KPIs</vt:lpstr>
      <vt:lpstr>Problem Statement and Methodology</vt:lpstr>
      <vt:lpstr>Problem Statement</vt:lpstr>
      <vt:lpstr>Key Findings</vt:lpstr>
      <vt:lpstr>Key Findings</vt:lpstr>
      <vt:lpstr>Key Findings</vt:lpstr>
      <vt:lpstr>Key Findings</vt:lpstr>
      <vt:lpstr>Model Performance</vt:lpstr>
      <vt:lpstr>Model Performance</vt:lpstr>
      <vt:lpstr>Learning Curves</vt:lpstr>
      <vt:lpstr>Recommendations</vt:lpstr>
      <vt:lpstr>Recommendations</vt:lpstr>
      <vt:lpstr>Recommendations</vt:lpstr>
      <vt:lpstr>Reccomendations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Purchase Order Dataset Generation</dc:title>
  <dc:creator>B A Y O U M I</dc:creator>
  <cp:lastModifiedBy>user</cp:lastModifiedBy>
  <cp:revision>54</cp:revision>
  <dcterms:modified xsi:type="dcterms:W3CDTF">2024-05-04T23:16:48Z</dcterms:modified>
</cp:coreProperties>
</file>