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D2E88-C3F7-4D25-829E-4CF6F5BD66BA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CDA4-53FB-423D-B0CF-45A94CADE7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3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Page to describe order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CDA4-53FB-423D-B0CF-45A94CADE7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3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Page to describe name change no alias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CDA4-53FB-423D-B0CF-45A94CADE7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9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Page to describe name change w alias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CDA4-53FB-423D-B0CF-45A94CADE7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61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CDA4-53FB-423D-B0CF-45A94CADE7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36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4944-6518-437A-A12B-42F6D34A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3D64-6318-4D9C-8B2C-25F12575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1E4A-C188-414E-B61C-12D5FEAD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7BDE-E8F7-428A-BB8D-109A4DB0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2B08-449B-4647-8F3B-2499D359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85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E810-9D12-4E21-B3CF-2C4F052D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FF7E-1E0E-441A-975E-73BC5757A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0679-CADE-46D2-A9AA-CB2C8CD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D8DD-C8B5-4A7E-BC4E-D71FF824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83BA-FBC6-4D66-BDB9-1981A2EA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99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F9F06-4771-48B1-9A32-40A8D455E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576AC-0AB7-48A7-9ABD-44372351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FD5C-3499-41EA-AFC7-6EA93715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7126-398B-415A-B024-7E9D0D3E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B98A-D71D-4CF2-8A62-919EB5DC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9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B193-4084-4BA5-B9D4-B3ECD18C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8EF7-E82D-457C-A020-8157A3D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ABB5-3FDA-41EE-98A1-B176274A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9DB6-1FFE-4A6C-9BE1-D5D6940B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C5C3-7507-455F-9380-5321EECA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64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6024-115D-4445-89FC-881C25B6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431D-FA83-4AF7-9EAB-E24A5D4E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E1E8-5D19-4922-B352-F54D512A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0D7A-6C17-43ED-98CC-C5C9E4FA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58E9-D0BF-45AD-9515-B9AE8E52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6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9FA8-6A8A-4FEA-A0A3-7ADD9B0C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C01F-CD01-486A-9002-7199983F1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196A-EE70-4F1C-9BCD-EE7037C4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96E7-AE90-49DC-B44A-91E516C7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86F05-B09C-421C-A207-204736C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4C63-C8BA-440D-8AA5-9662261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99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D671-6CF3-4A60-A86D-354F8686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A230-237F-4E96-94B9-29081700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1681C-7A92-40E3-A7D3-37FD66EC6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36419-A3F8-4F4E-BE48-C07AAF1DB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2FB13-9307-4D90-B9B0-E0BB2FB4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CBF69-285A-41DC-9C52-BD10B5F5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3FC58-E3E1-464B-A416-003F4951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389C9-A91A-4C6C-83C8-A65A0A12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06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3695-F253-4B97-9DD3-E54B0E57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40CE3-8452-466E-A823-C34268A3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5875F-A16E-48E8-A0A5-7AD129B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CC270-9346-495C-8728-CC09C1B3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7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38038-4F7F-47DB-9341-65E54C9F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F673D-AD44-4B64-9C83-99875E71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4447-7B49-4FAA-B034-88A4B9D5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17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5A3B-7823-4D99-8DB4-EA22A914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625F-E4A0-493D-AD2A-4B2210BD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E887-5E01-45FF-B596-35BA3F17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DDAC-9A58-4E0B-B1F8-44FFE361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45BCA-65AD-4B1E-9B29-EEFC6A6E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3141D-63A1-4008-B697-01B09DF0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45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73A1-DF9B-4375-9E4C-0B925FDA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1AE9A-0ABB-4918-A820-11C1C3EA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5A091-3A24-4C6E-BD89-09DC6EDB9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1BF9-B08F-4BCC-BFA6-150A7564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AD19D-5BC4-4323-9763-C0581C0A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6C52-DF06-436D-B136-0BED107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5B52D-0EB3-4BF2-8460-D068C28F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ECCB-3154-4A5F-B492-0FD4766E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7F6E-7DDA-439A-A323-835A22044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4F66-670B-48CA-A109-AD70263D8B36}" type="datetimeFigureOut">
              <a:rPr lang="en-CA" smtClean="0"/>
              <a:t>2020-03-30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1FAF-539C-4339-AC40-3FFFE982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B604-E0A5-451C-8536-E33ECD863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A68E-8E18-4603-945B-9D3EB3C65A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0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lidemagic.com/blog/2018/1/9/how-to-cut-out-shapes-out-of-images-in-powerpoi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779B-05D0-4719-B0EC-32B2A922F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Shape </a:t>
            </a:r>
            <a:r>
              <a:rPr lang="en-CA" dirty="0" err="1"/>
              <a:t>cutout</a:t>
            </a:r>
            <a:r>
              <a:rPr lang="en-CA" dirty="0"/>
              <a:t> from screenshot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28427-D0CA-4017-A9D3-4B1ACEA3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https://blog.slidemagic.com/blog/2018/1/9/how-to-cut-out-shapes-out-of-images-in-powerpoint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17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C4B2487-E74F-45C8-8E26-CE1673E77BF8}"/>
              </a:ext>
            </a:extLst>
          </p:cNvPr>
          <p:cNvSpPr/>
          <p:nvPr/>
        </p:nvSpPr>
        <p:spPr>
          <a:xfrm>
            <a:off x="1152525" y="1200150"/>
            <a:ext cx="1543050" cy="154305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6EF7BE-C46D-48A1-956D-8916DB1AA9ED}"/>
              </a:ext>
            </a:extLst>
          </p:cNvPr>
          <p:cNvSpPr/>
          <p:nvPr/>
        </p:nvSpPr>
        <p:spPr>
          <a:xfrm>
            <a:off x="4333240" y="991235"/>
            <a:ext cx="2865120" cy="3159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D4768-4958-4554-BDF0-25ACD16732D0}"/>
              </a:ext>
            </a:extLst>
          </p:cNvPr>
          <p:cNvSpPr txBox="1"/>
          <p:nvPr/>
        </p:nvSpPr>
        <p:spPr>
          <a:xfrm>
            <a:off x="9400854" y="2486346"/>
            <a:ext cx="1397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filter: none</a:t>
            </a:r>
          </a:p>
          <a:p>
            <a:r>
              <a:rPr lang="en-CA" dirty="0"/>
              <a:t>Light:-48</a:t>
            </a:r>
          </a:p>
          <a:p>
            <a:r>
              <a:rPr lang="en-CA" dirty="0"/>
              <a:t>Color:100%</a:t>
            </a:r>
          </a:p>
          <a:p>
            <a:r>
              <a:rPr lang="en-CA" dirty="0"/>
              <a:t>clarity:100%</a:t>
            </a:r>
          </a:p>
          <a:p>
            <a:r>
              <a:rPr lang="en-CA" dirty="0"/>
              <a:t>Vignette: -25</a:t>
            </a:r>
          </a:p>
        </p:txBody>
      </p:sp>
    </p:spTree>
    <p:extLst>
      <p:ext uri="{BB962C8B-B14F-4D97-AF65-F5344CB8AC3E}">
        <p14:creationId xmlns:p14="http://schemas.microsoft.com/office/powerpoint/2010/main" val="8524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1669C1-69E8-4547-BE04-BD954BAA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0" t="16690" r="77344" b="60810"/>
          <a:stretch>
            <a:fillRect/>
          </a:stretch>
        </p:blipFill>
        <p:spPr>
          <a:xfrm>
            <a:off x="10190170" y="2392657"/>
            <a:ext cx="1543050" cy="1543050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D5CD3-C3AD-4193-9FF7-0C8CEB23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70" t="18093" r="77474" b="59407"/>
          <a:stretch>
            <a:fillRect/>
          </a:stretch>
        </p:blipFill>
        <p:spPr>
          <a:xfrm>
            <a:off x="331796" y="2403452"/>
            <a:ext cx="1543050" cy="1543050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82953D-0D74-48BD-BC87-9810BF3646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01" t="18343" r="67599" b="35583"/>
          <a:stretch>
            <a:fillRect/>
          </a:stretch>
        </p:blipFill>
        <p:spPr>
          <a:xfrm>
            <a:off x="2521113" y="1595097"/>
            <a:ext cx="2865120" cy="3159760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4F95EC-0F00-451A-B61A-EADD0B5803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25" t="18454" r="67375" b="35472"/>
          <a:stretch>
            <a:fillRect/>
          </a:stretch>
        </p:blipFill>
        <p:spPr>
          <a:xfrm>
            <a:off x="6678781" y="1595097"/>
            <a:ext cx="2865120" cy="3159760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2F51F3-5A31-4D5A-832F-F0F831CF7074}"/>
              </a:ext>
            </a:extLst>
          </p:cNvPr>
          <p:cNvSpPr txBox="1"/>
          <p:nvPr/>
        </p:nvSpPr>
        <p:spPr>
          <a:xfrm>
            <a:off x="4785406" y="22006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65CA5-1EE7-4369-B9BE-635EE064FBD6}"/>
              </a:ext>
            </a:extLst>
          </p:cNvPr>
          <p:cNvSpPr txBox="1"/>
          <p:nvPr/>
        </p:nvSpPr>
        <p:spPr>
          <a:xfrm>
            <a:off x="10571767" y="2200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B12AC-211B-4438-BE4A-F868A5A65EF7}"/>
              </a:ext>
            </a:extLst>
          </p:cNvPr>
          <p:cNvSpPr txBox="1"/>
          <p:nvPr/>
        </p:nvSpPr>
        <p:spPr>
          <a:xfrm>
            <a:off x="3326738" y="483185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/>
                </a:solidFill>
              </a:rPr>
              <a:t>old schema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93786-186E-44EC-BA85-D5B3E68A5400}"/>
              </a:ext>
            </a:extLst>
          </p:cNvPr>
          <p:cNvSpPr txBox="1"/>
          <p:nvPr/>
        </p:nvSpPr>
        <p:spPr>
          <a:xfrm>
            <a:off x="7432084" y="4831857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/>
                </a:solidFill>
              </a:rPr>
              <a:t>new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39A32-B159-4029-A304-4D19435AD1F7}"/>
              </a:ext>
            </a:extLst>
          </p:cNvPr>
          <p:cNvSpPr txBox="1"/>
          <p:nvPr/>
        </p:nvSpPr>
        <p:spPr>
          <a:xfrm>
            <a:off x="531722" y="3946502"/>
            <a:ext cx="11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old record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4A599-30AD-462E-ADC7-C75ED802CEC2}"/>
              </a:ext>
            </a:extLst>
          </p:cNvPr>
          <p:cNvSpPr txBox="1"/>
          <p:nvPr/>
        </p:nvSpPr>
        <p:spPr>
          <a:xfrm>
            <a:off x="10337774" y="3948272"/>
            <a:ext cx="124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new record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157354E-0CCF-4DCE-862F-5F9E20F36CAF}"/>
              </a:ext>
            </a:extLst>
          </p:cNvPr>
          <p:cNvSpPr/>
          <p:nvPr/>
        </p:nvSpPr>
        <p:spPr>
          <a:xfrm rot="5400000">
            <a:off x="4534479" y="-3577136"/>
            <a:ext cx="1181848" cy="961849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881E016-9DE7-4731-8B7A-B799018B23A0}"/>
              </a:ext>
            </a:extLst>
          </p:cNvPr>
          <p:cNvSpPr/>
          <p:nvPr/>
        </p:nvSpPr>
        <p:spPr>
          <a:xfrm rot="5400000">
            <a:off x="10393775" y="283902"/>
            <a:ext cx="1181848" cy="189641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8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3D5CD3-C3AD-4193-9FF7-0C8CEB23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70" t="18093" r="77474" b="59407"/>
          <a:stretch>
            <a:fillRect/>
          </a:stretch>
        </p:blipFill>
        <p:spPr>
          <a:xfrm>
            <a:off x="331796" y="2403452"/>
            <a:ext cx="1543050" cy="1543050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82953D-0D74-48BD-BC87-9810BF36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901" t="18343" r="67599" b="35583"/>
          <a:stretch>
            <a:fillRect/>
          </a:stretch>
        </p:blipFill>
        <p:spPr>
          <a:xfrm>
            <a:off x="2303243" y="1595097"/>
            <a:ext cx="2865120" cy="3159760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2F51F3-5A31-4D5A-832F-F0F831CF7074}"/>
              </a:ext>
            </a:extLst>
          </p:cNvPr>
          <p:cNvSpPr txBox="1"/>
          <p:nvPr/>
        </p:nvSpPr>
        <p:spPr>
          <a:xfrm>
            <a:off x="4785406" y="22006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65CA5-1EE7-4369-B9BE-635EE064FBD6}"/>
              </a:ext>
            </a:extLst>
          </p:cNvPr>
          <p:cNvSpPr txBox="1"/>
          <p:nvPr/>
        </p:nvSpPr>
        <p:spPr>
          <a:xfrm>
            <a:off x="10571767" y="2200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B12AC-211B-4438-BE4A-F868A5A65EF7}"/>
              </a:ext>
            </a:extLst>
          </p:cNvPr>
          <p:cNvSpPr txBox="1"/>
          <p:nvPr/>
        </p:nvSpPr>
        <p:spPr>
          <a:xfrm>
            <a:off x="3108868" y="483185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/>
                </a:solidFill>
              </a:rPr>
              <a:t>old schema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93786-186E-44EC-BA85-D5B3E68A5400}"/>
              </a:ext>
            </a:extLst>
          </p:cNvPr>
          <p:cNvSpPr txBox="1"/>
          <p:nvPr/>
        </p:nvSpPr>
        <p:spPr>
          <a:xfrm>
            <a:off x="7752694" y="4831857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/>
                </a:solidFill>
              </a:rPr>
              <a:t>new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39A32-B159-4029-A304-4D19435AD1F7}"/>
              </a:ext>
            </a:extLst>
          </p:cNvPr>
          <p:cNvSpPr txBox="1"/>
          <p:nvPr/>
        </p:nvSpPr>
        <p:spPr>
          <a:xfrm>
            <a:off x="531722" y="3946502"/>
            <a:ext cx="11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old record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4A599-30AD-462E-ADC7-C75ED802CEC2}"/>
              </a:ext>
            </a:extLst>
          </p:cNvPr>
          <p:cNvSpPr txBox="1"/>
          <p:nvPr/>
        </p:nvSpPr>
        <p:spPr>
          <a:xfrm>
            <a:off x="10337774" y="3948272"/>
            <a:ext cx="124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new record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157354E-0CCF-4DCE-862F-5F9E20F36CAF}"/>
              </a:ext>
            </a:extLst>
          </p:cNvPr>
          <p:cNvSpPr/>
          <p:nvPr/>
        </p:nvSpPr>
        <p:spPr>
          <a:xfrm rot="5400000">
            <a:off x="4534479" y="-3577136"/>
            <a:ext cx="1181848" cy="961849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881E016-9DE7-4731-8B7A-B799018B23A0}"/>
              </a:ext>
            </a:extLst>
          </p:cNvPr>
          <p:cNvSpPr/>
          <p:nvPr/>
        </p:nvSpPr>
        <p:spPr>
          <a:xfrm rot="5400000">
            <a:off x="10393775" y="283902"/>
            <a:ext cx="1181848" cy="189641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D667AA-A4F6-405B-B4A0-3497FCF9CA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36" t="18281" r="67764" b="35645"/>
          <a:stretch>
            <a:fillRect/>
          </a:stretch>
        </p:blipFill>
        <p:spPr>
          <a:xfrm>
            <a:off x="6999390" y="1595097"/>
            <a:ext cx="2865120" cy="3159760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9345E0-C5E1-4555-89E8-9CCA4F98AC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75" t="17994" r="78168" b="59506"/>
          <a:stretch>
            <a:fillRect/>
          </a:stretch>
        </p:blipFill>
        <p:spPr>
          <a:xfrm>
            <a:off x="10190170" y="2403452"/>
            <a:ext cx="1543050" cy="1543050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9F786F-6AA1-4763-B6CE-C8F7F0566A2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2917" t="32593" r="38125" b="61481"/>
          <a:stretch>
            <a:fillRect/>
          </a:stretch>
        </p:blipFill>
        <p:spPr>
          <a:xfrm>
            <a:off x="5549900" y="2971777"/>
            <a:ext cx="1092200" cy="406400"/>
          </a:xfrm>
          <a:custGeom>
            <a:avLst/>
            <a:gdLst>
              <a:gd name="connsiteX0" fmla="*/ 0 w 1092200"/>
              <a:gd name="connsiteY0" fmla="*/ 0 h 406400"/>
              <a:gd name="connsiteX1" fmla="*/ 1092200 w 1092200"/>
              <a:gd name="connsiteY1" fmla="*/ 0 h 406400"/>
              <a:gd name="connsiteX2" fmla="*/ 1092200 w 1092200"/>
              <a:gd name="connsiteY2" fmla="*/ 406400 h 406400"/>
              <a:gd name="connsiteX3" fmla="*/ 0 w 1092200"/>
              <a:gd name="connsiteY3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2200" h="406400">
                <a:moveTo>
                  <a:pt x="0" y="0"/>
                </a:moveTo>
                <a:lnTo>
                  <a:pt x="1092200" y="0"/>
                </a:lnTo>
                <a:lnTo>
                  <a:pt x="1092200" y="406400"/>
                </a:lnTo>
                <a:lnTo>
                  <a:pt x="0" y="4064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0997CD-A5FE-42F4-8A2B-DCE1B3C4D80E}"/>
              </a:ext>
            </a:extLst>
          </p:cNvPr>
          <p:cNvSpPr txBox="1"/>
          <p:nvPr/>
        </p:nvSpPr>
        <p:spPr>
          <a:xfrm>
            <a:off x="5422913" y="3387358"/>
            <a:ext cx="135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renamed list</a:t>
            </a:r>
          </a:p>
        </p:txBody>
      </p:sp>
    </p:spTree>
    <p:extLst>
      <p:ext uri="{BB962C8B-B14F-4D97-AF65-F5344CB8AC3E}">
        <p14:creationId xmlns:p14="http://schemas.microsoft.com/office/powerpoint/2010/main" val="160605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1669C1-69E8-4547-BE04-BD954BAA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0" t="16690" r="77344" b="60810"/>
          <a:stretch>
            <a:fillRect/>
          </a:stretch>
        </p:blipFill>
        <p:spPr>
          <a:xfrm>
            <a:off x="10190170" y="2392657"/>
            <a:ext cx="1543050" cy="1543050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D5CD3-C3AD-4193-9FF7-0C8CEB23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70" t="18093" r="77474" b="59407"/>
          <a:stretch>
            <a:fillRect/>
          </a:stretch>
        </p:blipFill>
        <p:spPr>
          <a:xfrm>
            <a:off x="331796" y="2403452"/>
            <a:ext cx="1543050" cy="1543050"/>
          </a:xfrm>
          <a:custGeom>
            <a:avLst/>
            <a:gdLst>
              <a:gd name="connsiteX0" fmla="*/ 771525 w 1543050"/>
              <a:gd name="connsiteY0" fmla="*/ 0 h 1543050"/>
              <a:gd name="connsiteX1" fmla="*/ 1543050 w 1543050"/>
              <a:gd name="connsiteY1" fmla="*/ 771525 h 1543050"/>
              <a:gd name="connsiteX2" fmla="*/ 771525 w 1543050"/>
              <a:gd name="connsiteY2" fmla="*/ 1543050 h 1543050"/>
              <a:gd name="connsiteX3" fmla="*/ 0 w 1543050"/>
              <a:gd name="connsiteY3" fmla="*/ 771525 h 1543050"/>
              <a:gd name="connsiteX4" fmla="*/ 771525 w 1543050"/>
              <a:gd name="connsiteY4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050" h="1543050">
                <a:moveTo>
                  <a:pt x="771525" y="0"/>
                </a:moveTo>
                <a:cubicBezTo>
                  <a:pt x="1197626" y="0"/>
                  <a:pt x="1543050" y="345424"/>
                  <a:pt x="1543050" y="771525"/>
                </a:cubicBezTo>
                <a:cubicBezTo>
                  <a:pt x="1543050" y="1197626"/>
                  <a:pt x="1197626" y="1543050"/>
                  <a:pt x="771525" y="1543050"/>
                </a:cubicBezTo>
                <a:cubicBezTo>
                  <a:pt x="345424" y="1543050"/>
                  <a:pt x="0" y="1197626"/>
                  <a:pt x="0" y="771525"/>
                </a:cubicBezTo>
                <a:cubicBezTo>
                  <a:pt x="0" y="345424"/>
                  <a:pt x="345424" y="0"/>
                  <a:pt x="771525" y="0"/>
                </a:cubicBez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82953D-0D74-48BD-BC87-9810BF3646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01" t="18343" r="67599" b="35583"/>
          <a:stretch>
            <a:fillRect/>
          </a:stretch>
        </p:blipFill>
        <p:spPr>
          <a:xfrm>
            <a:off x="2521113" y="1595097"/>
            <a:ext cx="2865120" cy="3159760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2F51F3-5A31-4D5A-832F-F0F831CF7074}"/>
              </a:ext>
            </a:extLst>
          </p:cNvPr>
          <p:cNvSpPr txBox="1"/>
          <p:nvPr/>
        </p:nvSpPr>
        <p:spPr>
          <a:xfrm>
            <a:off x="4785406" y="22006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65CA5-1EE7-4369-B9BE-635EE064FBD6}"/>
              </a:ext>
            </a:extLst>
          </p:cNvPr>
          <p:cNvSpPr txBox="1"/>
          <p:nvPr/>
        </p:nvSpPr>
        <p:spPr>
          <a:xfrm>
            <a:off x="10571767" y="2200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0B12AC-211B-4438-BE4A-F868A5A65EF7}"/>
              </a:ext>
            </a:extLst>
          </p:cNvPr>
          <p:cNvSpPr txBox="1"/>
          <p:nvPr/>
        </p:nvSpPr>
        <p:spPr>
          <a:xfrm>
            <a:off x="3326738" y="483185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/>
                </a:solidFill>
              </a:rPr>
              <a:t>old schema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93786-186E-44EC-BA85-D5B3E68A5400}"/>
              </a:ext>
            </a:extLst>
          </p:cNvPr>
          <p:cNvSpPr txBox="1"/>
          <p:nvPr/>
        </p:nvSpPr>
        <p:spPr>
          <a:xfrm>
            <a:off x="7432084" y="4831857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/>
                </a:solidFill>
              </a:rPr>
              <a:t>new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39A32-B159-4029-A304-4D19435AD1F7}"/>
              </a:ext>
            </a:extLst>
          </p:cNvPr>
          <p:cNvSpPr txBox="1"/>
          <p:nvPr/>
        </p:nvSpPr>
        <p:spPr>
          <a:xfrm>
            <a:off x="531722" y="3946502"/>
            <a:ext cx="11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old record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4A599-30AD-462E-ADC7-C75ED802CEC2}"/>
              </a:ext>
            </a:extLst>
          </p:cNvPr>
          <p:cNvSpPr txBox="1"/>
          <p:nvPr/>
        </p:nvSpPr>
        <p:spPr>
          <a:xfrm>
            <a:off x="10337774" y="3948272"/>
            <a:ext cx="124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new record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157354E-0CCF-4DCE-862F-5F9E20F36CAF}"/>
              </a:ext>
            </a:extLst>
          </p:cNvPr>
          <p:cNvSpPr/>
          <p:nvPr/>
        </p:nvSpPr>
        <p:spPr>
          <a:xfrm rot="5400000">
            <a:off x="4534479" y="-3577136"/>
            <a:ext cx="1181848" cy="961849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881E016-9DE7-4731-8B7A-B799018B23A0}"/>
              </a:ext>
            </a:extLst>
          </p:cNvPr>
          <p:cNvSpPr/>
          <p:nvPr/>
        </p:nvSpPr>
        <p:spPr>
          <a:xfrm rot="5400000">
            <a:off x="10393775" y="283902"/>
            <a:ext cx="1181848" cy="189641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588003-B5E1-49FC-805D-FECB1F36FB5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28" t="18049" r="67672" b="35877"/>
          <a:stretch>
            <a:fillRect/>
          </a:stretch>
        </p:blipFill>
        <p:spPr>
          <a:xfrm>
            <a:off x="6678780" y="1595097"/>
            <a:ext cx="2865120" cy="3159760"/>
          </a:xfrm>
          <a:custGeom>
            <a:avLst/>
            <a:gdLst>
              <a:gd name="connsiteX0" fmla="*/ 477530 w 2865120"/>
              <a:gd name="connsiteY0" fmla="*/ 0 h 3159760"/>
              <a:gd name="connsiteX1" fmla="*/ 2387590 w 2865120"/>
              <a:gd name="connsiteY1" fmla="*/ 0 h 3159760"/>
              <a:gd name="connsiteX2" fmla="*/ 2865120 w 2865120"/>
              <a:gd name="connsiteY2" fmla="*/ 477530 h 3159760"/>
              <a:gd name="connsiteX3" fmla="*/ 2865120 w 2865120"/>
              <a:gd name="connsiteY3" fmla="*/ 2682230 h 3159760"/>
              <a:gd name="connsiteX4" fmla="*/ 2387590 w 2865120"/>
              <a:gd name="connsiteY4" fmla="*/ 3159760 h 3159760"/>
              <a:gd name="connsiteX5" fmla="*/ 477530 w 2865120"/>
              <a:gd name="connsiteY5" fmla="*/ 3159760 h 3159760"/>
              <a:gd name="connsiteX6" fmla="*/ 0 w 2865120"/>
              <a:gd name="connsiteY6" fmla="*/ 2682230 h 3159760"/>
              <a:gd name="connsiteX7" fmla="*/ 0 w 2865120"/>
              <a:gd name="connsiteY7" fmla="*/ 477530 h 3159760"/>
              <a:gd name="connsiteX8" fmla="*/ 477530 w 2865120"/>
              <a:gd name="connsiteY8" fmla="*/ 0 h 31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120" h="3159760">
                <a:moveTo>
                  <a:pt x="477530" y="0"/>
                </a:moveTo>
                <a:lnTo>
                  <a:pt x="2387590" y="0"/>
                </a:lnTo>
                <a:cubicBezTo>
                  <a:pt x="2651323" y="0"/>
                  <a:pt x="2865120" y="213797"/>
                  <a:pt x="2865120" y="477530"/>
                </a:cubicBezTo>
                <a:lnTo>
                  <a:pt x="2865120" y="2682230"/>
                </a:lnTo>
                <a:cubicBezTo>
                  <a:pt x="2865120" y="2945963"/>
                  <a:pt x="2651323" y="3159760"/>
                  <a:pt x="2387590" y="3159760"/>
                </a:cubicBezTo>
                <a:lnTo>
                  <a:pt x="477530" y="3159760"/>
                </a:lnTo>
                <a:cubicBezTo>
                  <a:pt x="213797" y="3159760"/>
                  <a:pt x="0" y="2945963"/>
                  <a:pt x="0" y="2682230"/>
                </a:cubicBezTo>
                <a:lnTo>
                  <a:pt x="0" y="477530"/>
                </a:lnTo>
                <a:cubicBezTo>
                  <a:pt x="0" y="213797"/>
                  <a:pt x="213797" y="0"/>
                  <a:pt x="47753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994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24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23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90</Words>
  <Application>Microsoft Office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Shape cutout from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cutout from screenshot</dc:title>
  <dc:creator>Ali Abdelbadie</dc:creator>
  <cp:lastModifiedBy>Ali Abdelbadie</cp:lastModifiedBy>
  <cp:revision>13</cp:revision>
  <dcterms:created xsi:type="dcterms:W3CDTF">2020-03-29T18:47:39Z</dcterms:created>
  <dcterms:modified xsi:type="dcterms:W3CDTF">2020-03-30T19:31:44Z</dcterms:modified>
</cp:coreProperties>
</file>