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66" r:id="rId5"/>
    <p:sldId id="267" r:id="rId6"/>
    <p:sldId id="260" r:id="rId7"/>
    <p:sldId id="261" r:id="rId8"/>
    <p:sldId id="265" r:id="rId9"/>
  </p:sldIdLst>
  <p:sldSz cx="12192000" cy="4049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04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D2E88-C3F7-4D25-829E-4CF6F5BD66BA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16025" y="1143000"/>
            <a:ext cx="929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CDA4-53FB-423D-B0CF-45A94CADE7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3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16025" y="1143000"/>
            <a:ext cx="929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CDA4-53FB-423D-B0CF-45A94CADE7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09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16025" y="1143000"/>
            <a:ext cx="929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CDA4-53FB-423D-B0CF-45A94CADE7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6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2766"/>
            <a:ext cx="9144000" cy="1409900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27037"/>
            <a:ext cx="9144000" cy="977743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98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9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5610"/>
            <a:ext cx="2628900" cy="34319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5610"/>
            <a:ext cx="7734300" cy="34319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02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6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09616"/>
            <a:ext cx="10515600" cy="168456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10121"/>
            <a:ext cx="10515600" cy="885874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60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78048"/>
            <a:ext cx="5181600" cy="2569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78048"/>
            <a:ext cx="5181600" cy="2569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55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5610"/>
            <a:ext cx="10515600" cy="782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92742"/>
            <a:ext cx="5157787" cy="48652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79270"/>
            <a:ext cx="5157787" cy="2175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92742"/>
            <a:ext cx="5183188" cy="48652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79270"/>
            <a:ext cx="5183188" cy="2175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3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07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9981"/>
            <a:ext cx="3932237" cy="944933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83084"/>
            <a:ext cx="6172200" cy="2877921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14914"/>
            <a:ext cx="3932237" cy="2250778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07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9981"/>
            <a:ext cx="3932237" cy="944933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83084"/>
            <a:ext cx="6172200" cy="2877921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14914"/>
            <a:ext cx="3932237" cy="2250778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90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5610"/>
            <a:ext cx="10515600" cy="782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8048"/>
            <a:ext cx="10515600" cy="256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753484"/>
            <a:ext cx="2743200" cy="21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4F66-670B-48CA-A109-AD70263D8B36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753484"/>
            <a:ext cx="4114800" cy="21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753484"/>
            <a:ext cx="2743200" cy="21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02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lidemagic.com/blog/2018/1/9/how-to-cut-out-shapes-out-of-images-in-powerpoi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779B-05D0-4719-B0EC-32B2A922F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Shape </a:t>
            </a:r>
            <a:r>
              <a:rPr lang="en-CA" dirty="0" err="1"/>
              <a:t>cutout</a:t>
            </a:r>
            <a:r>
              <a:rPr lang="en-CA" dirty="0"/>
              <a:t> from screenshot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28427-D0CA-4017-A9D3-4B1ACEA3D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https://blog.slidemagic.com/blog/2018/1/9/how-to-cut-out-shapes-out-of-images-in-powerpoint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17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4B2487-E74F-45C8-8E26-CE1673E77BF8}"/>
              </a:ext>
            </a:extLst>
          </p:cNvPr>
          <p:cNvSpPr/>
          <p:nvPr/>
        </p:nvSpPr>
        <p:spPr>
          <a:xfrm>
            <a:off x="3176832" y="708700"/>
            <a:ext cx="911185" cy="911185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63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6EF7BE-C46D-48A1-956D-8916DB1AA9ED}"/>
              </a:ext>
            </a:extLst>
          </p:cNvPr>
          <p:cNvSpPr/>
          <p:nvPr/>
        </p:nvSpPr>
        <p:spPr>
          <a:xfrm>
            <a:off x="5055074" y="585333"/>
            <a:ext cx="1691880" cy="18658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6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D4768-4958-4554-BDF0-25ACD16732D0}"/>
              </a:ext>
            </a:extLst>
          </p:cNvPr>
          <p:cNvSpPr txBox="1"/>
          <p:nvPr/>
        </p:nvSpPr>
        <p:spPr>
          <a:xfrm>
            <a:off x="8047547" y="1468210"/>
            <a:ext cx="1146468" cy="1073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filter: none</a:t>
            </a:r>
          </a:p>
          <a:p>
            <a:r>
              <a:rPr lang="en-CA" sz="1063" dirty="0"/>
              <a:t>Light:-48</a:t>
            </a:r>
          </a:p>
          <a:p>
            <a:r>
              <a:rPr lang="en-CA" sz="1063" dirty="0"/>
              <a:t>Color:100%</a:t>
            </a:r>
          </a:p>
          <a:p>
            <a:r>
              <a:rPr lang="en-CA" sz="1063" dirty="0"/>
              <a:t>clarity:100%</a:t>
            </a:r>
          </a:p>
          <a:p>
            <a:r>
              <a:rPr lang="en-CA" sz="1063" dirty="0"/>
              <a:t>Vignette: -25</a:t>
            </a:r>
          </a:p>
          <a:p>
            <a:r>
              <a:rPr lang="en-CA" sz="1063" dirty="0"/>
              <a:t>aspect ratio: 3.01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94BFC5-7D37-411B-90A3-38E2BD1C65A9}"/>
              </a:ext>
            </a:extLst>
          </p:cNvPr>
          <p:cNvSpPr/>
          <p:nvPr/>
        </p:nvSpPr>
        <p:spPr>
          <a:xfrm>
            <a:off x="5514307" y="1360511"/>
            <a:ext cx="1028117" cy="6643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unset over a body of water&#10;&#10;Description automatically generated">
            <a:extLst>
              <a:ext uri="{FF2B5EF4-FFF2-40B4-BE49-F238E27FC236}">
                <a16:creationId xmlns:a16="http://schemas.microsoft.com/office/drawing/2014/main" id="{10702F2A-CC97-42D6-B9B0-D942E0AB5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15" cy="40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unset over a city&#10;&#10;Description automatically generated">
            <a:extLst>
              <a:ext uri="{FF2B5EF4-FFF2-40B4-BE49-F238E27FC236}">
                <a16:creationId xmlns:a16="http://schemas.microsoft.com/office/drawing/2014/main" id="{27F7643F-D679-4ED4-BE47-5A8A1B48D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" y="0"/>
            <a:ext cx="12189881" cy="40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in the background&#10;&#10;Description automatically generated">
            <a:extLst>
              <a:ext uri="{FF2B5EF4-FFF2-40B4-BE49-F238E27FC236}">
                <a16:creationId xmlns:a16="http://schemas.microsoft.com/office/drawing/2014/main" id="{EB0989FC-E655-47D6-8C4A-3A24A381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" y="0"/>
            <a:ext cx="12189922" cy="40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unset over a body of water&#10;&#10;Description automatically generated">
            <a:extLst>
              <a:ext uri="{FF2B5EF4-FFF2-40B4-BE49-F238E27FC236}">
                <a16:creationId xmlns:a16="http://schemas.microsoft.com/office/drawing/2014/main" id="{10702F2A-CC97-42D6-B9B0-D942E0AB5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15" cy="4049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B9D16A-E8A8-4F92-A184-0B6417FBD9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00" t="16690" r="77344" b="60810"/>
          <a:stretch>
            <a:fillRect/>
          </a:stretch>
        </p:blipFill>
        <p:spPr>
          <a:xfrm>
            <a:off x="9971383" y="1005897"/>
            <a:ext cx="2037918" cy="2037918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01EEC-61F4-431A-B828-88CC825CAA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870" t="18093" r="77474" b="59407"/>
          <a:stretch>
            <a:fillRect/>
          </a:stretch>
        </p:blipFill>
        <p:spPr>
          <a:xfrm>
            <a:off x="182699" y="1007426"/>
            <a:ext cx="2037917" cy="2037917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E94BA-0556-4AD0-BA32-A7835A4AAE2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901" t="18343" r="67599" b="35583"/>
          <a:stretch>
            <a:fillRect/>
          </a:stretch>
        </p:blipFill>
        <p:spPr>
          <a:xfrm>
            <a:off x="2517755" y="337481"/>
            <a:ext cx="2713782" cy="2854452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C3326-10EB-4196-AC69-E7CCE898EF6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125" t="18454" r="67375" b="35472"/>
          <a:stretch>
            <a:fillRect/>
          </a:stretch>
        </p:blipFill>
        <p:spPr>
          <a:xfrm>
            <a:off x="6960462" y="337481"/>
            <a:ext cx="2713783" cy="2854452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8159F7-3516-4B73-953D-A7C3D6804994}"/>
              </a:ext>
            </a:extLst>
          </p:cNvPr>
          <p:cNvSpPr txBox="1"/>
          <p:nvPr/>
        </p:nvSpPr>
        <p:spPr>
          <a:xfrm>
            <a:off x="3182790" y="0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5">
                    <a:lumMod val="50000"/>
                  </a:schemeClr>
                </a:solidFill>
              </a:rPr>
              <a:t>old schema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A0A17-1F1E-4E00-8249-7CCFC8BCEC04}"/>
              </a:ext>
            </a:extLst>
          </p:cNvPr>
          <p:cNvSpPr txBox="1"/>
          <p:nvPr/>
        </p:nvSpPr>
        <p:spPr>
          <a:xfrm>
            <a:off x="7566377" y="19487"/>
            <a:ext cx="1501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5">
                    <a:lumMod val="50000"/>
                  </a:schemeClr>
                </a:solidFill>
              </a:rPr>
              <a:t>new schema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9A4D8-B87A-4379-893C-97BC04F2201B}"/>
              </a:ext>
            </a:extLst>
          </p:cNvPr>
          <p:cNvSpPr txBox="1"/>
          <p:nvPr/>
        </p:nvSpPr>
        <p:spPr>
          <a:xfrm>
            <a:off x="575107" y="637216"/>
            <a:ext cx="1253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2">
                    <a:lumMod val="50000"/>
                  </a:schemeClr>
                </a:solidFill>
              </a:rPr>
              <a:t>old record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0A963-F334-4A63-AF3E-098EBB6BCA08}"/>
              </a:ext>
            </a:extLst>
          </p:cNvPr>
          <p:cNvSpPr txBox="1"/>
          <p:nvPr/>
        </p:nvSpPr>
        <p:spPr>
          <a:xfrm>
            <a:off x="10304673" y="605787"/>
            <a:ext cx="137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2">
                    <a:lumMod val="50000"/>
                  </a:schemeClr>
                </a:solidFill>
              </a:rPr>
              <a:t>new record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2E90FA-FC44-41F2-9116-056721CF6962}"/>
              </a:ext>
            </a:extLst>
          </p:cNvPr>
          <p:cNvSpPr/>
          <p:nvPr/>
        </p:nvSpPr>
        <p:spPr>
          <a:xfrm>
            <a:off x="3414575" y="1360511"/>
            <a:ext cx="1028117" cy="6643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BFA61A-C927-476C-A790-4A2F31624D88}"/>
              </a:ext>
            </a:extLst>
          </p:cNvPr>
          <p:cNvSpPr/>
          <p:nvPr/>
        </p:nvSpPr>
        <p:spPr>
          <a:xfrm>
            <a:off x="7803294" y="2302933"/>
            <a:ext cx="1028117" cy="65621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4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unset over a city&#10;&#10;Description automatically generated">
            <a:extLst>
              <a:ext uri="{FF2B5EF4-FFF2-40B4-BE49-F238E27FC236}">
                <a16:creationId xmlns:a16="http://schemas.microsoft.com/office/drawing/2014/main" id="{27F7643F-D679-4ED4-BE47-5A8A1B48D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" y="0"/>
            <a:ext cx="12189881" cy="4049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6F8F8-2B04-42D8-93E3-B1FF39890E85}"/>
              </a:ext>
            </a:extLst>
          </p:cNvPr>
          <p:cNvSpPr txBox="1"/>
          <p:nvPr/>
        </p:nvSpPr>
        <p:spPr>
          <a:xfrm>
            <a:off x="3182790" y="0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5">
                    <a:lumMod val="50000"/>
                  </a:schemeClr>
                </a:solidFill>
              </a:rPr>
              <a:t>old schema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1E98-9B4A-43A1-98AC-6198F7E03028}"/>
              </a:ext>
            </a:extLst>
          </p:cNvPr>
          <p:cNvSpPr txBox="1"/>
          <p:nvPr/>
        </p:nvSpPr>
        <p:spPr>
          <a:xfrm>
            <a:off x="7566377" y="19487"/>
            <a:ext cx="1501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5">
                    <a:lumMod val="50000"/>
                  </a:schemeClr>
                </a:solidFill>
              </a:rPr>
              <a:t>new schema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21246-04BD-4B78-BA7C-6CD21555EDC8}"/>
              </a:ext>
            </a:extLst>
          </p:cNvPr>
          <p:cNvSpPr txBox="1"/>
          <p:nvPr/>
        </p:nvSpPr>
        <p:spPr>
          <a:xfrm>
            <a:off x="575107" y="637216"/>
            <a:ext cx="1253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2">
                    <a:lumMod val="50000"/>
                  </a:schemeClr>
                </a:solidFill>
              </a:rPr>
              <a:t>old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46673-9108-4C11-A3AC-15F6676D0034}"/>
              </a:ext>
            </a:extLst>
          </p:cNvPr>
          <p:cNvSpPr txBox="1"/>
          <p:nvPr/>
        </p:nvSpPr>
        <p:spPr>
          <a:xfrm>
            <a:off x="10304673" y="605787"/>
            <a:ext cx="137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2">
                    <a:lumMod val="50000"/>
                  </a:schemeClr>
                </a:solidFill>
              </a:rPr>
              <a:t>new record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FDFA70-A274-4309-B79D-89D5179E88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75" t="17994" r="78168" b="59506"/>
          <a:stretch>
            <a:fillRect/>
          </a:stretch>
        </p:blipFill>
        <p:spPr>
          <a:xfrm>
            <a:off x="9971384" y="1009811"/>
            <a:ext cx="2037918" cy="2034004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EC7DD9-275E-4B00-8ECB-B564B15AD3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36" t="18281" r="67764" b="35645"/>
          <a:stretch>
            <a:fillRect/>
          </a:stretch>
        </p:blipFill>
        <p:spPr>
          <a:xfrm>
            <a:off x="6960463" y="337480"/>
            <a:ext cx="2713782" cy="2854451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C9C264D-B9A8-4010-9049-4B8E89CCA8EC}"/>
              </a:ext>
            </a:extLst>
          </p:cNvPr>
          <p:cNvSpPr/>
          <p:nvPr/>
        </p:nvSpPr>
        <p:spPr>
          <a:xfrm>
            <a:off x="7566377" y="1865556"/>
            <a:ext cx="1746956" cy="99617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527FD14-CC96-4EB0-9763-9C81CA953A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901" t="18343" r="67599" b="35583"/>
          <a:stretch>
            <a:fillRect/>
          </a:stretch>
        </p:blipFill>
        <p:spPr>
          <a:xfrm>
            <a:off x="2517755" y="337480"/>
            <a:ext cx="2713782" cy="2854450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47C944-037C-4639-BA75-B927F7EA1C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870" t="18093" r="77474" b="59407"/>
          <a:stretch>
            <a:fillRect/>
          </a:stretch>
        </p:blipFill>
        <p:spPr>
          <a:xfrm>
            <a:off x="182698" y="1004370"/>
            <a:ext cx="2037917" cy="2037917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0F5856-A5D5-4A35-8AA1-DD5EED4480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2917" t="32593" r="38125" b="61481"/>
          <a:stretch>
            <a:fillRect/>
          </a:stretch>
        </p:blipFill>
        <p:spPr>
          <a:xfrm>
            <a:off x="5485249" y="1638300"/>
            <a:ext cx="1221500" cy="454512"/>
          </a:xfrm>
          <a:custGeom>
            <a:avLst/>
            <a:gdLst>
              <a:gd name="connsiteX0" fmla="*/ 0 w 1092200"/>
              <a:gd name="connsiteY0" fmla="*/ 0 h 406400"/>
              <a:gd name="connsiteX1" fmla="*/ 1092200 w 1092200"/>
              <a:gd name="connsiteY1" fmla="*/ 0 h 406400"/>
              <a:gd name="connsiteX2" fmla="*/ 1092200 w 1092200"/>
              <a:gd name="connsiteY2" fmla="*/ 406400 h 406400"/>
              <a:gd name="connsiteX3" fmla="*/ 0 w 1092200"/>
              <a:gd name="connsiteY3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2200" h="406400">
                <a:moveTo>
                  <a:pt x="0" y="0"/>
                </a:moveTo>
                <a:lnTo>
                  <a:pt x="1092200" y="0"/>
                </a:lnTo>
                <a:lnTo>
                  <a:pt x="1092200" y="406400"/>
                </a:lnTo>
                <a:lnTo>
                  <a:pt x="0" y="4064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D487CD2-D2B5-45EF-9083-533432970C43}"/>
              </a:ext>
            </a:extLst>
          </p:cNvPr>
          <p:cNvSpPr txBox="1"/>
          <p:nvPr/>
        </p:nvSpPr>
        <p:spPr>
          <a:xfrm>
            <a:off x="5326270" y="1292573"/>
            <a:ext cx="150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/>
              <a:t>renamed list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4B9AE2-74B9-4A8B-8CDC-80F4179FB9A9}"/>
              </a:ext>
            </a:extLst>
          </p:cNvPr>
          <p:cNvSpPr/>
          <p:nvPr/>
        </p:nvSpPr>
        <p:spPr>
          <a:xfrm>
            <a:off x="3163034" y="1865556"/>
            <a:ext cx="1746956" cy="99617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3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in the background&#10;&#10;Description automatically generated">
            <a:extLst>
              <a:ext uri="{FF2B5EF4-FFF2-40B4-BE49-F238E27FC236}">
                <a16:creationId xmlns:a16="http://schemas.microsoft.com/office/drawing/2014/main" id="{EB0989FC-E655-47D6-8C4A-3A24A381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" y="0"/>
            <a:ext cx="12189922" cy="4049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D116DA-7E83-428A-8A60-18148604B4E0}"/>
              </a:ext>
            </a:extLst>
          </p:cNvPr>
          <p:cNvSpPr txBox="1"/>
          <p:nvPr/>
        </p:nvSpPr>
        <p:spPr>
          <a:xfrm>
            <a:off x="3182790" y="0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5">
                    <a:lumMod val="50000"/>
                  </a:schemeClr>
                </a:solidFill>
              </a:rPr>
              <a:t>old schema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F4A34-CD4F-4173-854C-C2E2BBFEA35E}"/>
              </a:ext>
            </a:extLst>
          </p:cNvPr>
          <p:cNvSpPr txBox="1"/>
          <p:nvPr/>
        </p:nvSpPr>
        <p:spPr>
          <a:xfrm>
            <a:off x="7566377" y="19487"/>
            <a:ext cx="1501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5">
                    <a:lumMod val="50000"/>
                  </a:schemeClr>
                </a:solidFill>
              </a:rPr>
              <a:t>new schema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8056E-F24D-49A6-970B-DD92D7A9B55F}"/>
              </a:ext>
            </a:extLst>
          </p:cNvPr>
          <p:cNvSpPr txBox="1"/>
          <p:nvPr/>
        </p:nvSpPr>
        <p:spPr>
          <a:xfrm>
            <a:off x="575107" y="637216"/>
            <a:ext cx="1253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2">
                    <a:lumMod val="50000"/>
                  </a:schemeClr>
                </a:solidFill>
              </a:rPr>
              <a:t>old record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0A36F-A899-42BA-AC45-2FB422CC1165}"/>
              </a:ext>
            </a:extLst>
          </p:cNvPr>
          <p:cNvSpPr txBox="1"/>
          <p:nvPr/>
        </p:nvSpPr>
        <p:spPr>
          <a:xfrm>
            <a:off x="10304673" y="605787"/>
            <a:ext cx="137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solidFill>
                  <a:schemeClr val="accent2">
                    <a:lumMod val="50000"/>
                  </a:schemeClr>
                </a:solidFill>
              </a:rPr>
              <a:t>new record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30E989-B962-48BB-B00A-EDF45F21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0" t="16690" r="77344" b="60810"/>
          <a:stretch>
            <a:fillRect/>
          </a:stretch>
        </p:blipFill>
        <p:spPr>
          <a:xfrm>
            <a:off x="9970329" y="1005896"/>
            <a:ext cx="2038971" cy="2037918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B9AB3C-BFB4-444C-9B5A-33F79FC00E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828" t="18049" r="67672" b="35877"/>
          <a:stretch>
            <a:fillRect/>
          </a:stretch>
        </p:blipFill>
        <p:spPr>
          <a:xfrm>
            <a:off x="6959407" y="337480"/>
            <a:ext cx="2714837" cy="2854452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6658CE-136E-44EB-A85A-83CFE2EA5A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901" t="18343" r="67599" b="35583"/>
          <a:stretch>
            <a:fillRect/>
          </a:stretch>
        </p:blipFill>
        <p:spPr>
          <a:xfrm>
            <a:off x="2516701" y="337480"/>
            <a:ext cx="2714836" cy="2854452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9F8BBF-48EB-40DB-B68A-0A563344987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870" t="18093" r="77474" b="59407"/>
          <a:stretch>
            <a:fillRect/>
          </a:stretch>
        </p:blipFill>
        <p:spPr>
          <a:xfrm>
            <a:off x="181645" y="1004370"/>
            <a:ext cx="2038970" cy="2037917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86264A6-B4CB-498E-AA97-D2892FFF9CF7}"/>
              </a:ext>
            </a:extLst>
          </p:cNvPr>
          <p:cNvSpPr/>
          <p:nvPr/>
        </p:nvSpPr>
        <p:spPr>
          <a:xfrm>
            <a:off x="7669324" y="1883015"/>
            <a:ext cx="1925526" cy="61888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7D5152-8EB1-4CC4-8CEB-8AA010055B77}"/>
              </a:ext>
            </a:extLst>
          </p:cNvPr>
          <p:cNvSpPr/>
          <p:nvPr/>
        </p:nvSpPr>
        <p:spPr>
          <a:xfrm>
            <a:off x="3182790" y="1837556"/>
            <a:ext cx="1699508" cy="6643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1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</TotalTime>
  <Words>67</Words>
  <Application>Microsoft Office PowerPoint</Application>
  <PresentationFormat>Custom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Shape cutout from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cutout from screenshot</dc:title>
  <dc:creator>Ali Abdelbadie</dc:creator>
  <cp:lastModifiedBy>Ali Abdelbadie</cp:lastModifiedBy>
  <cp:revision>23</cp:revision>
  <dcterms:created xsi:type="dcterms:W3CDTF">2020-03-29T18:47:39Z</dcterms:created>
  <dcterms:modified xsi:type="dcterms:W3CDTF">2020-06-11T01:11:07Z</dcterms:modified>
</cp:coreProperties>
</file>