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E8E6C30-36F8-41BF-B542-E936A08408B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2020-06-04T19:01:41Z</dcterms:created>
  <dc:creator/>
  <dc:description/>
  <dc:language>ru-RU</dc:language>
  <cp:lastModifiedBy/>
  <cp:revision>0</cp:revision>
  <dc:subject/>
  <dc:title/>
</cp:coreProperties>
</file>