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59"/>
  </p:notesMasterIdLst>
  <p:sldIdLst>
    <p:sldId id="256" r:id="rId2"/>
    <p:sldId id="257" r:id="rId3"/>
    <p:sldId id="258" r:id="rId4"/>
    <p:sldId id="267" r:id="rId5"/>
    <p:sldId id="270" r:id="rId6"/>
    <p:sldId id="321" r:id="rId7"/>
    <p:sldId id="331" r:id="rId8"/>
    <p:sldId id="269" r:id="rId9"/>
    <p:sldId id="322" r:id="rId10"/>
    <p:sldId id="323" r:id="rId11"/>
    <p:sldId id="271" r:id="rId12"/>
    <p:sldId id="325" r:id="rId13"/>
    <p:sldId id="324" r:id="rId14"/>
    <p:sldId id="326" r:id="rId15"/>
    <p:sldId id="275" r:id="rId16"/>
    <p:sldId id="328" r:id="rId17"/>
    <p:sldId id="329" r:id="rId18"/>
    <p:sldId id="278" r:id="rId19"/>
    <p:sldId id="330" r:id="rId20"/>
    <p:sldId id="282" r:id="rId21"/>
    <p:sldId id="311" r:id="rId22"/>
    <p:sldId id="313" r:id="rId23"/>
    <p:sldId id="261" r:id="rId24"/>
    <p:sldId id="283" r:id="rId25"/>
    <p:sldId id="284" r:id="rId26"/>
    <p:sldId id="285" r:id="rId27"/>
    <p:sldId id="314" r:id="rId28"/>
    <p:sldId id="316" r:id="rId29"/>
    <p:sldId id="262" r:id="rId30"/>
    <p:sldId id="293" r:id="rId31"/>
    <p:sldId id="294" r:id="rId32"/>
    <p:sldId id="295" r:id="rId33"/>
    <p:sldId id="292" r:id="rId34"/>
    <p:sldId id="317" r:id="rId35"/>
    <p:sldId id="318" r:id="rId36"/>
    <p:sldId id="319" r:id="rId37"/>
    <p:sldId id="320" r:id="rId38"/>
    <p:sldId id="337" r:id="rId39"/>
    <p:sldId id="300" r:id="rId40"/>
    <p:sldId id="301" r:id="rId41"/>
    <p:sldId id="303" r:id="rId42"/>
    <p:sldId id="304" r:id="rId43"/>
    <p:sldId id="305" r:id="rId44"/>
    <p:sldId id="302" r:id="rId45"/>
    <p:sldId id="306" r:id="rId46"/>
    <p:sldId id="307" r:id="rId47"/>
    <p:sldId id="327" r:id="rId48"/>
    <p:sldId id="308" r:id="rId49"/>
    <p:sldId id="310" r:id="rId50"/>
    <p:sldId id="264" r:id="rId51"/>
    <p:sldId id="290" r:id="rId52"/>
    <p:sldId id="287" r:id="rId53"/>
    <p:sldId id="289" r:id="rId54"/>
    <p:sldId id="332" r:id="rId55"/>
    <p:sldId id="334" r:id="rId56"/>
    <p:sldId id="335" r:id="rId57"/>
    <p:sldId id="336" r:id="rId5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8" autoAdjust="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4EC9B-1825-4BE1-8C97-B7129BB5C735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1F411DD-2C18-4160-A028-2FD5575192F0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Objectives</a:t>
          </a:r>
        </a:p>
      </dgm:t>
    </dgm:pt>
    <dgm:pt modelId="{AF9B8EB7-6C9D-447E-ADC1-F25FAA8FE791}" type="parTrans" cxnId="{E0AE27A4-BA3B-4400-815F-BA4769EB979D}">
      <dgm:prSet/>
      <dgm:spPr/>
      <dgm:t>
        <a:bodyPr/>
        <a:lstStyle/>
        <a:p>
          <a:endParaRPr lang="en-US"/>
        </a:p>
      </dgm:t>
    </dgm:pt>
    <dgm:pt modelId="{A7AAA43C-C287-4BF6-BDA1-EC8259C6C710}" type="sibTrans" cxnId="{E0AE27A4-BA3B-4400-815F-BA4769EB979D}">
      <dgm:prSet/>
      <dgm:spPr/>
      <dgm:t>
        <a:bodyPr/>
        <a:lstStyle/>
        <a:p>
          <a:endParaRPr lang="en-US"/>
        </a:p>
      </dgm:t>
    </dgm:pt>
    <dgm:pt modelId="{020E9615-E15F-4031-B58F-6D861A0A4EAE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5G Architecture</a:t>
          </a:r>
        </a:p>
      </dgm:t>
    </dgm:pt>
    <dgm:pt modelId="{1CB6A908-2C10-47E6-ADB2-7DB5B7ECF35C}" type="parTrans" cxnId="{95E174C8-E946-469F-842A-3BAFB8B5984A}">
      <dgm:prSet/>
      <dgm:spPr/>
      <dgm:t>
        <a:bodyPr/>
        <a:lstStyle/>
        <a:p>
          <a:endParaRPr lang="en-US"/>
        </a:p>
      </dgm:t>
    </dgm:pt>
    <dgm:pt modelId="{017FF166-5E2B-447F-BF80-823CE4423E32}" type="sibTrans" cxnId="{95E174C8-E946-469F-842A-3BAFB8B5984A}">
      <dgm:prSet/>
      <dgm:spPr/>
      <dgm:t>
        <a:bodyPr/>
        <a:lstStyle/>
        <a:p>
          <a:endParaRPr lang="en-US"/>
        </a:p>
      </dgm:t>
    </dgm:pt>
    <dgm:pt modelId="{0A08FA46-4530-42C9-942F-C54D4571BB9A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Theoretical</a:t>
          </a:r>
          <a:r>
            <a:rPr lang="en-US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Knowledge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444E47D-19C4-44AA-B66E-F671331913C0}" type="parTrans" cxnId="{71663834-6C62-4CB5-9FD4-98CE101D4D94}">
      <dgm:prSet/>
      <dgm:spPr/>
      <dgm:t>
        <a:bodyPr/>
        <a:lstStyle/>
        <a:p>
          <a:endParaRPr lang="en-US"/>
        </a:p>
      </dgm:t>
    </dgm:pt>
    <dgm:pt modelId="{C4655708-DDCD-402A-BB3F-D8B3A1E29C2B}" type="sibTrans" cxnId="{71663834-6C62-4CB5-9FD4-98CE101D4D94}">
      <dgm:prSet/>
      <dgm:spPr/>
      <dgm:t>
        <a:bodyPr/>
        <a:lstStyle/>
        <a:p>
          <a:endParaRPr lang="en-US"/>
        </a:p>
      </dgm:t>
    </dgm:pt>
    <dgm:pt modelId="{953EE156-D1DA-4D0C-8682-42CAC6F0BDBC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Exploitation Tools Comparison</a:t>
          </a:r>
        </a:p>
      </dgm:t>
    </dgm:pt>
    <dgm:pt modelId="{716127AD-1CEC-439C-87F2-3AE7F611920C}" type="parTrans" cxnId="{E47D6A2E-E41C-4238-BD47-70328AA471CC}">
      <dgm:prSet/>
      <dgm:spPr/>
      <dgm:t>
        <a:bodyPr/>
        <a:lstStyle/>
        <a:p>
          <a:endParaRPr lang="en-US"/>
        </a:p>
      </dgm:t>
    </dgm:pt>
    <dgm:pt modelId="{730C7C4A-A883-4E11-A789-CB4238A7DFD2}" type="sibTrans" cxnId="{E47D6A2E-E41C-4238-BD47-70328AA471CC}">
      <dgm:prSet/>
      <dgm:spPr/>
      <dgm:t>
        <a:bodyPr/>
        <a:lstStyle/>
        <a:p>
          <a:endParaRPr lang="en-US"/>
        </a:p>
      </dgm:t>
    </dgm:pt>
    <dgm:pt modelId="{2D1C264E-AC23-4D25-A6DC-D7B3774E2E0B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Atomic Red Team</a:t>
          </a:r>
        </a:p>
      </dgm:t>
    </dgm:pt>
    <dgm:pt modelId="{6F497EB9-D824-4C01-932F-369F49B436EE}" type="parTrans" cxnId="{DD388C0F-A885-47C7-805C-3830A734A21C}">
      <dgm:prSet/>
      <dgm:spPr/>
      <dgm:t>
        <a:bodyPr/>
        <a:lstStyle/>
        <a:p>
          <a:endParaRPr lang="en-US"/>
        </a:p>
      </dgm:t>
    </dgm:pt>
    <dgm:pt modelId="{BE85CA51-2DD4-4481-97CF-DFAFAA226DB7}" type="sibTrans" cxnId="{DD388C0F-A885-47C7-805C-3830A734A21C}">
      <dgm:prSet/>
      <dgm:spPr/>
      <dgm:t>
        <a:bodyPr/>
        <a:lstStyle/>
        <a:p>
          <a:endParaRPr lang="en-US"/>
        </a:p>
      </dgm:t>
    </dgm:pt>
    <dgm:pt modelId="{88E910B0-4DCA-4E0A-BF29-2E30C6AC9D2C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Practical Work Implementation</a:t>
          </a:r>
        </a:p>
      </dgm:t>
    </dgm:pt>
    <dgm:pt modelId="{AA466673-D400-4303-86AD-F08C6CACA341}" type="parTrans" cxnId="{57B511C1-EE45-4FAA-9B33-69F29252148D}">
      <dgm:prSet/>
      <dgm:spPr/>
      <dgm:t>
        <a:bodyPr/>
        <a:lstStyle/>
        <a:p>
          <a:endParaRPr lang="en-US"/>
        </a:p>
      </dgm:t>
    </dgm:pt>
    <dgm:pt modelId="{1D344F01-1AF0-4279-8CBD-7065167C5A7C}" type="sibTrans" cxnId="{57B511C1-EE45-4FAA-9B33-69F29252148D}">
      <dgm:prSet/>
      <dgm:spPr/>
      <dgm:t>
        <a:bodyPr/>
        <a:lstStyle/>
        <a:p>
          <a:endParaRPr lang="en-US"/>
        </a:p>
      </dgm:t>
    </dgm:pt>
    <dgm:pt modelId="{5D8E4783-B0FE-403B-AF29-CC2BB683F829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Test Result Analysis</a:t>
          </a:r>
        </a:p>
      </dgm:t>
    </dgm:pt>
    <dgm:pt modelId="{4767574A-7690-410A-8A86-C9F7718DD9DA}" type="parTrans" cxnId="{7FACB6CB-BEC2-467A-9D50-B3629625AF20}">
      <dgm:prSet/>
      <dgm:spPr/>
      <dgm:t>
        <a:bodyPr/>
        <a:lstStyle/>
        <a:p>
          <a:endParaRPr lang="en-US"/>
        </a:p>
      </dgm:t>
    </dgm:pt>
    <dgm:pt modelId="{A426B535-3BDB-47AC-B47E-BFD90BD6B398}" type="sibTrans" cxnId="{7FACB6CB-BEC2-467A-9D50-B3629625AF20}">
      <dgm:prSet/>
      <dgm:spPr/>
      <dgm:t>
        <a:bodyPr/>
        <a:lstStyle/>
        <a:p>
          <a:endParaRPr lang="en-US"/>
        </a:p>
      </dgm:t>
    </dgm:pt>
    <dgm:pt modelId="{451A5215-6522-4BAF-9969-83526476F499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References</a:t>
          </a:r>
        </a:p>
      </dgm:t>
    </dgm:pt>
    <dgm:pt modelId="{65ED7186-D155-4D30-9276-4A8B9B0DDCC8}" type="parTrans" cxnId="{EFC45F20-1910-4D07-9905-D1473CCD3738}">
      <dgm:prSet/>
      <dgm:spPr/>
      <dgm:t>
        <a:bodyPr/>
        <a:lstStyle/>
        <a:p>
          <a:endParaRPr lang="en-DE"/>
        </a:p>
      </dgm:t>
    </dgm:pt>
    <dgm:pt modelId="{4610F8D5-28A5-4C01-A52C-20B6148D3247}" type="sibTrans" cxnId="{EFC45F20-1910-4D07-9905-D1473CCD3738}">
      <dgm:prSet/>
      <dgm:spPr/>
      <dgm:t>
        <a:bodyPr/>
        <a:lstStyle/>
        <a:p>
          <a:endParaRPr lang="en-DE"/>
        </a:p>
      </dgm:t>
    </dgm:pt>
    <dgm:pt modelId="{3A38E538-6001-42C5-B35D-D7F0EC703428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Conclusion &amp; Future Works</a:t>
          </a:r>
        </a:p>
      </dgm:t>
    </dgm:pt>
    <dgm:pt modelId="{131917DE-D88C-4C93-A721-C91C39B73BD4}" type="parTrans" cxnId="{DFC65C0B-457B-4C51-BD8C-606784B366F3}">
      <dgm:prSet/>
      <dgm:spPr/>
      <dgm:t>
        <a:bodyPr/>
        <a:lstStyle/>
        <a:p>
          <a:endParaRPr lang="en-DE"/>
        </a:p>
      </dgm:t>
    </dgm:pt>
    <dgm:pt modelId="{8124C7AA-0FEC-4ACC-8F5F-541EB71028ED}" type="sibTrans" cxnId="{DFC65C0B-457B-4C51-BD8C-606784B366F3}">
      <dgm:prSet/>
      <dgm:spPr/>
      <dgm:t>
        <a:bodyPr/>
        <a:lstStyle/>
        <a:p>
          <a:endParaRPr lang="en-DE"/>
        </a:p>
      </dgm:t>
    </dgm:pt>
    <dgm:pt modelId="{43A99197-EBF2-430E-824E-989FE040BDDB}" type="pres">
      <dgm:prSet presAssocID="{2934EC9B-1825-4BE1-8C97-B7129BB5C735}" presName="vert0" presStyleCnt="0">
        <dgm:presLayoutVars>
          <dgm:dir/>
          <dgm:animOne val="branch"/>
          <dgm:animLvl val="lvl"/>
        </dgm:presLayoutVars>
      </dgm:prSet>
      <dgm:spPr/>
    </dgm:pt>
    <dgm:pt modelId="{C307285E-187D-44A4-8E1B-53527306BB6B}" type="pres">
      <dgm:prSet presAssocID="{A1F411DD-2C18-4160-A028-2FD5575192F0}" presName="thickLine" presStyleLbl="alignNode1" presStyleIdx="0" presStyleCnt="9"/>
      <dgm:spPr/>
    </dgm:pt>
    <dgm:pt modelId="{67F5CE14-CA4D-4AD9-A06C-AC58BC21A14C}" type="pres">
      <dgm:prSet presAssocID="{A1F411DD-2C18-4160-A028-2FD5575192F0}" presName="horz1" presStyleCnt="0"/>
      <dgm:spPr/>
    </dgm:pt>
    <dgm:pt modelId="{CA434D5C-87F0-4F4A-9D04-F490CF5F27D0}" type="pres">
      <dgm:prSet presAssocID="{A1F411DD-2C18-4160-A028-2FD5575192F0}" presName="tx1" presStyleLbl="revTx" presStyleIdx="0" presStyleCnt="9"/>
      <dgm:spPr/>
    </dgm:pt>
    <dgm:pt modelId="{2AD1F890-B305-46CB-B9AC-72DE42EF50AD}" type="pres">
      <dgm:prSet presAssocID="{A1F411DD-2C18-4160-A028-2FD5575192F0}" presName="vert1" presStyleCnt="0"/>
      <dgm:spPr/>
    </dgm:pt>
    <dgm:pt modelId="{C9C587B7-20D2-4D76-80B5-6039C5B5A78E}" type="pres">
      <dgm:prSet presAssocID="{020E9615-E15F-4031-B58F-6D861A0A4EAE}" presName="thickLine" presStyleLbl="alignNode1" presStyleIdx="1" presStyleCnt="9"/>
      <dgm:spPr/>
    </dgm:pt>
    <dgm:pt modelId="{229CE9EF-BE5C-4975-8226-80DCEC96C5BF}" type="pres">
      <dgm:prSet presAssocID="{020E9615-E15F-4031-B58F-6D861A0A4EAE}" presName="horz1" presStyleCnt="0"/>
      <dgm:spPr/>
    </dgm:pt>
    <dgm:pt modelId="{55EDED9F-1873-451E-A9FC-601510C95C04}" type="pres">
      <dgm:prSet presAssocID="{020E9615-E15F-4031-B58F-6D861A0A4EAE}" presName="tx1" presStyleLbl="revTx" presStyleIdx="1" presStyleCnt="9"/>
      <dgm:spPr/>
    </dgm:pt>
    <dgm:pt modelId="{2CD099C5-084A-424C-8758-AC2DA1794172}" type="pres">
      <dgm:prSet presAssocID="{020E9615-E15F-4031-B58F-6D861A0A4EAE}" presName="vert1" presStyleCnt="0"/>
      <dgm:spPr/>
    </dgm:pt>
    <dgm:pt modelId="{E89EB00D-CDEF-4822-824A-F81684826B35}" type="pres">
      <dgm:prSet presAssocID="{0A08FA46-4530-42C9-942F-C54D4571BB9A}" presName="thickLine" presStyleLbl="alignNode1" presStyleIdx="2" presStyleCnt="9"/>
      <dgm:spPr/>
    </dgm:pt>
    <dgm:pt modelId="{7CE393F8-8576-4485-8B93-0D9A276DD192}" type="pres">
      <dgm:prSet presAssocID="{0A08FA46-4530-42C9-942F-C54D4571BB9A}" presName="horz1" presStyleCnt="0"/>
      <dgm:spPr/>
    </dgm:pt>
    <dgm:pt modelId="{C2291E1B-EDCA-46D8-B4ED-A287A7D30D2E}" type="pres">
      <dgm:prSet presAssocID="{0A08FA46-4530-42C9-942F-C54D4571BB9A}" presName="tx1" presStyleLbl="revTx" presStyleIdx="2" presStyleCnt="9"/>
      <dgm:spPr/>
    </dgm:pt>
    <dgm:pt modelId="{2D3AC5CD-4331-46AF-B963-C27CE4B63C4E}" type="pres">
      <dgm:prSet presAssocID="{0A08FA46-4530-42C9-942F-C54D4571BB9A}" presName="vert1" presStyleCnt="0"/>
      <dgm:spPr/>
    </dgm:pt>
    <dgm:pt modelId="{41C846DD-2ADC-4EE4-AC2D-4E87B48F8A60}" type="pres">
      <dgm:prSet presAssocID="{953EE156-D1DA-4D0C-8682-42CAC6F0BDBC}" presName="thickLine" presStyleLbl="alignNode1" presStyleIdx="3" presStyleCnt="9"/>
      <dgm:spPr/>
    </dgm:pt>
    <dgm:pt modelId="{3A8AEFFD-124B-4D3B-AF76-B1DF065D8489}" type="pres">
      <dgm:prSet presAssocID="{953EE156-D1DA-4D0C-8682-42CAC6F0BDBC}" presName="horz1" presStyleCnt="0"/>
      <dgm:spPr/>
    </dgm:pt>
    <dgm:pt modelId="{D4F9F87F-B42B-4FF2-84A2-CA0B83AC89BD}" type="pres">
      <dgm:prSet presAssocID="{953EE156-D1DA-4D0C-8682-42CAC6F0BDBC}" presName="tx1" presStyleLbl="revTx" presStyleIdx="3" presStyleCnt="9"/>
      <dgm:spPr/>
    </dgm:pt>
    <dgm:pt modelId="{16A516C8-D5B1-4E1C-8C45-03BED30ABEE9}" type="pres">
      <dgm:prSet presAssocID="{953EE156-D1DA-4D0C-8682-42CAC6F0BDBC}" presName="vert1" presStyleCnt="0"/>
      <dgm:spPr/>
    </dgm:pt>
    <dgm:pt modelId="{EDBD324C-5FC0-490A-BB98-1CEB9AA68DC6}" type="pres">
      <dgm:prSet presAssocID="{2D1C264E-AC23-4D25-A6DC-D7B3774E2E0B}" presName="thickLine" presStyleLbl="alignNode1" presStyleIdx="4" presStyleCnt="9"/>
      <dgm:spPr/>
    </dgm:pt>
    <dgm:pt modelId="{357758CF-64F4-4619-80E8-0A74FA68A839}" type="pres">
      <dgm:prSet presAssocID="{2D1C264E-AC23-4D25-A6DC-D7B3774E2E0B}" presName="horz1" presStyleCnt="0"/>
      <dgm:spPr/>
    </dgm:pt>
    <dgm:pt modelId="{9DB9BAB4-0B7D-478F-9692-96016D21F502}" type="pres">
      <dgm:prSet presAssocID="{2D1C264E-AC23-4D25-A6DC-D7B3774E2E0B}" presName="tx1" presStyleLbl="revTx" presStyleIdx="4" presStyleCnt="9"/>
      <dgm:spPr/>
    </dgm:pt>
    <dgm:pt modelId="{2E491710-1536-481D-80B3-2D24C5D77326}" type="pres">
      <dgm:prSet presAssocID="{2D1C264E-AC23-4D25-A6DC-D7B3774E2E0B}" presName="vert1" presStyleCnt="0"/>
      <dgm:spPr/>
    </dgm:pt>
    <dgm:pt modelId="{BF101E10-3281-4B20-9811-B4E96741FB56}" type="pres">
      <dgm:prSet presAssocID="{88E910B0-4DCA-4E0A-BF29-2E30C6AC9D2C}" presName="thickLine" presStyleLbl="alignNode1" presStyleIdx="5" presStyleCnt="9"/>
      <dgm:spPr/>
    </dgm:pt>
    <dgm:pt modelId="{6B5D0B0A-76F3-4405-852A-5F9279DBB4FD}" type="pres">
      <dgm:prSet presAssocID="{88E910B0-4DCA-4E0A-BF29-2E30C6AC9D2C}" presName="horz1" presStyleCnt="0"/>
      <dgm:spPr/>
    </dgm:pt>
    <dgm:pt modelId="{906BF827-9063-424B-9C11-3588FE51D072}" type="pres">
      <dgm:prSet presAssocID="{88E910B0-4DCA-4E0A-BF29-2E30C6AC9D2C}" presName="tx1" presStyleLbl="revTx" presStyleIdx="5" presStyleCnt="9"/>
      <dgm:spPr/>
    </dgm:pt>
    <dgm:pt modelId="{07C1FB5C-A04A-4CAE-8695-602624675638}" type="pres">
      <dgm:prSet presAssocID="{88E910B0-4DCA-4E0A-BF29-2E30C6AC9D2C}" presName="vert1" presStyleCnt="0"/>
      <dgm:spPr/>
    </dgm:pt>
    <dgm:pt modelId="{82B13DAF-6CEF-49A2-95D0-90C15432C619}" type="pres">
      <dgm:prSet presAssocID="{5D8E4783-B0FE-403B-AF29-CC2BB683F829}" presName="thickLine" presStyleLbl="alignNode1" presStyleIdx="6" presStyleCnt="9"/>
      <dgm:spPr/>
    </dgm:pt>
    <dgm:pt modelId="{0CBABAB5-4BED-498E-9011-A57A79CCFC74}" type="pres">
      <dgm:prSet presAssocID="{5D8E4783-B0FE-403B-AF29-CC2BB683F829}" presName="horz1" presStyleCnt="0"/>
      <dgm:spPr/>
    </dgm:pt>
    <dgm:pt modelId="{C586ED36-9EC7-43FA-939A-E503093693CE}" type="pres">
      <dgm:prSet presAssocID="{5D8E4783-B0FE-403B-AF29-CC2BB683F829}" presName="tx1" presStyleLbl="revTx" presStyleIdx="6" presStyleCnt="9"/>
      <dgm:spPr/>
    </dgm:pt>
    <dgm:pt modelId="{537677C0-CA24-4264-83C5-C81046B6DB2A}" type="pres">
      <dgm:prSet presAssocID="{5D8E4783-B0FE-403B-AF29-CC2BB683F829}" presName="vert1" presStyleCnt="0"/>
      <dgm:spPr/>
    </dgm:pt>
    <dgm:pt modelId="{2D3172F1-753D-4521-918E-6269068891E9}" type="pres">
      <dgm:prSet presAssocID="{3A38E538-6001-42C5-B35D-D7F0EC703428}" presName="thickLine" presStyleLbl="alignNode1" presStyleIdx="7" presStyleCnt="9"/>
      <dgm:spPr/>
    </dgm:pt>
    <dgm:pt modelId="{BD192711-410D-47F7-AD2A-65D7F892C83E}" type="pres">
      <dgm:prSet presAssocID="{3A38E538-6001-42C5-B35D-D7F0EC703428}" presName="horz1" presStyleCnt="0"/>
      <dgm:spPr/>
    </dgm:pt>
    <dgm:pt modelId="{6A2728DF-21D1-48CF-B175-2102ACF55906}" type="pres">
      <dgm:prSet presAssocID="{3A38E538-6001-42C5-B35D-D7F0EC703428}" presName="tx1" presStyleLbl="revTx" presStyleIdx="7" presStyleCnt="9"/>
      <dgm:spPr/>
    </dgm:pt>
    <dgm:pt modelId="{66D47D07-A054-4AF1-891D-CBA4A7E74AD8}" type="pres">
      <dgm:prSet presAssocID="{3A38E538-6001-42C5-B35D-D7F0EC703428}" presName="vert1" presStyleCnt="0"/>
      <dgm:spPr/>
    </dgm:pt>
    <dgm:pt modelId="{7C2364DC-6D4E-4F45-8229-7F4CE932754E}" type="pres">
      <dgm:prSet presAssocID="{451A5215-6522-4BAF-9969-83526476F499}" presName="thickLine" presStyleLbl="alignNode1" presStyleIdx="8" presStyleCnt="9"/>
      <dgm:spPr/>
    </dgm:pt>
    <dgm:pt modelId="{65592B0D-66A0-4BFC-9157-284B3E84DA1F}" type="pres">
      <dgm:prSet presAssocID="{451A5215-6522-4BAF-9969-83526476F499}" presName="horz1" presStyleCnt="0"/>
      <dgm:spPr/>
    </dgm:pt>
    <dgm:pt modelId="{130D6997-B100-4755-84E6-1832305F7EED}" type="pres">
      <dgm:prSet presAssocID="{451A5215-6522-4BAF-9969-83526476F499}" presName="tx1" presStyleLbl="revTx" presStyleIdx="8" presStyleCnt="9"/>
      <dgm:spPr/>
    </dgm:pt>
    <dgm:pt modelId="{86B1D44E-FB89-46B5-A9DE-C83D7C1F228C}" type="pres">
      <dgm:prSet presAssocID="{451A5215-6522-4BAF-9969-83526476F499}" presName="vert1" presStyleCnt="0"/>
      <dgm:spPr/>
    </dgm:pt>
  </dgm:ptLst>
  <dgm:cxnLst>
    <dgm:cxn modelId="{DFC65C0B-457B-4C51-BD8C-606784B366F3}" srcId="{2934EC9B-1825-4BE1-8C97-B7129BB5C735}" destId="{3A38E538-6001-42C5-B35D-D7F0EC703428}" srcOrd="7" destOrd="0" parTransId="{131917DE-D88C-4C93-A721-C91C39B73BD4}" sibTransId="{8124C7AA-0FEC-4ACC-8F5F-541EB71028ED}"/>
    <dgm:cxn modelId="{DD388C0F-A885-47C7-805C-3830A734A21C}" srcId="{2934EC9B-1825-4BE1-8C97-B7129BB5C735}" destId="{2D1C264E-AC23-4D25-A6DC-D7B3774E2E0B}" srcOrd="4" destOrd="0" parTransId="{6F497EB9-D824-4C01-932F-369F49B436EE}" sibTransId="{BE85CA51-2DD4-4481-97CF-DFAFAA226DB7}"/>
    <dgm:cxn modelId="{EFC45F20-1910-4D07-9905-D1473CCD3738}" srcId="{2934EC9B-1825-4BE1-8C97-B7129BB5C735}" destId="{451A5215-6522-4BAF-9969-83526476F499}" srcOrd="8" destOrd="0" parTransId="{65ED7186-D155-4D30-9276-4A8B9B0DDCC8}" sibTransId="{4610F8D5-28A5-4C01-A52C-20B6148D3247}"/>
    <dgm:cxn modelId="{E47D6A2E-E41C-4238-BD47-70328AA471CC}" srcId="{2934EC9B-1825-4BE1-8C97-B7129BB5C735}" destId="{953EE156-D1DA-4D0C-8682-42CAC6F0BDBC}" srcOrd="3" destOrd="0" parTransId="{716127AD-1CEC-439C-87F2-3AE7F611920C}" sibTransId="{730C7C4A-A883-4E11-A789-CB4238A7DFD2}"/>
    <dgm:cxn modelId="{71663834-6C62-4CB5-9FD4-98CE101D4D94}" srcId="{2934EC9B-1825-4BE1-8C97-B7129BB5C735}" destId="{0A08FA46-4530-42C9-942F-C54D4571BB9A}" srcOrd="2" destOrd="0" parTransId="{3444E47D-19C4-44AA-B66E-F671331913C0}" sibTransId="{C4655708-DDCD-402A-BB3F-D8B3A1E29C2B}"/>
    <dgm:cxn modelId="{6FA98A57-C5BB-4D33-BD77-6ACA67E213B9}" type="presOf" srcId="{2D1C264E-AC23-4D25-A6DC-D7B3774E2E0B}" destId="{9DB9BAB4-0B7D-478F-9692-96016D21F502}" srcOrd="0" destOrd="0" presId="urn:microsoft.com/office/officeart/2008/layout/LinedList"/>
    <dgm:cxn modelId="{0D21907C-1540-4AEB-A1DF-90C0717C8651}" type="presOf" srcId="{953EE156-D1DA-4D0C-8682-42CAC6F0BDBC}" destId="{D4F9F87F-B42B-4FF2-84A2-CA0B83AC89BD}" srcOrd="0" destOrd="0" presId="urn:microsoft.com/office/officeart/2008/layout/LinedList"/>
    <dgm:cxn modelId="{F47FC485-8B22-4BC7-8D77-D106898F672A}" type="presOf" srcId="{020E9615-E15F-4031-B58F-6D861A0A4EAE}" destId="{55EDED9F-1873-451E-A9FC-601510C95C04}" srcOrd="0" destOrd="0" presId="urn:microsoft.com/office/officeart/2008/layout/LinedList"/>
    <dgm:cxn modelId="{0752C8A2-BEFC-491E-B9F1-7118CDE43D76}" type="presOf" srcId="{A1F411DD-2C18-4160-A028-2FD5575192F0}" destId="{CA434D5C-87F0-4F4A-9D04-F490CF5F27D0}" srcOrd="0" destOrd="0" presId="urn:microsoft.com/office/officeart/2008/layout/LinedList"/>
    <dgm:cxn modelId="{E0AE27A4-BA3B-4400-815F-BA4769EB979D}" srcId="{2934EC9B-1825-4BE1-8C97-B7129BB5C735}" destId="{A1F411DD-2C18-4160-A028-2FD5575192F0}" srcOrd="0" destOrd="0" parTransId="{AF9B8EB7-6C9D-447E-ADC1-F25FAA8FE791}" sibTransId="{A7AAA43C-C287-4BF6-BDA1-EC8259C6C710}"/>
    <dgm:cxn modelId="{CCE893AC-D09E-4452-AD8A-51DA1753AFA4}" type="presOf" srcId="{451A5215-6522-4BAF-9969-83526476F499}" destId="{130D6997-B100-4755-84E6-1832305F7EED}" srcOrd="0" destOrd="0" presId="urn:microsoft.com/office/officeart/2008/layout/LinedList"/>
    <dgm:cxn modelId="{4103BDB3-C77D-42B3-BED8-512B67F462E8}" type="presOf" srcId="{5D8E4783-B0FE-403B-AF29-CC2BB683F829}" destId="{C586ED36-9EC7-43FA-939A-E503093693CE}" srcOrd="0" destOrd="0" presId="urn:microsoft.com/office/officeart/2008/layout/LinedList"/>
    <dgm:cxn modelId="{AB9573B4-4C83-474C-946A-A6430D07689A}" type="presOf" srcId="{2934EC9B-1825-4BE1-8C97-B7129BB5C735}" destId="{43A99197-EBF2-430E-824E-989FE040BDDB}" srcOrd="0" destOrd="0" presId="urn:microsoft.com/office/officeart/2008/layout/LinedList"/>
    <dgm:cxn modelId="{6F9FE1BB-AFCA-4928-B48E-9AA742264F3A}" type="presOf" srcId="{0A08FA46-4530-42C9-942F-C54D4571BB9A}" destId="{C2291E1B-EDCA-46D8-B4ED-A287A7D30D2E}" srcOrd="0" destOrd="0" presId="urn:microsoft.com/office/officeart/2008/layout/LinedList"/>
    <dgm:cxn modelId="{57B511C1-EE45-4FAA-9B33-69F29252148D}" srcId="{2934EC9B-1825-4BE1-8C97-B7129BB5C735}" destId="{88E910B0-4DCA-4E0A-BF29-2E30C6AC9D2C}" srcOrd="5" destOrd="0" parTransId="{AA466673-D400-4303-86AD-F08C6CACA341}" sibTransId="{1D344F01-1AF0-4279-8CBD-7065167C5A7C}"/>
    <dgm:cxn modelId="{95E174C8-E946-469F-842A-3BAFB8B5984A}" srcId="{2934EC9B-1825-4BE1-8C97-B7129BB5C735}" destId="{020E9615-E15F-4031-B58F-6D861A0A4EAE}" srcOrd="1" destOrd="0" parTransId="{1CB6A908-2C10-47E6-ADB2-7DB5B7ECF35C}" sibTransId="{017FF166-5E2B-447F-BF80-823CE4423E32}"/>
    <dgm:cxn modelId="{7FACB6CB-BEC2-467A-9D50-B3629625AF20}" srcId="{2934EC9B-1825-4BE1-8C97-B7129BB5C735}" destId="{5D8E4783-B0FE-403B-AF29-CC2BB683F829}" srcOrd="6" destOrd="0" parTransId="{4767574A-7690-410A-8A86-C9F7718DD9DA}" sibTransId="{A426B535-3BDB-47AC-B47E-BFD90BD6B398}"/>
    <dgm:cxn modelId="{D9575EEC-A250-4F97-9EB7-9F1AEB8F5000}" type="presOf" srcId="{3A38E538-6001-42C5-B35D-D7F0EC703428}" destId="{6A2728DF-21D1-48CF-B175-2102ACF55906}" srcOrd="0" destOrd="0" presId="urn:microsoft.com/office/officeart/2008/layout/LinedList"/>
    <dgm:cxn modelId="{9F6150FE-C83E-4E1A-BC96-B74AD08D30BA}" type="presOf" srcId="{88E910B0-4DCA-4E0A-BF29-2E30C6AC9D2C}" destId="{906BF827-9063-424B-9C11-3588FE51D072}" srcOrd="0" destOrd="0" presId="urn:microsoft.com/office/officeart/2008/layout/LinedList"/>
    <dgm:cxn modelId="{274B23E6-132F-4966-A0B9-5F1BAF424077}" type="presParOf" srcId="{43A99197-EBF2-430E-824E-989FE040BDDB}" destId="{C307285E-187D-44A4-8E1B-53527306BB6B}" srcOrd="0" destOrd="0" presId="urn:microsoft.com/office/officeart/2008/layout/LinedList"/>
    <dgm:cxn modelId="{5F9C3BFA-C120-4BA4-9170-A3CB2165609C}" type="presParOf" srcId="{43A99197-EBF2-430E-824E-989FE040BDDB}" destId="{67F5CE14-CA4D-4AD9-A06C-AC58BC21A14C}" srcOrd="1" destOrd="0" presId="urn:microsoft.com/office/officeart/2008/layout/LinedList"/>
    <dgm:cxn modelId="{36DCE83A-586F-4C6C-ABBC-09EEF777E874}" type="presParOf" srcId="{67F5CE14-CA4D-4AD9-A06C-AC58BC21A14C}" destId="{CA434D5C-87F0-4F4A-9D04-F490CF5F27D0}" srcOrd="0" destOrd="0" presId="urn:microsoft.com/office/officeart/2008/layout/LinedList"/>
    <dgm:cxn modelId="{5BE0F783-E0E3-40DD-9D2D-8AE43F18FC76}" type="presParOf" srcId="{67F5CE14-CA4D-4AD9-A06C-AC58BC21A14C}" destId="{2AD1F890-B305-46CB-B9AC-72DE42EF50AD}" srcOrd="1" destOrd="0" presId="urn:microsoft.com/office/officeart/2008/layout/LinedList"/>
    <dgm:cxn modelId="{AFFE9834-7EB0-47AD-864C-7FDFF203742A}" type="presParOf" srcId="{43A99197-EBF2-430E-824E-989FE040BDDB}" destId="{C9C587B7-20D2-4D76-80B5-6039C5B5A78E}" srcOrd="2" destOrd="0" presId="urn:microsoft.com/office/officeart/2008/layout/LinedList"/>
    <dgm:cxn modelId="{96C32928-0588-4F7D-B5AB-5D051B708638}" type="presParOf" srcId="{43A99197-EBF2-430E-824E-989FE040BDDB}" destId="{229CE9EF-BE5C-4975-8226-80DCEC96C5BF}" srcOrd="3" destOrd="0" presId="urn:microsoft.com/office/officeart/2008/layout/LinedList"/>
    <dgm:cxn modelId="{C7415B5A-63A9-412B-9305-55D4E16FCDBB}" type="presParOf" srcId="{229CE9EF-BE5C-4975-8226-80DCEC96C5BF}" destId="{55EDED9F-1873-451E-A9FC-601510C95C04}" srcOrd="0" destOrd="0" presId="urn:microsoft.com/office/officeart/2008/layout/LinedList"/>
    <dgm:cxn modelId="{7199D2AB-032F-497D-87E5-3EFDB3E2EB12}" type="presParOf" srcId="{229CE9EF-BE5C-4975-8226-80DCEC96C5BF}" destId="{2CD099C5-084A-424C-8758-AC2DA1794172}" srcOrd="1" destOrd="0" presId="urn:microsoft.com/office/officeart/2008/layout/LinedList"/>
    <dgm:cxn modelId="{EA667410-C000-4613-8E6B-CD2535CE08AE}" type="presParOf" srcId="{43A99197-EBF2-430E-824E-989FE040BDDB}" destId="{E89EB00D-CDEF-4822-824A-F81684826B35}" srcOrd="4" destOrd="0" presId="urn:microsoft.com/office/officeart/2008/layout/LinedList"/>
    <dgm:cxn modelId="{F51F621A-239F-4A30-B248-0DA19841A084}" type="presParOf" srcId="{43A99197-EBF2-430E-824E-989FE040BDDB}" destId="{7CE393F8-8576-4485-8B93-0D9A276DD192}" srcOrd="5" destOrd="0" presId="urn:microsoft.com/office/officeart/2008/layout/LinedList"/>
    <dgm:cxn modelId="{117A8D1D-9111-4753-8E35-2B3981B67572}" type="presParOf" srcId="{7CE393F8-8576-4485-8B93-0D9A276DD192}" destId="{C2291E1B-EDCA-46D8-B4ED-A287A7D30D2E}" srcOrd="0" destOrd="0" presId="urn:microsoft.com/office/officeart/2008/layout/LinedList"/>
    <dgm:cxn modelId="{1601938E-268D-488D-BCA4-B564AE8A02F3}" type="presParOf" srcId="{7CE393F8-8576-4485-8B93-0D9A276DD192}" destId="{2D3AC5CD-4331-46AF-B963-C27CE4B63C4E}" srcOrd="1" destOrd="0" presId="urn:microsoft.com/office/officeart/2008/layout/LinedList"/>
    <dgm:cxn modelId="{28CF78EC-B5EE-4E95-963C-ADC5ACE6C859}" type="presParOf" srcId="{43A99197-EBF2-430E-824E-989FE040BDDB}" destId="{41C846DD-2ADC-4EE4-AC2D-4E87B48F8A60}" srcOrd="6" destOrd="0" presId="urn:microsoft.com/office/officeart/2008/layout/LinedList"/>
    <dgm:cxn modelId="{78C75E0D-4A08-4256-BDDC-E827CEB1FE0F}" type="presParOf" srcId="{43A99197-EBF2-430E-824E-989FE040BDDB}" destId="{3A8AEFFD-124B-4D3B-AF76-B1DF065D8489}" srcOrd="7" destOrd="0" presId="urn:microsoft.com/office/officeart/2008/layout/LinedList"/>
    <dgm:cxn modelId="{4BDCBA7A-94F7-4237-AB86-85950A2B32BF}" type="presParOf" srcId="{3A8AEFFD-124B-4D3B-AF76-B1DF065D8489}" destId="{D4F9F87F-B42B-4FF2-84A2-CA0B83AC89BD}" srcOrd="0" destOrd="0" presId="urn:microsoft.com/office/officeart/2008/layout/LinedList"/>
    <dgm:cxn modelId="{ACBB4824-D3A6-4892-B3E3-F9322EFF521C}" type="presParOf" srcId="{3A8AEFFD-124B-4D3B-AF76-B1DF065D8489}" destId="{16A516C8-D5B1-4E1C-8C45-03BED30ABEE9}" srcOrd="1" destOrd="0" presId="urn:microsoft.com/office/officeart/2008/layout/LinedList"/>
    <dgm:cxn modelId="{EDA91842-94ED-4ED5-9507-76BC503331DB}" type="presParOf" srcId="{43A99197-EBF2-430E-824E-989FE040BDDB}" destId="{EDBD324C-5FC0-490A-BB98-1CEB9AA68DC6}" srcOrd="8" destOrd="0" presId="urn:microsoft.com/office/officeart/2008/layout/LinedList"/>
    <dgm:cxn modelId="{FF038532-134B-4015-9D82-D375CB1A0DEE}" type="presParOf" srcId="{43A99197-EBF2-430E-824E-989FE040BDDB}" destId="{357758CF-64F4-4619-80E8-0A74FA68A839}" srcOrd="9" destOrd="0" presId="urn:microsoft.com/office/officeart/2008/layout/LinedList"/>
    <dgm:cxn modelId="{F0E68C8E-67D5-4677-B6B1-A413CCE6CEB4}" type="presParOf" srcId="{357758CF-64F4-4619-80E8-0A74FA68A839}" destId="{9DB9BAB4-0B7D-478F-9692-96016D21F502}" srcOrd="0" destOrd="0" presId="urn:microsoft.com/office/officeart/2008/layout/LinedList"/>
    <dgm:cxn modelId="{E442256A-5897-485F-A519-493A0213E722}" type="presParOf" srcId="{357758CF-64F4-4619-80E8-0A74FA68A839}" destId="{2E491710-1536-481D-80B3-2D24C5D77326}" srcOrd="1" destOrd="0" presId="urn:microsoft.com/office/officeart/2008/layout/LinedList"/>
    <dgm:cxn modelId="{1DE604CA-155A-452D-8898-7B76704F8925}" type="presParOf" srcId="{43A99197-EBF2-430E-824E-989FE040BDDB}" destId="{BF101E10-3281-4B20-9811-B4E96741FB56}" srcOrd="10" destOrd="0" presId="urn:microsoft.com/office/officeart/2008/layout/LinedList"/>
    <dgm:cxn modelId="{C625C486-89B4-4781-A036-60AB4CED723A}" type="presParOf" srcId="{43A99197-EBF2-430E-824E-989FE040BDDB}" destId="{6B5D0B0A-76F3-4405-852A-5F9279DBB4FD}" srcOrd="11" destOrd="0" presId="urn:microsoft.com/office/officeart/2008/layout/LinedList"/>
    <dgm:cxn modelId="{556A07CA-FD6A-4157-A731-BE471D137090}" type="presParOf" srcId="{6B5D0B0A-76F3-4405-852A-5F9279DBB4FD}" destId="{906BF827-9063-424B-9C11-3588FE51D072}" srcOrd="0" destOrd="0" presId="urn:microsoft.com/office/officeart/2008/layout/LinedList"/>
    <dgm:cxn modelId="{6BCF1DE2-747E-442C-8940-FDEC36AFBBAC}" type="presParOf" srcId="{6B5D0B0A-76F3-4405-852A-5F9279DBB4FD}" destId="{07C1FB5C-A04A-4CAE-8695-602624675638}" srcOrd="1" destOrd="0" presId="urn:microsoft.com/office/officeart/2008/layout/LinedList"/>
    <dgm:cxn modelId="{4AB2EB5D-9FD6-4082-8217-8B85073C25B1}" type="presParOf" srcId="{43A99197-EBF2-430E-824E-989FE040BDDB}" destId="{82B13DAF-6CEF-49A2-95D0-90C15432C619}" srcOrd="12" destOrd="0" presId="urn:microsoft.com/office/officeart/2008/layout/LinedList"/>
    <dgm:cxn modelId="{1894FCA0-DDE8-4443-A362-FC24F6DF681C}" type="presParOf" srcId="{43A99197-EBF2-430E-824E-989FE040BDDB}" destId="{0CBABAB5-4BED-498E-9011-A57A79CCFC74}" srcOrd="13" destOrd="0" presId="urn:microsoft.com/office/officeart/2008/layout/LinedList"/>
    <dgm:cxn modelId="{4B89F334-A85C-4E82-93A1-3C2EE6DB3C66}" type="presParOf" srcId="{0CBABAB5-4BED-498E-9011-A57A79CCFC74}" destId="{C586ED36-9EC7-43FA-939A-E503093693CE}" srcOrd="0" destOrd="0" presId="urn:microsoft.com/office/officeart/2008/layout/LinedList"/>
    <dgm:cxn modelId="{FB632C3C-94A0-4E0C-B96A-F1AE7C0CB2AD}" type="presParOf" srcId="{0CBABAB5-4BED-498E-9011-A57A79CCFC74}" destId="{537677C0-CA24-4264-83C5-C81046B6DB2A}" srcOrd="1" destOrd="0" presId="urn:microsoft.com/office/officeart/2008/layout/LinedList"/>
    <dgm:cxn modelId="{C4EED35E-8605-49B4-A45F-A634DB336D09}" type="presParOf" srcId="{43A99197-EBF2-430E-824E-989FE040BDDB}" destId="{2D3172F1-753D-4521-918E-6269068891E9}" srcOrd="14" destOrd="0" presId="urn:microsoft.com/office/officeart/2008/layout/LinedList"/>
    <dgm:cxn modelId="{3238A650-DF54-4883-987E-8738A7ABA65B}" type="presParOf" srcId="{43A99197-EBF2-430E-824E-989FE040BDDB}" destId="{BD192711-410D-47F7-AD2A-65D7F892C83E}" srcOrd="15" destOrd="0" presId="urn:microsoft.com/office/officeart/2008/layout/LinedList"/>
    <dgm:cxn modelId="{19AFD9E8-5236-4A60-AB0F-88E43B6F4DDC}" type="presParOf" srcId="{BD192711-410D-47F7-AD2A-65D7F892C83E}" destId="{6A2728DF-21D1-48CF-B175-2102ACF55906}" srcOrd="0" destOrd="0" presId="urn:microsoft.com/office/officeart/2008/layout/LinedList"/>
    <dgm:cxn modelId="{3F10A46E-9823-4172-997A-57FCC41376FA}" type="presParOf" srcId="{BD192711-410D-47F7-AD2A-65D7F892C83E}" destId="{66D47D07-A054-4AF1-891D-CBA4A7E74AD8}" srcOrd="1" destOrd="0" presId="urn:microsoft.com/office/officeart/2008/layout/LinedList"/>
    <dgm:cxn modelId="{3DE751F4-A3E5-4B51-AD1F-9746C27B3056}" type="presParOf" srcId="{43A99197-EBF2-430E-824E-989FE040BDDB}" destId="{7C2364DC-6D4E-4F45-8229-7F4CE932754E}" srcOrd="16" destOrd="0" presId="urn:microsoft.com/office/officeart/2008/layout/LinedList"/>
    <dgm:cxn modelId="{E69F790A-3F99-41D3-8E3A-75565ED5EC0C}" type="presParOf" srcId="{43A99197-EBF2-430E-824E-989FE040BDDB}" destId="{65592B0D-66A0-4BFC-9157-284B3E84DA1F}" srcOrd="17" destOrd="0" presId="urn:microsoft.com/office/officeart/2008/layout/LinedList"/>
    <dgm:cxn modelId="{802FF588-1C08-4D9D-8318-56242984D9E8}" type="presParOf" srcId="{65592B0D-66A0-4BFC-9157-284B3E84DA1F}" destId="{130D6997-B100-4755-84E6-1832305F7EED}" srcOrd="0" destOrd="0" presId="urn:microsoft.com/office/officeart/2008/layout/LinedList"/>
    <dgm:cxn modelId="{9B58D710-70A5-4ABF-9769-07602BF7DDDA}" type="presParOf" srcId="{65592B0D-66A0-4BFC-9157-284B3E84DA1F}" destId="{86B1D44E-FB89-46B5-A9DE-C83D7C1F22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937AA44-6D7B-4C8C-8119-5F662D1DCCC8}" type="doc">
      <dgm:prSet loTypeId="urn:microsoft.com/office/officeart/2008/layout/VerticalCurvedList" loCatId="list" qsTypeId="urn:microsoft.com/office/officeart/2005/8/quickstyle/simple4" qsCatId="simple" csTypeId="urn:microsoft.com/office/officeart/2005/8/colors/accent4_1" csCatId="accent4" phldr="1"/>
      <dgm:spPr/>
      <dgm:t>
        <a:bodyPr/>
        <a:lstStyle/>
        <a:p>
          <a:endParaRPr lang="en-DE"/>
        </a:p>
      </dgm:t>
    </dgm:pt>
    <dgm:pt modelId="{5BB600D7-B58B-4C31-805B-517FC59CAF6C}">
      <dgm:prSet phldrT="[Text]"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Expand the evaluation framework by including other attack stakeholders </a:t>
          </a:r>
          <a:endParaRPr lang="en-DE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F879B65-88BD-418A-9CED-4714AD491B77}" type="parTrans" cxnId="{C0473B8F-63DC-4E05-AFF5-6431C9E0EBB6}">
      <dgm:prSet/>
      <dgm:spPr/>
      <dgm:t>
        <a:bodyPr/>
        <a:lstStyle/>
        <a:p>
          <a:endParaRPr lang="en-DE"/>
        </a:p>
      </dgm:t>
    </dgm:pt>
    <dgm:pt modelId="{16397124-15AB-4116-9140-1E73D328A645}" type="sibTrans" cxnId="{C0473B8F-63DC-4E05-AFF5-6431C9E0EBB6}">
      <dgm:prSet/>
      <dgm:spPr/>
      <dgm:t>
        <a:bodyPr/>
        <a:lstStyle/>
        <a:p>
          <a:endParaRPr lang="en-DE"/>
        </a:p>
      </dgm:t>
    </dgm:pt>
    <dgm:pt modelId="{7F346B73-C5DE-4CA7-8FE4-7652135E53A4}">
      <dgm:prSet phldrT="[Text]"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Investigate implementing automation and orchestration techniques for the security tests</a:t>
          </a:r>
          <a:endParaRPr lang="en-DE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0926AFC-1476-45FE-BF72-8F11E6A118A1}" type="parTrans" cxnId="{051ECA3D-C540-425B-B7AF-A1190A1409DA}">
      <dgm:prSet/>
      <dgm:spPr/>
      <dgm:t>
        <a:bodyPr/>
        <a:lstStyle/>
        <a:p>
          <a:endParaRPr lang="en-DE"/>
        </a:p>
      </dgm:t>
    </dgm:pt>
    <dgm:pt modelId="{48979199-1DFB-4BDF-B22B-6EEFD7DE4DBD}" type="sibTrans" cxnId="{051ECA3D-C540-425B-B7AF-A1190A1409DA}">
      <dgm:prSet/>
      <dgm:spPr/>
      <dgm:t>
        <a:bodyPr/>
        <a:lstStyle/>
        <a:p>
          <a:endParaRPr lang="en-DE"/>
        </a:p>
      </dgm:t>
    </dgm:pt>
    <dgm:pt modelId="{6DACD623-B14B-41F4-901E-18DAF89E976F}">
      <dgm:prSet phldrT="[Text]" custT="1"/>
      <dgm:spPr/>
      <dgm:t>
        <a:bodyPr/>
        <a:lstStyle/>
        <a:p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Extend project scope beyond Kubernetes to include operating systems and virtualization technologies</a:t>
          </a:r>
          <a:endParaRPr lang="en-DE" sz="2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C116D18-C784-45C5-8EBE-0072DBCEE41B}" type="parTrans" cxnId="{1078E29A-4DC0-4EB4-934D-0C099C1FDECC}">
      <dgm:prSet/>
      <dgm:spPr/>
      <dgm:t>
        <a:bodyPr/>
        <a:lstStyle/>
        <a:p>
          <a:endParaRPr lang="en-DE"/>
        </a:p>
      </dgm:t>
    </dgm:pt>
    <dgm:pt modelId="{0F3A2EFB-93FA-47B6-9949-562D5D3559FE}" type="sibTrans" cxnId="{1078E29A-4DC0-4EB4-934D-0C099C1FDECC}">
      <dgm:prSet/>
      <dgm:spPr/>
      <dgm:t>
        <a:bodyPr/>
        <a:lstStyle/>
        <a:p>
          <a:endParaRPr lang="en-DE"/>
        </a:p>
      </dgm:t>
    </dgm:pt>
    <dgm:pt modelId="{7B467609-E7F7-4A4D-B518-EC44A3E15DE2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Explore integration of other open-source security tools to enhance threat detection </a:t>
          </a:r>
          <a:endParaRPr lang="en-DE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C8EB950-CA0B-4F64-A255-2F157400EB33}" type="parTrans" cxnId="{1AB2E2A9-95CF-4A34-A9CB-605082485911}">
      <dgm:prSet/>
      <dgm:spPr/>
      <dgm:t>
        <a:bodyPr/>
        <a:lstStyle/>
        <a:p>
          <a:endParaRPr lang="en-DE"/>
        </a:p>
      </dgm:t>
    </dgm:pt>
    <dgm:pt modelId="{AD403802-B9C5-4A1B-8359-D06BCD250EE4}" type="sibTrans" cxnId="{1AB2E2A9-95CF-4A34-A9CB-605082485911}">
      <dgm:prSet/>
      <dgm:spPr/>
      <dgm:t>
        <a:bodyPr/>
        <a:lstStyle/>
        <a:p>
          <a:endParaRPr lang="en-DE"/>
        </a:p>
      </dgm:t>
    </dgm:pt>
    <dgm:pt modelId="{1424AC47-D764-4988-81CC-2D0F38621D29}" type="pres">
      <dgm:prSet presAssocID="{6937AA44-6D7B-4C8C-8119-5F662D1DCCC8}" presName="Name0" presStyleCnt="0">
        <dgm:presLayoutVars>
          <dgm:chMax val="7"/>
          <dgm:chPref val="7"/>
          <dgm:dir/>
        </dgm:presLayoutVars>
      </dgm:prSet>
      <dgm:spPr/>
    </dgm:pt>
    <dgm:pt modelId="{B67BDEFE-8F5B-48A1-BEC5-D9A61836DD5A}" type="pres">
      <dgm:prSet presAssocID="{6937AA44-6D7B-4C8C-8119-5F662D1DCCC8}" presName="Name1" presStyleCnt="0"/>
      <dgm:spPr/>
    </dgm:pt>
    <dgm:pt modelId="{1EB88984-BD8D-4626-BD56-23ABBAE2A9ED}" type="pres">
      <dgm:prSet presAssocID="{6937AA44-6D7B-4C8C-8119-5F662D1DCCC8}" presName="cycle" presStyleCnt="0"/>
      <dgm:spPr/>
    </dgm:pt>
    <dgm:pt modelId="{48DF3808-AD48-413B-9044-783303DEC91F}" type="pres">
      <dgm:prSet presAssocID="{6937AA44-6D7B-4C8C-8119-5F662D1DCCC8}" presName="srcNode" presStyleLbl="node1" presStyleIdx="0" presStyleCnt="4"/>
      <dgm:spPr/>
    </dgm:pt>
    <dgm:pt modelId="{1D2C1349-85FD-4745-BE74-E3E5D65B046B}" type="pres">
      <dgm:prSet presAssocID="{6937AA44-6D7B-4C8C-8119-5F662D1DCCC8}" presName="conn" presStyleLbl="parChTrans1D2" presStyleIdx="0" presStyleCnt="1"/>
      <dgm:spPr/>
    </dgm:pt>
    <dgm:pt modelId="{2139DB9B-3982-4AD6-82D2-46270B9B553A}" type="pres">
      <dgm:prSet presAssocID="{6937AA44-6D7B-4C8C-8119-5F662D1DCCC8}" presName="extraNode" presStyleLbl="node1" presStyleIdx="0" presStyleCnt="4"/>
      <dgm:spPr/>
    </dgm:pt>
    <dgm:pt modelId="{6D776036-5E61-4D8C-8282-E3C3FDF4D628}" type="pres">
      <dgm:prSet presAssocID="{6937AA44-6D7B-4C8C-8119-5F662D1DCCC8}" presName="dstNode" presStyleLbl="node1" presStyleIdx="0" presStyleCnt="4"/>
      <dgm:spPr/>
    </dgm:pt>
    <dgm:pt modelId="{1821C0A8-9F78-4838-8E27-E59097F89707}" type="pres">
      <dgm:prSet presAssocID="{5BB600D7-B58B-4C31-805B-517FC59CAF6C}" presName="text_1" presStyleLbl="node1" presStyleIdx="0" presStyleCnt="4">
        <dgm:presLayoutVars>
          <dgm:bulletEnabled val="1"/>
        </dgm:presLayoutVars>
      </dgm:prSet>
      <dgm:spPr/>
    </dgm:pt>
    <dgm:pt modelId="{D0D5DCCD-2454-4204-B2B1-E3C6F5157072}" type="pres">
      <dgm:prSet presAssocID="{5BB600D7-B58B-4C31-805B-517FC59CAF6C}" presName="accent_1" presStyleCnt="0"/>
      <dgm:spPr/>
    </dgm:pt>
    <dgm:pt modelId="{B5AF0F91-D0BB-43AD-9DEB-C35BBBE771EE}" type="pres">
      <dgm:prSet presAssocID="{5BB600D7-B58B-4C31-805B-517FC59CAF6C}" presName="accentRepeatNode" presStyleLbl="solidFgAcc1" presStyleIdx="0" presStyleCnt="4"/>
      <dgm:spPr/>
    </dgm:pt>
    <dgm:pt modelId="{58874B95-72EF-4A00-922C-B10D727445E2}" type="pres">
      <dgm:prSet presAssocID="{7F346B73-C5DE-4CA7-8FE4-7652135E53A4}" presName="text_2" presStyleLbl="node1" presStyleIdx="1" presStyleCnt="4">
        <dgm:presLayoutVars>
          <dgm:bulletEnabled val="1"/>
        </dgm:presLayoutVars>
      </dgm:prSet>
      <dgm:spPr/>
    </dgm:pt>
    <dgm:pt modelId="{96612394-E708-4BBA-A1CA-3FD0D2A1699C}" type="pres">
      <dgm:prSet presAssocID="{7F346B73-C5DE-4CA7-8FE4-7652135E53A4}" presName="accent_2" presStyleCnt="0"/>
      <dgm:spPr/>
    </dgm:pt>
    <dgm:pt modelId="{267D0F6E-726B-4939-9EF2-4A703781949B}" type="pres">
      <dgm:prSet presAssocID="{7F346B73-C5DE-4CA7-8FE4-7652135E53A4}" presName="accentRepeatNode" presStyleLbl="solidFgAcc1" presStyleIdx="1" presStyleCnt="4"/>
      <dgm:spPr/>
    </dgm:pt>
    <dgm:pt modelId="{1DBD9E86-52C0-420F-8073-9D5528ADE923}" type="pres">
      <dgm:prSet presAssocID="{7B467609-E7F7-4A4D-B518-EC44A3E15DE2}" presName="text_3" presStyleLbl="node1" presStyleIdx="2" presStyleCnt="4">
        <dgm:presLayoutVars>
          <dgm:bulletEnabled val="1"/>
        </dgm:presLayoutVars>
      </dgm:prSet>
      <dgm:spPr/>
    </dgm:pt>
    <dgm:pt modelId="{50B629E6-1F52-4BDC-96B4-515A34D57EAA}" type="pres">
      <dgm:prSet presAssocID="{7B467609-E7F7-4A4D-B518-EC44A3E15DE2}" presName="accent_3" presStyleCnt="0"/>
      <dgm:spPr/>
    </dgm:pt>
    <dgm:pt modelId="{CE73BCEB-D76A-48F0-B1C3-20A2512751F2}" type="pres">
      <dgm:prSet presAssocID="{7B467609-E7F7-4A4D-B518-EC44A3E15DE2}" presName="accentRepeatNode" presStyleLbl="solidFgAcc1" presStyleIdx="2" presStyleCnt="4"/>
      <dgm:spPr/>
    </dgm:pt>
    <dgm:pt modelId="{0F5418B5-615C-4A4B-9E5B-ECF16B630F29}" type="pres">
      <dgm:prSet presAssocID="{6DACD623-B14B-41F4-901E-18DAF89E976F}" presName="text_4" presStyleLbl="node1" presStyleIdx="3" presStyleCnt="4">
        <dgm:presLayoutVars>
          <dgm:bulletEnabled val="1"/>
        </dgm:presLayoutVars>
      </dgm:prSet>
      <dgm:spPr/>
    </dgm:pt>
    <dgm:pt modelId="{C9E93CC0-D434-48A6-BE6A-9774F35B7B23}" type="pres">
      <dgm:prSet presAssocID="{6DACD623-B14B-41F4-901E-18DAF89E976F}" presName="accent_4" presStyleCnt="0"/>
      <dgm:spPr/>
    </dgm:pt>
    <dgm:pt modelId="{334336B4-1BA4-4040-8591-440B96CAD318}" type="pres">
      <dgm:prSet presAssocID="{6DACD623-B14B-41F4-901E-18DAF89E976F}" presName="accentRepeatNode" presStyleLbl="solidFgAcc1" presStyleIdx="3" presStyleCnt="4"/>
      <dgm:spPr/>
    </dgm:pt>
  </dgm:ptLst>
  <dgm:cxnLst>
    <dgm:cxn modelId="{5EA19818-66E5-4D53-BBE5-40C3E76D6905}" type="presOf" srcId="{6937AA44-6D7B-4C8C-8119-5F662D1DCCC8}" destId="{1424AC47-D764-4988-81CC-2D0F38621D29}" srcOrd="0" destOrd="0" presId="urn:microsoft.com/office/officeart/2008/layout/VerticalCurvedList"/>
    <dgm:cxn modelId="{051ECA3D-C540-425B-B7AF-A1190A1409DA}" srcId="{6937AA44-6D7B-4C8C-8119-5F662D1DCCC8}" destId="{7F346B73-C5DE-4CA7-8FE4-7652135E53A4}" srcOrd="1" destOrd="0" parTransId="{50926AFC-1476-45FE-BF72-8F11E6A118A1}" sibTransId="{48979199-1DFB-4BDF-B22B-6EEFD7DE4DBD}"/>
    <dgm:cxn modelId="{FF31615D-E21C-4651-AE3D-487865636136}" type="presOf" srcId="{5BB600D7-B58B-4C31-805B-517FC59CAF6C}" destId="{1821C0A8-9F78-4838-8E27-E59097F89707}" srcOrd="0" destOrd="0" presId="urn:microsoft.com/office/officeart/2008/layout/VerticalCurvedList"/>
    <dgm:cxn modelId="{3278C152-8080-42C0-9FC9-D1E9A59C69B0}" type="presOf" srcId="{6DACD623-B14B-41F4-901E-18DAF89E976F}" destId="{0F5418B5-615C-4A4B-9E5B-ECF16B630F29}" srcOrd="0" destOrd="0" presId="urn:microsoft.com/office/officeart/2008/layout/VerticalCurvedList"/>
    <dgm:cxn modelId="{C0473B8F-63DC-4E05-AFF5-6431C9E0EBB6}" srcId="{6937AA44-6D7B-4C8C-8119-5F662D1DCCC8}" destId="{5BB600D7-B58B-4C31-805B-517FC59CAF6C}" srcOrd="0" destOrd="0" parTransId="{7F879B65-88BD-418A-9CED-4714AD491B77}" sibTransId="{16397124-15AB-4116-9140-1E73D328A645}"/>
    <dgm:cxn modelId="{1078E29A-4DC0-4EB4-934D-0C099C1FDECC}" srcId="{6937AA44-6D7B-4C8C-8119-5F662D1DCCC8}" destId="{6DACD623-B14B-41F4-901E-18DAF89E976F}" srcOrd="3" destOrd="0" parTransId="{FC116D18-C784-45C5-8EBE-0072DBCEE41B}" sibTransId="{0F3A2EFB-93FA-47B6-9949-562D5D3559FE}"/>
    <dgm:cxn modelId="{592861A0-D252-4BEA-BC2D-0291B4A84010}" type="presOf" srcId="{7B467609-E7F7-4A4D-B518-EC44A3E15DE2}" destId="{1DBD9E86-52C0-420F-8073-9D5528ADE923}" srcOrd="0" destOrd="0" presId="urn:microsoft.com/office/officeart/2008/layout/VerticalCurvedList"/>
    <dgm:cxn modelId="{1AB2E2A9-95CF-4A34-A9CB-605082485911}" srcId="{6937AA44-6D7B-4C8C-8119-5F662D1DCCC8}" destId="{7B467609-E7F7-4A4D-B518-EC44A3E15DE2}" srcOrd="2" destOrd="0" parTransId="{5C8EB950-CA0B-4F64-A255-2F157400EB33}" sibTransId="{AD403802-B9C5-4A1B-8359-D06BCD250EE4}"/>
    <dgm:cxn modelId="{F61D63B3-5631-41A9-8CBC-5DA1F2DC8BC8}" type="presOf" srcId="{7F346B73-C5DE-4CA7-8FE4-7652135E53A4}" destId="{58874B95-72EF-4A00-922C-B10D727445E2}" srcOrd="0" destOrd="0" presId="urn:microsoft.com/office/officeart/2008/layout/VerticalCurvedList"/>
    <dgm:cxn modelId="{048E3EC1-B1F1-4C13-A69F-1B9CCF5DC411}" type="presOf" srcId="{16397124-15AB-4116-9140-1E73D328A645}" destId="{1D2C1349-85FD-4745-BE74-E3E5D65B046B}" srcOrd="0" destOrd="0" presId="urn:microsoft.com/office/officeart/2008/layout/VerticalCurvedList"/>
    <dgm:cxn modelId="{73D306C3-B4AA-46B5-83BA-89B3230D274A}" type="presParOf" srcId="{1424AC47-D764-4988-81CC-2D0F38621D29}" destId="{B67BDEFE-8F5B-48A1-BEC5-D9A61836DD5A}" srcOrd="0" destOrd="0" presId="urn:microsoft.com/office/officeart/2008/layout/VerticalCurvedList"/>
    <dgm:cxn modelId="{FF95F989-5B35-4905-8E7E-3E445529A44B}" type="presParOf" srcId="{B67BDEFE-8F5B-48A1-BEC5-D9A61836DD5A}" destId="{1EB88984-BD8D-4626-BD56-23ABBAE2A9ED}" srcOrd="0" destOrd="0" presId="urn:microsoft.com/office/officeart/2008/layout/VerticalCurvedList"/>
    <dgm:cxn modelId="{FC22D092-0E45-4932-9CFF-5B9813761396}" type="presParOf" srcId="{1EB88984-BD8D-4626-BD56-23ABBAE2A9ED}" destId="{48DF3808-AD48-413B-9044-783303DEC91F}" srcOrd="0" destOrd="0" presId="urn:microsoft.com/office/officeart/2008/layout/VerticalCurvedList"/>
    <dgm:cxn modelId="{3DB566C3-1A2E-4D8F-A80B-9B2E80D95B5A}" type="presParOf" srcId="{1EB88984-BD8D-4626-BD56-23ABBAE2A9ED}" destId="{1D2C1349-85FD-4745-BE74-E3E5D65B046B}" srcOrd="1" destOrd="0" presId="urn:microsoft.com/office/officeart/2008/layout/VerticalCurvedList"/>
    <dgm:cxn modelId="{35CD5CA9-167B-443E-BB12-9D465F8D2B3F}" type="presParOf" srcId="{1EB88984-BD8D-4626-BD56-23ABBAE2A9ED}" destId="{2139DB9B-3982-4AD6-82D2-46270B9B553A}" srcOrd="2" destOrd="0" presId="urn:microsoft.com/office/officeart/2008/layout/VerticalCurvedList"/>
    <dgm:cxn modelId="{A418BBAF-A3D7-4925-B6A7-26D2B3D099DC}" type="presParOf" srcId="{1EB88984-BD8D-4626-BD56-23ABBAE2A9ED}" destId="{6D776036-5E61-4D8C-8282-E3C3FDF4D628}" srcOrd="3" destOrd="0" presId="urn:microsoft.com/office/officeart/2008/layout/VerticalCurvedList"/>
    <dgm:cxn modelId="{A7788019-F6AB-44BA-A017-168367001445}" type="presParOf" srcId="{B67BDEFE-8F5B-48A1-BEC5-D9A61836DD5A}" destId="{1821C0A8-9F78-4838-8E27-E59097F89707}" srcOrd="1" destOrd="0" presId="urn:microsoft.com/office/officeart/2008/layout/VerticalCurvedList"/>
    <dgm:cxn modelId="{6AADAEC8-2D03-4359-8F93-E9371C80B5F4}" type="presParOf" srcId="{B67BDEFE-8F5B-48A1-BEC5-D9A61836DD5A}" destId="{D0D5DCCD-2454-4204-B2B1-E3C6F5157072}" srcOrd="2" destOrd="0" presId="urn:microsoft.com/office/officeart/2008/layout/VerticalCurvedList"/>
    <dgm:cxn modelId="{48E24337-4054-4809-BA56-CEF2DEC486E3}" type="presParOf" srcId="{D0D5DCCD-2454-4204-B2B1-E3C6F5157072}" destId="{B5AF0F91-D0BB-43AD-9DEB-C35BBBE771EE}" srcOrd="0" destOrd="0" presId="urn:microsoft.com/office/officeart/2008/layout/VerticalCurvedList"/>
    <dgm:cxn modelId="{D111AC4F-65D4-4D56-8284-B4AA69F5EF2F}" type="presParOf" srcId="{B67BDEFE-8F5B-48A1-BEC5-D9A61836DD5A}" destId="{58874B95-72EF-4A00-922C-B10D727445E2}" srcOrd="3" destOrd="0" presId="urn:microsoft.com/office/officeart/2008/layout/VerticalCurvedList"/>
    <dgm:cxn modelId="{19BBD405-393A-4EC9-AAB7-4295C858B68E}" type="presParOf" srcId="{B67BDEFE-8F5B-48A1-BEC5-D9A61836DD5A}" destId="{96612394-E708-4BBA-A1CA-3FD0D2A1699C}" srcOrd="4" destOrd="0" presId="urn:microsoft.com/office/officeart/2008/layout/VerticalCurvedList"/>
    <dgm:cxn modelId="{8B0C158F-D81C-4411-85ED-A559F698E6FA}" type="presParOf" srcId="{96612394-E708-4BBA-A1CA-3FD0D2A1699C}" destId="{267D0F6E-726B-4939-9EF2-4A703781949B}" srcOrd="0" destOrd="0" presId="urn:microsoft.com/office/officeart/2008/layout/VerticalCurvedList"/>
    <dgm:cxn modelId="{F39FFC09-1D4F-4394-A861-ADFFAFFF24AD}" type="presParOf" srcId="{B67BDEFE-8F5B-48A1-BEC5-D9A61836DD5A}" destId="{1DBD9E86-52C0-420F-8073-9D5528ADE923}" srcOrd="5" destOrd="0" presId="urn:microsoft.com/office/officeart/2008/layout/VerticalCurvedList"/>
    <dgm:cxn modelId="{2940227D-2F3B-4C8A-A1A9-4F50B73C3AE9}" type="presParOf" srcId="{B67BDEFE-8F5B-48A1-BEC5-D9A61836DD5A}" destId="{50B629E6-1F52-4BDC-96B4-515A34D57EAA}" srcOrd="6" destOrd="0" presId="urn:microsoft.com/office/officeart/2008/layout/VerticalCurvedList"/>
    <dgm:cxn modelId="{0F7963C2-2A3C-40B0-A10C-666EB6F4547C}" type="presParOf" srcId="{50B629E6-1F52-4BDC-96B4-515A34D57EAA}" destId="{CE73BCEB-D76A-48F0-B1C3-20A2512751F2}" srcOrd="0" destOrd="0" presId="urn:microsoft.com/office/officeart/2008/layout/VerticalCurvedList"/>
    <dgm:cxn modelId="{D615939F-7CD1-46A7-BAB5-96FF3D195792}" type="presParOf" srcId="{B67BDEFE-8F5B-48A1-BEC5-D9A61836DD5A}" destId="{0F5418B5-615C-4A4B-9E5B-ECF16B630F29}" srcOrd="7" destOrd="0" presId="urn:microsoft.com/office/officeart/2008/layout/VerticalCurvedList"/>
    <dgm:cxn modelId="{0335EA1D-1197-4886-B625-667BAB2E7172}" type="presParOf" srcId="{B67BDEFE-8F5B-48A1-BEC5-D9A61836DD5A}" destId="{C9E93CC0-D434-48A6-BE6A-9774F35B7B23}" srcOrd="8" destOrd="0" presId="urn:microsoft.com/office/officeart/2008/layout/VerticalCurvedList"/>
    <dgm:cxn modelId="{E8486F3A-586C-4510-8EDF-263AF28CD1D7}" type="presParOf" srcId="{C9E93CC0-D434-48A6-BE6A-9774F35B7B23}" destId="{334336B4-1BA4-4040-8591-440B96CAD31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B5B8A5-142A-4481-B01C-2206B381205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84FBEA03-B463-48C1-BD8E-1D26A1F38B9D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l"/>
          <a:r>
            <a: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 investigate open-source attack tools for designing attacks against 5G Open RAN</a:t>
          </a:r>
          <a:endParaRPr lang="en-DE" sz="2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542EB94-4496-4AFC-BC15-791DE5200B88}" type="parTrans" cxnId="{3EC85B73-14E9-445C-9794-F020B9877764}">
      <dgm:prSet/>
      <dgm:spPr/>
      <dgm:t>
        <a:bodyPr/>
        <a:lstStyle/>
        <a:p>
          <a:endParaRPr lang="en-DE"/>
        </a:p>
      </dgm:t>
    </dgm:pt>
    <dgm:pt modelId="{F0A71296-3516-4ACE-9CB3-C5DD74A4F9FB}" type="sibTrans" cxnId="{3EC85B73-14E9-445C-9794-F020B9877764}">
      <dgm:prSet/>
      <dgm:spPr/>
      <dgm:t>
        <a:bodyPr/>
        <a:lstStyle/>
        <a:p>
          <a:endParaRPr lang="en-DE"/>
        </a:p>
      </dgm:t>
    </dgm:pt>
    <dgm:pt modelId="{18418E13-31CC-4315-9A05-FE487FF3E87D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l"/>
          <a:r>
            <a: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 analyze vulnerabilities using the CVE database</a:t>
          </a:r>
        </a:p>
      </dgm:t>
    </dgm:pt>
    <dgm:pt modelId="{A76BEEB2-4585-4163-AA6E-DF072C80BA0B}" type="parTrans" cxnId="{B47AE190-5B21-4492-A6E8-1BCC39ED8E26}">
      <dgm:prSet/>
      <dgm:spPr/>
      <dgm:t>
        <a:bodyPr/>
        <a:lstStyle/>
        <a:p>
          <a:endParaRPr lang="en-DE"/>
        </a:p>
      </dgm:t>
    </dgm:pt>
    <dgm:pt modelId="{7692310F-1032-48B8-A5D0-E3AB98236FBE}" type="sibTrans" cxnId="{B47AE190-5B21-4492-A6E8-1BCC39ED8E26}">
      <dgm:prSet/>
      <dgm:spPr>
        <a:solidFill>
          <a:schemeClr val="bg1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lang="en-DE"/>
        </a:p>
      </dgm:t>
    </dgm:pt>
    <dgm:pt modelId="{ACF1981C-EFF1-4D01-86C4-DCABB20406A7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l"/>
          <a:r>
            <a: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 create attack traces as an inside attacker perspective for IT forensics to protect Open RAN</a:t>
          </a:r>
          <a:endParaRPr lang="en-DE" sz="2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15231E7-93FF-4EC0-9318-5ECBB73BF54C}" type="parTrans" cxnId="{8F305571-DCFF-4619-A8E1-EE80EEF17517}">
      <dgm:prSet/>
      <dgm:spPr/>
      <dgm:t>
        <a:bodyPr/>
        <a:lstStyle/>
        <a:p>
          <a:endParaRPr lang="en-DE"/>
        </a:p>
      </dgm:t>
    </dgm:pt>
    <dgm:pt modelId="{28C675F6-8A8C-4F03-A54E-D47F2BE64741}" type="sibTrans" cxnId="{8F305571-DCFF-4619-A8E1-EE80EEF17517}">
      <dgm:prSet/>
      <dgm:spPr/>
      <dgm:t>
        <a:bodyPr/>
        <a:lstStyle/>
        <a:p>
          <a:endParaRPr lang="en-DE"/>
        </a:p>
      </dgm:t>
    </dgm:pt>
    <dgm:pt modelId="{8FA2CCFB-CDB3-4801-9DC8-5FB1771651D5}" type="pres">
      <dgm:prSet presAssocID="{BDB5B8A5-142A-4481-B01C-2206B381205E}" presName="outerComposite" presStyleCnt="0">
        <dgm:presLayoutVars>
          <dgm:chMax val="5"/>
          <dgm:dir/>
          <dgm:resizeHandles val="exact"/>
        </dgm:presLayoutVars>
      </dgm:prSet>
      <dgm:spPr/>
    </dgm:pt>
    <dgm:pt modelId="{1F7A954B-12B6-4E8B-A968-5E68AB5F675A}" type="pres">
      <dgm:prSet presAssocID="{BDB5B8A5-142A-4481-B01C-2206B381205E}" presName="dummyMaxCanvas" presStyleCnt="0">
        <dgm:presLayoutVars/>
      </dgm:prSet>
      <dgm:spPr/>
    </dgm:pt>
    <dgm:pt modelId="{8507B3F7-80AD-468C-9E2A-FEA37FB1F4EB}" type="pres">
      <dgm:prSet presAssocID="{BDB5B8A5-142A-4481-B01C-2206B381205E}" presName="ThreeNodes_1" presStyleLbl="node1" presStyleIdx="0" presStyleCnt="3">
        <dgm:presLayoutVars>
          <dgm:bulletEnabled val="1"/>
        </dgm:presLayoutVars>
      </dgm:prSet>
      <dgm:spPr/>
    </dgm:pt>
    <dgm:pt modelId="{CF4C06D5-EC97-4D9D-890C-8D2C2ED6F132}" type="pres">
      <dgm:prSet presAssocID="{BDB5B8A5-142A-4481-B01C-2206B381205E}" presName="ThreeNodes_2" presStyleLbl="node1" presStyleIdx="1" presStyleCnt="3">
        <dgm:presLayoutVars>
          <dgm:bulletEnabled val="1"/>
        </dgm:presLayoutVars>
      </dgm:prSet>
      <dgm:spPr/>
    </dgm:pt>
    <dgm:pt modelId="{A81EDA20-E973-4CE3-8955-F51A43F263E3}" type="pres">
      <dgm:prSet presAssocID="{BDB5B8A5-142A-4481-B01C-2206B381205E}" presName="ThreeNodes_3" presStyleLbl="node1" presStyleIdx="2" presStyleCnt="3">
        <dgm:presLayoutVars>
          <dgm:bulletEnabled val="1"/>
        </dgm:presLayoutVars>
      </dgm:prSet>
      <dgm:spPr/>
    </dgm:pt>
    <dgm:pt modelId="{EF152C50-A842-43FA-8C71-40D1D2B08927}" type="pres">
      <dgm:prSet presAssocID="{BDB5B8A5-142A-4481-B01C-2206B381205E}" presName="ThreeConn_1-2" presStyleLbl="fgAccFollowNode1" presStyleIdx="0" presStyleCnt="2" custLinFactX="19916" custLinFactNeighborX="100000" custLinFactNeighborY="-76936">
        <dgm:presLayoutVars>
          <dgm:bulletEnabled val="1"/>
        </dgm:presLayoutVars>
      </dgm:prSet>
      <dgm:spPr/>
    </dgm:pt>
    <dgm:pt modelId="{8C783F54-9DDB-4572-A396-6D8CEC77AF60}" type="pres">
      <dgm:prSet presAssocID="{BDB5B8A5-142A-4481-B01C-2206B381205E}" presName="ThreeConn_2-3" presStyleLbl="fgAccFollowNode1" presStyleIdx="1" presStyleCnt="2" custAng="10800000" custFlipVert="1" custScaleY="100000" custLinFactY="-100000" custLinFactNeighborX="61819" custLinFactNeighborY="-155397">
        <dgm:presLayoutVars>
          <dgm:bulletEnabled val="1"/>
        </dgm:presLayoutVars>
      </dgm:prSet>
      <dgm:spPr/>
    </dgm:pt>
    <dgm:pt modelId="{C6AA6AE4-6B49-48CD-96A6-EB3EEBF3754D}" type="pres">
      <dgm:prSet presAssocID="{BDB5B8A5-142A-4481-B01C-2206B381205E}" presName="ThreeNodes_1_text" presStyleLbl="node1" presStyleIdx="2" presStyleCnt="3">
        <dgm:presLayoutVars>
          <dgm:bulletEnabled val="1"/>
        </dgm:presLayoutVars>
      </dgm:prSet>
      <dgm:spPr/>
    </dgm:pt>
    <dgm:pt modelId="{B78461EC-95DE-40F0-9349-36ABEE9407BA}" type="pres">
      <dgm:prSet presAssocID="{BDB5B8A5-142A-4481-B01C-2206B381205E}" presName="ThreeNodes_2_text" presStyleLbl="node1" presStyleIdx="2" presStyleCnt="3">
        <dgm:presLayoutVars>
          <dgm:bulletEnabled val="1"/>
        </dgm:presLayoutVars>
      </dgm:prSet>
      <dgm:spPr/>
    </dgm:pt>
    <dgm:pt modelId="{7C55E4F4-A679-41E6-B241-A78EFBF906CF}" type="pres">
      <dgm:prSet presAssocID="{BDB5B8A5-142A-4481-B01C-2206B381205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F0A5E09-4B6A-490B-9F27-6AE887F7332B}" type="presOf" srcId="{F0A71296-3516-4ACE-9CB3-C5DD74A4F9FB}" destId="{EF152C50-A842-43FA-8C71-40D1D2B08927}" srcOrd="0" destOrd="0" presId="urn:microsoft.com/office/officeart/2005/8/layout/vProcess5"/>
    <dgm:cxn modelId="{76B4F12F-CFD8-4081-9959-DE5254A35379}" type="presOf" srcId="{18418E13-31CC-4315-9A05-FE487FF3E87D}" destId="{B78461EC-95DE-40F0-9349-36ABEE9407BA}" srcOrd="1" destOrd="0" presId="urn:microsoft.com/office/officeart/2005/8/layout/vProcess5"/>
    <dgm:cxn modelId="{8F305571-DCFF-4619-A8E1-EE80EEF17517}" srcId="{BDB5B8A5-142A-4481-B01C-2206B381205E}" destId="{ACF1981C-EFF1-4D01-86C4-DCABB20406A7}" srcOrd="2" destOrd="0" parTransId="{815231E7-93FF-4EC0-9318-5ECBB73BF54C}" sibTransId="{28C675F6-8A8C-4F03-A54E-D47F2BE64741}"/>
    <dgm:cxn modelId="{3EC85B73-14E9-445C-9794-F020B9877764}" srcId="{BDB5B8A5-142A-4481-B01C-2206B381205E}" destId="{84FBEA03-B463-48C1-BD8E-1D26A1F38B9D}" srcOrd="0" destOrd="0" parTransId="{F542EB94-4496-4AFC-BC15-791DE5200B88}" sibTransId="{F0A71296-3516-4ACE-9CB3-C5DD74A4F9FB}"/>
    <dgm:cxn modelId="{DC526A55-9E98-49A3-8296-002D8AFFB41D}" type="presOf" srcId="{ACF1981C-EFF1-4D01-86C4-DCABB20406A7}" destId="{A81EDA20-E973-4CE3-8955-F51A43F263E3}" srcOrd="0" destOrd="0" presId="urn:microsoft.com/office/officeart/2005/8/layout/vProcess5"/>
    <dgm:cxn modelId="{5C469F78-5DD8-4AF6-BF8A-AE44F6815008}" type="presOf" srcId="{7692310F-1032-48B8-A5D0-E3AB98236FBE}" destId="{8C783F54-9DDB-4572-A396-6D8CEC77AF60}" srcOrd="0" destOrd="0" presId="urn:microsoft.com/office/officeart/2005/8/layout/vProcess5"/>
    <dgm:cxn modelId="{B47AE190-5B21-4492-A6E8-1BCC39ED8E26}" srcId="{BDB5B8A5-142A-4481-B01C-2206B381205E}" destId="{18418E13-31CC-4315-9A05-FE487FF3E87D}" srcOrd="1" destOrd="0" parTransId="{A76BEEB2-4585-4163-AA6E-DF072C80BA0B}" sibTransId="{7692310F-1032-48B8-A5D0-E3AB98236FBE}"/>
    <dgm:cxn modelId="{F3C98A9E-3CF5-4EF4-9BE1-F67198FFF99C}" type="presOf" srcId="{84FBEA03-B463-48C1-BD8E-1D26A1F38B9D}" destId="{8507B3F7-80AD-468C-9E2A-FEA37FB1F4EB}" srcOrd="0" destOrd="0" presId="urn:microsoft.com/office/officeart/2005/8/layout/vProcess5"/>
    <dgm:cxn modelId="{C488A2D7-EC25-45CD-9958-A9597DAFF08F}" type="presOf" srcId="{BDB5B8A5-142A-4481-B01C-2206B381205E}" destId="{8FA2CCFB-CDB3-4801-9DC8-5FB1771651D5}" srcOrd="0" destOrd="0" presId="urn:microsoft.com/office/officeart/2005/8/layout/vProcess5"/>
    <dgm:cxn modelId="{57C57BF5-0A41-44C9-B3D8-921C55F78E15}" type="presOf" srcId="{18418E13-31CC-4315-9A05-FE487FF3E87D}" destId="{CF4C06D5-EC97-4D9D-890C-8D2C2ED6F132}" srcOrd="0" destOrd="0" presId="urn:microsoft.com/office/officeart/2005/8/layout/vProcess5"/>
    <dgm:cxn modelId="{09776EFE-90EB-48C8-9A9E-74F093C81B4E}" type="presOf" srcId="{ACF1981C-EFF1-4D01-86C4-DCABB20406A7}" destId="{7C55E4F4-A679-41E6-B241-A78EFBF906CF}" srcOrd="1" destOrd="0" presId="urn:microsoft.com/office/officeart/2005/8/layout/vProcess5"/>
    <dgm:cxn modelId="{0E0BFAFF-48F9-48AB-8AAE-CF2D86CD1E8F}" type="presOf" srcId="{84FBEA03-B463-48C1-BD8E-1D26A1F38B9D}" destId="{C6AA6AE4-6B49-48CD-96A6-EB3EEBF3754D}" srcOrd="1" destOrd="0" presId="urn:microsoft.com/office/officeart/2005/8/layout/vProcess5"/>
    <dgm:cxn modelId="{D5CEB02D-8D71-45C3-A777-DC69C11DA0F8}" type="presParOf" srcId="{8FA2CCFB-CDB3-4801-9DC8-5FB1771651D5}" destId="{1F7A954B-12B6-4E8B-A968-5E68AB5F675A}" srcOrd="0" destOrd="0" presId="urn:microsoft.com/office/officeart/2005/8/layout/vProcess5"/>
    <dgm:cxn modelId="{D12243E5-417C-4CA9-BF34-F6E15909B5E6}" type="presParOf" srcId="{8FA2CCFB-CDB3-4801-9DC8-5FB1771651D5}" destId="{8507B3F7-80AD-468C-9E2A-FEA37FB1F4EB}" srcOrd="1" destOrd="0" presId="urn:microsoft.com/office/officeart/2005/8/layout/vProcess5"/>
    <dgm:cxn modelId="{9CC2ED7C-763F-4C0E-931F-C62B9DBAE451}" type="presParOf" srcId="{8FA2CCFB-CDB3-4801-9DC8-5FB1771651D5}" destId="{CF4C06D5-EC97-4D9D-890C-8D2C2ED6F132}" srcOrd="2" destOrd="0" presId="urn:microsoft.com/office/officeart/2005/8/layout/vProcess5"/>
    <dgm:cxn modelId="{7D8477F2-4C45-4D08-A73C-4A4C88E8716A}" type="presParOf" srcId="{8FA2CCFB-CDB3-4801-9DC8-5FB1771651D5}" destId="{A81EDA20-E973-4CE3-8955-F51A43F263E3}" srcOrd="3" destOrd="0" presId="urn:microsoft.com/office/officeart/2005/8/layout/vProcess5"/>
    <dgm:cxn modelId="{5546330D-1DAB-45A1-966E-2532A5018693}" type="presParOf" srcId="{8FA2CCFB-CDB3-4801-9DC8-5FB1771651D5}" destId="{EF152C50-A842-43FA-8C71-40D1D2B08927}" srcOrd="4" destOrd="0" presId="urn:microsoft.com/office/officeart/2005/8/layout/vProcess5"/>
    <dgm:cxn modelId="{6D73CEDA-F374-4F71-BCF5-669EC1992F33}" type="presParOf" srcId="{8FA2CCFB-CDB3-4801-9DC8-5FB1771651D5}" destId="{8C783F54-9DDB-4572-A396-6D8CEC77AF60}" srcOrd="5" destOrd="0" presId="urn:microsoft.com/office/officeart/2005/8/layout/vProcess5"/>
    <dgm:cxn modelId="{E050C4F0-A85D-4704-AE42-3297E0360319}" type="presParOf" srcId="{8FA2CCFB-CDB3-4801-9DC8-5FB1771651D5}" destId="{C6AA6AE4-6B49-48CD-96A6-EB3EEBF3754D}" srcOrd="6" destOrd="0" presId="urn:microsoft.com/office/officeart/2005/8/layout/vProcess5"/>
    <dgm:cxn modelId="{740866DB-BE99-4A84-B790-677D6C260776}" type="presParOf" srcId="{8FA2CCFB-CDB3-4801-9DC8-5FB1771651D5}" destId="{B78461EC-95DE-40F0-9349-36ABEE9407BA}" srcOrd="7" destOrd="0" presId="urn:microsoft.com/office/officeart/2005/8/layout/vProcess5"/>
    <dgm:cxn modelId="{E001B922-637B-41EE-8BC1-D0E2BB92ACAC}" type="presParOf" srcId="{8FA2CCFB-CDB3-4801-9DC8-5FB1771651D5}" destId="{7C55E4F4-A679-41E6-B241-A78EFBF906C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810098-DC6B-4ED4-93DC-A7DBD21E633A}" type="doc">
      <dgm:prSet loTypeId="urn:microsoft.com/office/officeart/2005/8/layout/hierarchy2" loCatId="hierarchy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DE"/>
        </a:p>
      </dgm:t>
    </dgm:pt>
    <dgm:pt modelId="{7AA16E9D-2210-4F07-BD82-ECCC8B7F37DF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Radio Access Network</a:t>
          </a:r>
          <a:endParaRPr lang="en-DE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142E9BC-1A60-4A5C-8FC2-AC8D4EE058C0}" type="parTrans" cxnId="{3E1609FC-43F3-4899-AB23-31224AABE646}">
      <dgm:prSet/>
      <dgm:spPr/>
      <dgm:t>
        <a:bodyPr/>
        <a:lstStyle/>
        <a:p>
          <a:endParaRPr lang="en-DE"/>
        </a:p>
      </dgm:t>
    </dgm:pt>
    <dgm:pt modelId="{50FC56A1-C9E2-4EA5-8844-5645A82ABD17}" type="sibTrans" cxnId="{3E1609FC-43F3-4899-AB23-31224AABE646}">
      <dgm:prSet/>
      <dgm:spPr/>
      <dgm:t>
        <a:bodyPr/>
        <a:lstStyle/>
        <a:p>
          <a:endParaRPr lang="en-DE"/>
        </a:p>
      </dgm:t>
    </dgm:pt>
    <dgm:pt modelId="{307E2AE4-9630-4E43-8436-3E6BDAA0538C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Centralized RAN (CRAN)</a:t>
          </a:r>
          <a:endParaRPr lang="en-DE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34D41EF-ED51-4330-A2D4-A5FDF6EEA452}" type="parTrans" cxnId="{CEA21100-A9FD-4E08-BECF-4151E50C0BA6}">
      <dgm:prSet/>
      <dgm:spPr/>
      <dgm:t>
        <a:bodyPr/>
        <a:lstStyle/>
        <a:p>
          <a:endParaRPr lang="en-DE"/>
        </a:p>
      </dgm:t>
    </dgm:pt>
    <dgm:pt modelId="{AF40EF07-C295-40F3-9F81-8EBB5D3D7733}" type="sibTrans" cxnId="{CEA21100-A9FD-4E08-BECF-4151E50C0BA6}">
      <dgm:prSet/>
      <dgm:spPr/>
      <dgm:t>
        <a:bodyPr/>
        <a:lstStyle/>
        <a:p>
          <a:endParaRPr lang="en-DE"/>
        </a:p>
      </dgm:t>
    </dgm:pt>
    <dgm:pt modelId="{7F291436-8E1B-4FD2-9B56-AB6D363EC2C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Distributed RAN (DRAN)</a:t>
          </a:r>
          <a:endParaRPr lang="en-DE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A7A7695-354A-40AB-A5D4-FDF2F520CC02}" type="parTrans" cxnId="{F2B9F1F8-1B7F-47ED-A80C-B362DE4B22F4}">
      <dgm:prSet/>
      <dgm:spPr/>
      <dgm:t>
        <a:bodyPr/>
        <a:lstStyle/>
        <a:p>
          <a:endParaRPr lang="en-DE"/>
        </a:p>
      </dgm:t>
    </dgm:pt>
    <dgm:pt modelId="{55816F4E-7BC0-4001-A2B9-405CAD8728E2}" type="sibTrans" cxnId="{F2B9F1F8-1B7F-47ED-A80C-B362DE4B22F4}">
      <dgm:prSet/>
      <dgm:spPr/>
      <dgm:t>
        <a:bodyPr/>
        <a:lstStyle/>
        <a:p>
          <a:endParaRPr lang="en-DE"/>
        </a:p>
      </dgm:t>
    </dgm:pt>
    <dgm:pt modelId="{8A639B46-E9E3-4BBB-AE90-9462F77E6F72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Open RAN (ORAN)</a:t>
          </a:r>
          <a:endParaRPr lang="en-DE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157D6D1-68C5-442A-B537-041D7BF5B1F4}" type="parTrans" cxnId="{32DDEAAF-AC40-4925-8E1B-A532266CF560}">
      <dgm:prSet/>
      <dgm:spPr/>
      <dgm:t>
        <a:bodyPr/>
        <a:lstStyle/>
        <a:p>
          <a:endParaRPr lang="en-DE"/>
        </a:p>
      </dgm:t>
    </dgm:pt>
    <dgm:pt modelId="{3829D403-2FDF-44A5-A545-CF366C5905E2}" type="sibTrans" cxnId="{32DDEAAF-AC40-4925-8E1B-A532266CF560}">
      <dgm:prSet/>
      <dgm:spPr/>
      <dgm:t>
        <a:bodyPr/>
        <a:lstStyle/>
        <a:p>
          <a:endParaRPr lang="en-DE"/>
        </a:p>
      </dgm:t>
    </dgm:pt>
    <dgm:pt modelId="{9161BB05-8E2A-40BC-AF8B-2914A841F4D1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Virtualized RAN (</a:t>
          </a:r>
          <a:r>
            <a:rPr lang="en-US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vRAN</a:t>
          </a: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)</a:t>
          </a:r>
          <a:endParaRPr lang="en-DE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B0850D1-2891-4AD2-A11F-DF8E5FBC04D6}" type="parTrans" cxnId="{27EEBE03-0BE6-42BF-B1F4-B4F1193992F6}">
      <dgm:prSet/>
      <dgm:spPr/>
      <dgm:t>
        <a:bodyPr/>
        <a:lstStyle/>
        <a:p>
          <a:endParaRPr lang="en-DE"/>
        </a:p>
      </dgm:t>
    </dgm:pt>
    <dgm:pt modelId="{957EB824-1EC8-47DC-A34D-88F1EEF8C4F8}" type="sibTrans" cxnId="{27EEBE03-0BE6-42BF-B1F4-B4F1193992F6}">
      <dgm:prSet/>
      <dgm:spPr/>
      <dgm:t>
        <a:bodyPr/>
        <a:lstStyle/>
        <a:p>
          <a:endParaRPr lang="en-DE"/>
        </a:p>
      </dgm:t>
    </dgm:pt>
    <dgm:pt modelId="{2E1C91E0-D80C-4FD5-806E-38ADE178D344}" type="pres">
      <dgm:prSet presAssocID="{DE810098-DC6B-4ED4-93DC-A7DBD21E633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A3F0E80-9A97-422A-8F5C-28FF65FB616D}" type="pres">
      <dgm:prSet presAssocID="{7AA16E9D-2210-4F07-BD82-ECCC8B7F37DF}" presName="root1" presStyleCnt="0"/>
      <dgm:spPr/>
    </dgm:pt>
    <dgm:pt modelId="{7B7B1FCE-0CF1-4BAB-957D-5CB6DE4D77BB}" type="pres">
      <dgm:prSet presAssocID="{7AA16E9D-2210-4F07-BD82-ECCC8B7F37DF}" presName="LevelOneTextNode" presStyleLbl="node0" presStyleIdx="0" presStyleCnt="1">
        <dgm:presLayoutVars>
          <dgm:chPref val="3"/>
        </dgm:presLayoutVars>
      </dgm:prSet>
      <dgm:spPr/>
    </dgm:pt>
    <dgm:pt modelId="{1EDFE2B1-EF96-4223-B4F9-0E0E47178600}" type="pres">
      <dgm:prSet presAssocID="{7AA16E9D-2210-4F07-BD82-ECCC8B7F37DF}" presName="level2hierChild" presStyleCnt="0"/>
      <dgm:spPr/>
    </dgm:pt>
    <dgm:pt modelId="{13F542BB-E47C-4B11-B482-18655E2D997A}" type="pres">
      <dgm:prSet presAssocID="{034D41EF-ED51-4330-A2D4-A5FDF6EEA452}" presName="conn2-1" presStyleLbl="parChTrans1D2" presStyleIdx="0" presStyleCnt="4"/>
      <dgm:spPr/>
    </dgm:pt>
    <dgm:pt modelId="{A6DFEB09-90A0-4D13-8316-026EE28DA15C}" type="pres">
      <dgm:prSet presAssocID="{034D41EF-ED51-4330-A2D4-A5FDF6EEA452}" presName="connTx" presStyleLbl="parChTrans1D2" presStyleIdx="0" presStyleCnt="4"/>
      <dgm:spPr/>
    </dgm:pt>
    <dgm:pt modelId="{E196EE66-DC30-45A8-8962-C32D6EB9CA82}" type="pres">
      <dgm:prSet presAssocID="{307E2AE4-9630-4E43-8436-3E6BDAA0538C}" presName="root2" presStyleCnt="0"/>
      <dgm:spPr/>
    </dgm:pt>
    <dgm:pt modelId="{CC4A360F-6D49-4076-A148-AD0A9673AC56}" type="pres">
      <dgm:prSet presAssocID="{307E2AE4-9630-4E43-8436-3E6BDAA0538C}" presName="LevelTwoTextNode" presStyleLbl="node2" presStyleIdx="0" presStyleCnt="4">
        <dgm:presLayoutVars>
          <dgm:chPref val="3"/>
        </dgm:presLayoutVars>
      </dgm:prSet>
      <dgm:spPr/>
    </dgm:pt>
    <dgm:pt modelId="{388035DE-61DD-4999-ABBD-4025E6B7789F}" type="pres">
      <dgm:prSet presAssocID="{307E2AE4-9630-4E43-8436-3E6BDAA0538C}" presName="level3hierChild" presStyleCnt="0"/>
      <dgm:spPr/>
    </dgm:pt>
    <dgm:pt modelId="{2196511B-700B-4CB3-BBEB-69F4F36B371B}" type="pres">
      <dgm:prSet presAssocID="{7A7A7695-354A-40AB-A5D4-FDF2F520CC02}" presName="conn2-1" presStyleLbl="parChTrans1D2" presStyleIdx="1" presStyleCnt="4"/>
      <dgm:spPr/>
    </dgm:pt>
    <dgm:pt modelId="{52F14E22-D969-4713-9BA9-9A4440A91676}" type="pres">
      <dgm:prSet presAssocID="{7A7A7695-354A-40AB-A5D4-FDF2F520CC02}" presName="connTx" presStyleLbl="parChTrans1D2" presStyleIdx="1" presStyleCnt="4"/>
      <dgm:spPr/>
    </dgm:pt>
    <dgm:pt modelId="{0401B520-6918-4EC9-A974-BB8AAC47DD0F}" type="pres">
      <dgm:prSet presAssocID="{7F291436-8E1B-4FD2-9B56-AB6D363EC2C4}" presName="root2" presStyleCnt="0"/>
      <dgm:spPr/>
    </dgm:pt>
    <dgm:pt modelId="{2ABD270B-AD31-4363-94A0-B0F9DDC970E5}" type="pres">
      <dgm:prSet presAssocID="{7F291436-8E1B-4FD2-9B56-AB6D363EC2C4}" presName="LevelTwoTextNode" presStyleLbl="node2" presStyleIdx="1" presStyleCnt="4">
        <dgm:presLayoutVars>
          <dgm:chPref val="3"/>
        </dgm:presLayoutVars>
      </dgm:prSet>
      <dgm:spPr/>
    </dgm:pt>
    <dgm:pt modelId="{9F7685DB-BD10-4911-834E-C322449BF079}" type="pres">
      <dgm:prSet presAssocID="{7F291436-8E1B-4FD2-9B56-AB6D363EC2C4}" presName="level3hierChild" presStyleCnt="0"/>
      <dgm:spPr/>
    </dgm:pt>
    <dgm:pt modelId="{BBF71D62-2067-4357-A237-B719E4528FD0}" type="pres">
      <dgm:prSet presAssocID="{A157D6D1-68C5-442A-B537-041D7BF5B1F4}" presName="conn2-1" presStyleLbl="parChTrans1D2" presStyleIdx="2" presStyleCnt="4"/>
      <dgm:spPr/>
    </dgm:pt>
    <dgm:pt modelId="{4D8F8CF0-D24D-41F9-813D-7782F789BA23}" type="pres">
      <dgm:prSet presAssocID="{A157D6D1-68C5-442A-B537-041D7BF5B1F4}" presName="connTx" presStyleLbl="parChTrans1D2" presStyleIdx="2" presStyleCnt="4"/>
      <dgm:spPr/>
    </dgm:pt>
    <dgm:pt modelId="{56C76A79-6B46-47DE-8A04-92D987DFD65C}" type="pres">
      <dgm:prSet presAssocID="{8A639B46-E9E3-4BBB-AE90-9462F77E6F72}" presName="root2" presStyleCnt="0"/>
      <dgm:spPr/>
    </dgm:pt>
    <dgm:pt modelId="{4528A038-4934-41F9-A79D-8288315DE1B0}" type="pres">
      <dgm:prSet presAssocID="{8A639B46-E9E3-4BBB-AE90-9462F77E6F72}" presName="LevelTwoTextNode" presStyleLbl="node2" presStyleIdx="2" presStyleCnt="4">
        <dgm:presLayoutVars>
          <dgm:chPref val="3"/>
        </dgm:presLayoutVars>
      </dgm:prSet>
      <dgm:spPr/>
    </dgm:pt>
    <dgm:pt modelId="{760F1E7B-8112-4047-AAF9-4074C85C5689}" type="pres">
      <dgm:prSet presAssocID="{8A639B46-E9E3-4BBB-AE90-9462F77E6F72}" presName="level3hierChild" presStyleCnt="0"/>
      <dgm:spPr/>
    </dgm:pt>
    <dgm:pt modelId="{55A0DF2F-B29D-443F-B05B-F926B7C72BF5}" type="pres">
      <dgm:prSet presAssocID="{2B0850D1-2891-4AD2-A11F-DF8E5FBC04D6}" presName="conn2-1" presStyleLbl="parChTrans1D2" presStyleIdx="3" presStyleCnt="4"/>
      <dgm:spPr/>
    </dgm:pt>
    <dgm:pt modelId="{832EAD96-6F03-46DA-9D02-13CDA60559F4}" type="pres">
      <dgm:prSet presAssocID="{2B0850D1-2891-4AD2-A11F-DF8E5FBC04D6}" presName="connTx" presStyleLbl="parChTrans1D2" presStyleIdx="3" presStyleCnt="4"/>
      <dgm:spPr/>
    </dgm:pt>
    <dgm:pt modelId="{4ABC0041-BF93-40B6-A95A-02A9827ADD21}" type="pres">
      <dgm:prSet presAssocID="{9161BB05-8E2A-40BC-AF8B-2914A841F4D1}" presName="root2" presStyleCnt="0"/>
      <dgm:spPr/>
    </dgm:pt>
    <dgm:pt modelId="{5555880C-316C-48C0-BE8D-2DB82CD825DE}" type="pres">
      <dgm:prSet presAssocID="{9161BB05-8E2A-40BC-AF8B-2914A841F4D1}" presName="LevelTwoTextNode" presStyleLbl="node2" presStyleIdx="3" presStyleCnt="4">
        <dgm:presLayoutVars>
          <dgm:chPref val="3"/>
        </dgm:presLayoutVars>
      </dgm:prSet>
      <dgm:spPr/>
    </dgm:pt>
    <dgm:pt modelId="{E49A3B8D-8F25-4028-8B0B-616454334C57}" type="pres">
      <dgm:prSet presAssocID="{9161BB05-8E2A-40BC-AF8B-2914A841F4D1}" presName="level3hierChild" presStyleCnt="0"/>
      <dgm:spPr/>
    </dgm:pt>
  </dgm:ptLst>
  <dgm:cxnLst>
    <dgm:cxn modelId="{CEA21100-A9FD-4E08-BECF-4151E50C0BA6}" srcId="{7AA16E9D-2210-4F07-BD82-ECCC8B7F37DF}" destId="{307E2AE4-9630-4E43-8436-3E6BDAA0538C}" srcOrd="0" destOrd="0" parTransId="{034D41EF-ED51-4330-A2D4-A5FDF6EEA452}" sibTransId="{AF40EF07-C295-40F3-9F81-8EBB5D3D7733}"/>
    <dgm:cxn modelId="{FFEAEE02-8528-4CD4-89F2-B1584698D84D}" type="presOf" srcId="{7A7A7695-354A-40AB-A5D4-FDF2F520CC02}" destId="{52F14E22-D969-4713-9BA9-9A4440A91676}" srcOrd="1" destOrd="0" presId="urn:microsoft.com/office/officeart/2005/8/layout/hierarchy2"/>
    <dgm:cxn modelId="{27EEBE03-0BE6-42BF-B1F4-B4F1193992F6}" srcId="{7AA16E9D-2210-4F07-BD82-ECCC8B7F37DF}" destId="{9161BB05-8E2A-40BC-AF8B-2914A841F4D1}" srcOrd="3" destOrd="0" parTransId="{2B0850D1-2891-4AD2-A11F-DF8E5FBC04D6}" sibTransId="{957EB824-1EC8-47DC-A34D-88F1EEF8C4F8}"/>
    <dgm:cxn modelId="{1AC1860B-F1AF-4862-A78A-42A02E34B16F}" type="presOf" srcId="{2B0850D1-2891-4AD2-A11F-DF8E5FBC04D6}" destId="{55A0DF2F-B29D-443F-B05B-F926B7C72BF5}" srcOrd="0" destOrd="0" presId="urn:microsoft.com/office/officeart/2005/8/layout/hierarchy2"/>
    <dgm:cxn modelId="{3B565E0C-22FF-4F4B-82E2-92DEB88568B8}" type="presOf" srcId="{7AA16E9D-2210-4F07-BD82-ECCC8B7F37DF}" destId="{7B7B1FCE-0CF1-4BAB-957D-5CB6DE4D77BB}" srcOrd="0" destOrd="0" presId="urn:microsoft.com/office/officeart/2005/8/layout/hierarchy2"/>
    <dgm:cxn modelId="{0064F23B-7C0F-4526-BA5F-E28DC696DB9D}" type="presOf" srcId="{2B0850D1-2891-4AD2-A11F-DF8E5FBC04D6}" destId="{832EAD96-6F03-46DA-9D02-13CDA60559F4}" srcOrd="1" destOrd="0" presId="urn:microsoft.com/office/officeart/2005/8/layout/hierarchy2"/>
    <dgm:cxn modelId="{940FF83F-9084-4BAA-9608-C055BD9F5215}" type="presOf" srcId="{DE810098-DC6B-4ED4-93DC-A7DBD21E633A}" destId="{2E1C91E0-D80C-4FD5-806E-38ADE178D344}" srcOrd="0" destOrd="0" presId="urn:microsoft.com/office/officeart/2005/8/layout/hierarchy2"/>
    <dgm:cxn modelId="{AFA36862-FF00-415C-9CE1-54783011A047}" type="presOf" srcId="{7A7A7695-354A-40AB-A5D4-FDF2F520CC02}" destId="{2196511B-700B-4CB3-BBEB-69F4F36B371B}" srcOrd="0" destOrd="0" presId="urn:microsoft.com/office/officeart/2005/8/layout/hierarchy2"/>
    <dgm:cxn modelId="{07613154-6A8D-4CE0-910A-35B919D11682}" type="presOf" srcId="{307E2AE4-9630-4E43-8436-3E6BDAA0538C}" destId="{CC4A360F-6D49-4076-A148-AD0A9673AC56}" srcOrd="0" destOrd="0" presId="urn:microsoft.com/office/officeart/2005/8/layout/hierarchy2"/>
    <dgm:cxn modelId="{AA1EB356-7B96-4015-9179-341AC2FB12AE}" type="presOf" srcId="{A157D6D1-68C5-442A-B537-041D7BF5B1F4}" destId="{BBF71D62-2067-4357-A237-B719E4528FD0}" srcOrd="0" destOrd="0" presId="urn:microsoft.com/office/officeart/2005/8/layout/hierarchy2"/>
    <dgm:cxn modelId="{977BD858-F1D7-4986-AFA0-7160CB703202}" type="presOf" srcId="{9161BB05-8E2A-40BC-AF8B-2914A841F4D1}" destId="{5555880C-316C-48C0-BE8D-2DB82CD825DE}" srcOrd="0" destOrd="0" presId="urn:microsoft.com/office/officeart/2005/8/layout/hierarchy2"/>
    <dgm:cxn modelId="{0ACBF278-8CDD-454D-ABD1-97FEE3647BAE}" type="presOf" srcId="{7F291436-8E1B-4FD2-9B56-AB6D363EC2C4}" destId="{2ABD270B-AD31-4363-94A0-B0F9DDC970E5}" srcOrd="0" destOrd="0" presId="urn:microsoft.com/office/officeart/2005/8/layout/hierarchy2"/>
    <dgm:cxn modelId="{2266A37F-FBCD-4FB2-A00B-2A5B9A2C1384}" type="presOf" srcId="{034D41EF-ED51-4330-A2D4-A5FDF6EEA452}" destId="{A6DFEB09-90A0-4D13-8316-026EE28DA15C}" srcOrd="1" destOrd="0" presId="urn:microsoft.com/office/officeart/2005/8/layout/hierarchy2"/>
    <dgm:cxn modelId="{195CE182-2BD9-40AA-B809-E5B486F5BAA5}" type="presOf" srcId="{034D41EF-ED51-4330-A2D4-A5FDF6EEA452}" destId="{13F542BB-E47C-4B11-B482-18655E2D997A}" srcOrd="0" destOrd="0" presId="urn:microsoft.com/office/officeart/2005/8/layout/hierarchy2"/>
    <dgm:cxn modelId="{2A31C298-54C3-485C-85EC-FAB15FFA45C9}" type="presOf" srcId="{A157D6D1-68C5-442A-B537-041D7BF5B1F4}" destId="{4D8F8CF0-D24D-41F9-813D-7782F789BA23}" srcOrd="1" destOrd="0" presId="urn:microsoft.com/office/officeart/2005/8/layout/hierarchy2"/>
    <dgm:cxn modelId="{32DDEAAF-AC40-4925-8E1B-A532266CF560}" srcId="{7AA16E9D-2210-4F07-BD82-ECCC8B7F37DF}" destId="{8A639B46-E9E3-4BBB-AE90-9462F77E6F72}" srcOrd="2" destOrd="0" parTransId="{A157D6D1-68C5-442A-B537-041D7BF5B1F4}" sibTransId="{3829D403-2FDF-44A5-A545-CF366C5905E2}"/>
    <dgm:cxn modelId="{59E5A3E9-AC01-4149-8F38-7D7FEBBE01BE}" type="presOf" srcId="{8A639B46-E9E3-4BBB-AE90-9462F77E6F72}" destId="{4528A038-4934-41F9-A79D-8288315DE1B0}" srcOrd="0" destOrd="0" presId="urn:microsoft.com/office/officeart/2005/8/layout/hierarchy2"/>
    <dgm:cxn modelId="{F2B9F1F8-1B7F-47ED-A80C-B362DE4B22F4}" srcId="{7AA16E9D-2210-4F07-BD82-ECCC8B7F37DF}" destId="{7F291436-8E1B-4FD2-9B56-AB6D363EC2C4}" srcOrd="1" destOrd="0" parTransId="{7A7A7695-354A-40AB-A5D4-FDF2F520CC02}" sibTransId="{55816F4E-7BC0-4001-A2B9-405CAD8728E2}"/>
    <dgm:cxn modelId="{3E1609FC-43F3-4899-AB23-31224AABE646}" srcId="{DE810098-DC6B-4ED4-93DC-A7DBD21E633A}" destId="{7AA16E9D-2210-4F07-BD82-ECCC8B7F37DF}" srcOrd="0" destOrd="0" parTransId="{8142E9BC-1A60-4A5C-8FC2-AC8D4EE058C0}" sibTransId="{50FC56A1-C9E2-4EA5-8844-5645A82ABD17}"/>
    <dgm:cxn modelId="{7DECCE85-F521-448A-AB94-2C2D8EFBE26C}" type="presParOf" srcId="{2E1C91E0-D80C-4FD5-806E-38ADE178D344}" destId="{CA3F0E80-9A97-422A-8F5C-28FF65FB616D}" srcOrd="0" destOrd="0" presId="urn:microsoft.com/office/officeart/2005/8/layout/hierarchy2"/>
    <dgm:cxn modelId="{6192993B-CC7F-480B-A295-842000661174}" type="presParOf" srcId="{CA3F0E80-9A97-422A-8F5C-28FF65FB616D}" destId="{7B7B1FCE-0CF1-4BAB-957D-5CB6DE4D77BB}" srcOrd="0" destOrd="0" presId="urn:microsoft.com/office/officeart/2005/8/layout/hierarchy2"/>
    <dgm:cxn modelId="{7F51CF16-4E28-45CE-B1D4-139003FA43AF}" type="presParOf" srcId="{CA3F0E80-9A97-422A-8F5C-28FF65FB616D}" destId="{1EDFE2B1-EF96-4223-B4F9-0E0E47178600}" srcOrd="1" destOrd="0" presId="urn:microsoft.com/office/officeart/2005/8/layout/hierarchy2"/>
    <dgm:cxn modelId="{D2B66104-3C1F-4836-86F6-F6E486D9DB8B}" type="presParOf" srcId="{1EDFE2B1-EF96-4223-B4F9-0E0E47178600}" destId="{13F542BB-E47C-4B11-B482-18655E2D997A}" srcOrd="0" destOrd="0" presId="urn:microsoft.com/office/officeart/2005/8/layout/hierarchy2"/>
    <dgm:cxn modelId="{35C76C47-2874-4BC8-919B-ECCB3980A78E}" type="presParOf" srcId="{13F542BB-E47C-4B11-B482-18655E2D997A}" destId="{A6DFEB09-90A0-4D13-8316-026EE28DA15C}" srcOrd="0" destOrd="0" presId="urn:microsoft.com/office/officeart/2005/8/layout/hierarchy2"/>
    <dgm:cxn modelId="{BD906EBF-12AF-4D51-B84F-8AEC9CB5BCBE}" type="presParOf" srcId="{1EDFE2B1-EF96-4223-B4F9-0E0E47178600}" destId="{E196EE66-DC30-45A8-8962-C32D6EB9CA82}" srcOrd="1" destOrd="0" presId="urn:microsoft.com/office/officeart/2005/8/layout/hierarchy2"/>
    <dgm:cxn modelId="{6196F400-0C1C-4797-AE30-91DC5CFFF51C}" type="presParOf" srcId="{E196EE66-DC30-45A8-8962-C32D6EB9CA82}" destId="{CC4A360F-6D49-4076-A148-AD0A9673AC56}" srcOrd="0" destOrd="0" presId="urn:microsoft.com/office/officeart/2005/8/layout/hierarchy2"/>
    <dgm:cxn modelId="{1BFA5619-A3C1-4E0F-8F6B-A5F75E968E58}" type="presParOf" srcId="{E196EE66-DC30-45A8-8962-C32D6EB9CA82}" destId="{388035DE-61DD-4999-ABBD-4025E6B7789F}" srcOrd="1" destOrd="0" presId="urn:microsoft.com/office/officeart/2005/8/layout/hierarchy2"/>
    <dgm:cxn modelId="{14E586CD-6ADE-41C0-8A33-CFBE124F6B21}" type="presParOf" srcId="{1EDFE2B1-EF96-4223-B4F9-0E0E47178600}" destId="{2196511B-700B-4CB3-BBEB-69F4F36B371B}" srcOrd="2" destOrd="0" presId="urn:microsoft.com/office/officeart/2005/8/layout/hierarchy2"/>
    <dgm:cxn modelId="{A968DC01-868C-46B9-9643-2D5912C06C0A}" type="presParOf" srcId="{2196511B-700B-4CB3-BBEB-69F4F36B371B}" destId="{52F14E22-D969-4713-9BA9-9A4440A91676}" srcOrd="0" destOrd="0" presId="urn:microsoft.com/office/officeart/2005/8/layout/hierarchy2"/>
    <dgm:cxn modelId="{211275AB-59DC-4A8C-9FD6-E18FEB6FD39C}" type="presParOf" srcId="{1EDFE2B1-EF96-4223-B4F9-0E0E47178600}" destId="{0401B520-6918-4EC9-A974-BB8AAC47DD0F}" srcOrd="3" destOrd="0" presId="urn:microsoft.com/office/officeart/2005/8/layout/hierarchy2"/>
    <dgm:cxn modelId="{7570A3DE-82C4-4FCC-94FD-C2DB97B93A31}" type="presParOf" srcId="{0401B520-6918-4EC9-A974-BB8AAC47DD0F}" destId="{2ABD270B-AD31-4363-94A0-B0F9DDC970E5}" srcOrd="0" destOrd="0" presId="urn:microsoft.com/office/officeart/2005/8/layout/hierarchy2"/>
    <dgm:cxn modelId="{EC8E826B-6D0E-4C99-BEFE-1C095D126920}" type="presParOf" srcId="{0401B520-6918-4EC9-A974-BB8AAC47DD0F}" destId="{9F7685DB-BD10-4911-834E-C322449BF079}" srcOrd="1" destOrd="0" presId="urn:microsoft.com/office/officeart/2005/8/layout/hierarchy2"/>
    <dgm:cxn modelId="{43F6C24B-615F-4EFF-BF05-28A3C52A4A8F}" type="presParOf" srcId="{1EDFE2B1-EF96-4223-B4F9-0E0E47178600}" destId="{BBF71D62-2067-4357-A237-B719E4528FD0}" srcOrd="4" destOrd="0" presId="urn:microsoft.com/office/officeart/2005/8/layout/hierarchy2"/>
    <dgm:cxn modelId="{5A37ED57-82DC-4555-80B0-D3EC8E36C425}" type="presParOf" srcId="{BBF71D62-2067-4357-A237-B719E4528FD0}" destId="{4D8F8CF0-D24D-41F9-813D-7782F789BA23}" srcOrd="0" destOrd="0" presId="urn:microsoft.com/office/officeart/2005/8/layout/hierarchy2"/>
    <dgm:cxn modelId="{032515EA-6C8E-4E6E-B2B7-3A6F88FA932D}" type="presParOf" srcId="{1EDFE2B1-EF96-4223-B4F9-0E0E47178600}" destId="{56C76A79-6B46-47DE-8A04-92D987DFD65C}" srcOrd="5" destOrd="0" presId="urn:microsoft.com/office/officeart/2005/8/layout/hierarchy2"/>
    <dgm:cxn modelId="{371362F7-F332-4D4D-816D-C689A7949D19}" type="presParOf" srcId="{56C76A79-6B46-47DE-8A04-92D987DFD65C}" destId="{4528A038-4934-41F9-A79D-8288315DE1B0}" srcOrd="0" destOrd="0" presId="urn:microsoft.com/office/officeart/2005/8/layout/hierarchy2"/>
    <dgm:cxn modelId="{337DA57B-A9E0-4D69-8963-20C212A7D823}" type="presParOf" srcId="{56C76A79-6B46-47DE-8A04-92D987DFD65C}" destId="{760F1E7B-8112-4047-AAF9-4074C85C5689}" srcOrd="1" destOrd="0" presId="urn:microsoft.com/office/officeart/2005/8/layout/hierarchy2"/>
    <dgm:cxn modelId="{9EC86735-5B20-4E95-9FF0-9BACC44B4082}" type="presParOf" srcId="{1EDFE2B1-EF96-4223-B4F9-0E0E47178600}" destId="{55A0DF2F-B29D-443F-B05B-F926B7C72BF5}" srcOrd="6" destOrd="0" presId="urn:microsoft.com/office/officeart/2005/8/layout/hierarchy2"/>
    <dgm:cxn modelId="{539724AD-0657-4409-8140-B0CCC07C771A}" type="presParOf" srcId="{55A0DF2F-B29D-443F-B05B-F926B7C72BF5}" destId="{832EAD96-6F03-46DA-9D02-13CDA60559F4}" srcOrd="0" destOrd="0" presId="urn:microsoft.com/office/officeart/2005/8/layout/hierarchy2"/>
    <dgm:cxn modelId="{E6430B9E-35E4-48CF-92DF-367CCDA8D2C6}" type="presParOf" srcId="{1EDFE2B1-EF96-4223-B4F9-0E0E47178600}" destId="{4ABC0041-BF93-40B6-A95A-02A9827ADD21}" srcOrd="7" destOrd="0" presId="urn:microsoft.com/office/officeart/2005/8/layout/hierarchy2"/>
    <dgm:cxn modelId="{C1646CFF-849A-4BF1-8EE1-5B793CB86354}" type="presParOf" srcId="{4ABC0041-BF93-40B6-A95A-02A9827ADD21}" destId="{5555880C-316C-48C0-BE8D-2DB82CD825DE}" srcOrd="0" destOrd="0" presId="urn:microsoft.com/office/officeart/2005/8/layout/hierarchy2"/>
    <dgm:cxn modelId="{959554FF-0F1E-4DB8-A677-5FD609859C8A}" type="presParOf" srcId="{4ABC0041-BF93-40B6-A95A-02A9827ADD21}" destId="{E49A3B8D-8F25-4028-8B0B-616454334C5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EFEAEF-34DD-46CA-9C56-85A6CDC7F45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68CA0FD-F054-4D85-91C6-85067ECE71B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Atomic Red Team</a:t>
          </a:r>
        </a:p>
      </dgm:t>
    </dgm:pt>
    <dgm:pt modelId="{9A59AF1A-B747-4CE4-83CA-4D4B2F1AAF5B}" type="parTrans" cxnId="{345554A5-DBA5-4269-8CA5-70D85C127A1A}">
      <dgm:prSet/>
      <dgm:spPr/>
      <dgm:t>
        <a:bodyPr/>
        <a:lstStyle/>
        <a:p>
          <a:endParaRPr lang="en-US"/>
        </a:p>
      </dgm:t>
    </dgm:pt>
    <dgm:pt modelId="{E4417A34-CA66-4514-9006-855D855CBAA6}" type="sibTrans" cxnId="{345554A5-DBA5-4269-8CA5-70D85C127A1A}">
      <dgm:prSet/>
      <dgm:spPr/>
      <dgm:t>
        <a:bodyPr/>
        <a:lstStyle/>
        <a:p>
          <a:endParaRPr lang="en-US"/>
        </a:p>
      </dgm:t>
    </dgm:pt>
    <dgm:pt modelId="{DF41945B-6B3A-4009-95D4-C425DB4BC2AA}">
      <dgm:prSet/>
      <dgm:spPr>
        <a:solidFill>
          <a:srgbClr val="00B0F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Kali Linux</a:t>
          </a:r>
        </a:p>
      </dgm:t>
    </dgm:pt>
    <dgm:pt modelId="{B8961FC6-563A-4FF6-BBE6-43FCB9B4BE53}" type="parTrans" cxnId="{41B291AE-CF2A-4C3A-BBA0-24278D117B91}">
      <dgm:prSet/>
      <dgm:spPr/>
      <dgm:t>
        <a:bodyPr/>
        <a:lstStyle/>
        <a:p>
          <a:endParaRPr lang="en-US"/>
        </a:p>
      </dgm:t>
    </dgm:pt>
    <dgm:pt modelId="{8058B5D3-401F-4BB5-83D1-15E83CD3D6BB}" type="sibTrans" cxnId="{41B291AE-CF2A-4C3A-BBA0-24278D117B91}">
      <dgm:prSet/>
      <dgm:spPr/>
      <dgm:t>
        <a:bodyPr/>
        <a:lstStyle/>
        <a:p>
          <a:endParaRPr lang="en-US"/>
        </a:p>
      </dgm:t>
    </dgm:pt>
    <dgm:pt modelId="{FC3745C2-9C50-48CF-9024-011E9C335B80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Caldera</a:t>
          </a:r>
        </a:p>
      </dgm:t>
    </dgm:pt>
    <dgm:pt modelId="{F5AE56A5-E9AA-4B5A-B720-CE452A8443DA}" type="parTrans" cxnId="{E1E2C68D-6E25-48FF-9299-42ED2BE6B247}">
      <dgm:prSet/>
      <dgm:spPr/>
      <dgm:t>
        <a:bodyPr/>
        <a:lstStyle/>
        <a:p>
          <a:endParaRPr lang="en-US"/>
        </a:p>
      </dgm:t>
    </dgm:pt>
    <dgm:pt modelId="{663D8F3E-9174-4715-8D15-4C8498F0E3FC}" type="sibTrans" cxnId="{E1E2C68D-6E25-48FF-9299-42ED2BE6B247}">
      <dgm:prSet/>
      <dgm:spPr/>
      <dgm:t>
        <a:bodyPr/>
        <a:lstStyle/>
        <a:p>
          <a:endParaRPr lang="en-US"/>
        </a:p>
      </dgm:t>
    </dgm:pt>
    <dgm:pt modelId="{C7D569F1-855B-458F-AB81-36D595C70922}">
      <dgm:prSet/>
      <dgm:spPr>
        <a:solidFill>
          <a:srgbClr val="FFC000"/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Infection Monkey</a:t>
          </a:r>
        </a:p>
      </dgm:t>
    </dgm:pt>
    <dgm:pt modelId="{227993FB-104E-4549-939B-FADCEAC4E96E}" type="parTrans" cxnId="{7F13D04D-8742-4052-8970-1BE8D93E7DAD}">
      <dgm:prSet/>
      <dgm:spPr/>
      <dgm:t>
        <a:bodyPr/>
        <a:lstStyle/>
        <a:p>
          <a:endParaRPr lang="en-US"/>
        </a:p>
      </dgm:t>
    </dgm:pt>
    <dgm:pt modelId="{723E7825-1500-4CF7-A2CB-911F07B8718A}" type="sibTrans" cxnId="{7F13D04D-8742-4052-8970-1BE8D93E7DAD}">
      <dgm:prSet/>
      <dgm:spPr/>
      <dgm:t>
        <a:bodyPr/>
        <a:lstStyle/>
        <a:p>
          <a:endParaRPr lang="en-US"/>
        </a:p>
      </dgm:t>
    </dgm:pt>
    <dgm:pt modelId="{F166B29D-3840-4C5F-BB04-50E5260A3B9A}" type="pres">
      <dgm:prSet presAssocID="{9CEFEAEF-34DD-46CA-9C56-85A6CDC7F45B}" presName="Name0" presStyleCnt="0">
        <dgm:presLayoutVars>
          <dgm:dir/>
          <dgm:animLvl val="lvl"/>
          <dgm:resizeHandles val="exact"/>
        </dgm:presLayoutVars>
      </dgm:prSet>
      <dgm:spPr/>
    </dgm:pt>
    <dgm:pt modelId="{EA34A684-3B8E-4018-B143-65454F9A9694}" type="pres">
      <dgm:prSet presAssocID="{F68CA0FD-F054-4D85-91C6-85067ECE71B1}" presName="linNode" presStyleCnt="0"/>
      <dgm:spPr/>
    </dgm:pt>
    <dgm:pt modelId="{F1C95C8E-6938-4746-91F2-B6F419B32E05}" type="pres">
      <dgm:prSet presAssocID="{F68CA0FD-F054-4D85-91C6-85067ECE71B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C461810-CDD4-46CB-9A36-5B742D32350D}" type="pres">
      <dgm:prSet presAssocID="{E4417A34-CA66-4514-9006-855D855CBAA6}" presName="sp" presStyleCnt="0"/>
      <dgm:spPr/>
    </dgm:pt>
    <dgm:pt modelId="{9B6C401D-73D3-43D6-92CD-C1E95DFE783D}" type="pres">
      <dgm:prSet presAssocID="{DF41945B-6B3A-4009-95D4-C425DB4BC2AA}" presName="linNode" presStyleCnt="0"/>
      <dgm:spPr/>
    </dgm:pt>
    <dgm:pt modelId="{FB865ABA-0FC7-472D-BBCF-E30ECD31CC61}" type="pres">
      <dgm:prSet presAssocID="{DF41945B-6B3A-4009-95D4-C425DB4BC2A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AC0ECD1-738A-4945-BC49-46CF156CADAA}" type="pres">
      <dgm:prSet presAssocID="{8058B5D3-401F-4BB5-83D1-15E83CD3D6BB}" presName="sp" presStyleCnt="0"/>
      <dgm:spPr/>
    </dgm:pt>
    <dgm:pt modelId="{54BA9799-D505-4F5B-A2C7-BA9BE8148017}" type="pres">
      <dgm:prSet presAssocID="{FC3745C2-9C50-48CF-9024-011E9C335B80}" presName="linNode" presStyleCnt="0"/>
      <dgm:spPr/>
    </dgm:pt>
    <dgm:pt modelId="{9CBC182E-75B8-4228-819D-4CEA721BDE49}" type="pres">
      <dgm:prSet presAssocID="{FC3745C2-9C50-48CF-9024-011E9C335B8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6DB6168-982B-4D71-BEB7-30DD1493D5A7}" type="pres">
      <dgm:prSet presAssocID="{663D8F3E-9174-4715-8D15-4C8498F0E3FC}" presName="sp" presStyleCnt="0"/>
      <dgm:spPr/>
    </dgm:pt>
    <dgm:pt modelId="{7B26BB34-0368-43A4-955F-8DF3161DEF0F}" type="pres">
      <dgm:prSet presAssocID="{C7D569F1-855B-458F-AB81-36D595C70922}" presName="linNode" presStyleCnt="0"/>
      <dgm:spPr/>
    </dgm:pt>
    <dgm:pt modelId="{E460407A-A930-4653-94F2-6D37C2820745}" type="pres">
      <dgm:prSet presAssocID="{C7D569F1-855B-458F-AB81-36D595C70922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7E66D029-0EA1-4B4F-B2E5-50298BBC8627}" type="presOf" srcId="{C7D569F1-855B-458F-AB81-36D595C70922}" destId="{E460407A-A930-4653-94F2-6D37C2820745}" srcOrd="0" destOrd="0" presId="urn:microsoft.com/office/officeart/2005/8/layout/vList5"/>
    <dgm:cxn modelId="{C2AF9635-2CD4-40C2-9D49-2858C9B4B005}" type="presOf" srcId="{9CEFEAEF-34DD-46CA-9C56-85A6CDC7F45B}" destId="{F166B29D-3840-4C5F-BB04-50E5260A3B9A}" srcOrd="0" destOrd="0" presId="urn:microsoft.com/office/officeart/2005/8/layout/vList5"/>
    <dgm:cxn modelId="{AD1B0968-33AD-4A29-AB32-727ED89DEEC2}" type="presOf" srcId="{DF41945B-6B3A-4009-95D4-C425DB4BC2AA}" destId="{FB865ABA-0FC7-472D-BBCF-E30ECD31CC61}" srcOrd="0" destOrd="0" presId="urn:microsoft.com/office/officeart/2005/8/layout/vList5"/>
    <dgm:cxn modelId="{7F13D04D-8742-4052-8970-1BE8D93E7DAD}" srcId="{9CEFEAEF-34DD-46CA-9C56-85A6CDC7F45B}" destId="{C7D569F1-855B-458F-AB81-36D595C70922}" srcOrd="3" destOrd="0" parTransId="{227993FB-104E-4549-939B-FADCEAC4E96E}" sibTransId="{723E7825-1500-4CF7-A2CB-911F07B8718A}"/>
    <dgm:cxn modelId="{E1E2C68D-6E25-48FF-9299-42ED2BE6B247}" srcId="{9CEFEAEF-34DD-46CA-9C56-85A6CDC7F45B}" destId="{FC3745C2-9C50-48CF-9024-011E9C335B80}" srcOrd="2" destOrd="0" parTransId="{F5AE56A5-E9AA-4B5A-B720-CE452A8443DA}" sibTransId="{663D8F3E-9174-4715-8D15-4C8498F0E3FC}"/>
    <dgm:cxn modelId="{345554A5-DBA5-4269-8CA5-70D85C127A1A}" srcId="{9CEFEAEF-34DD-46CA-9C56-85A6CDC7F45B}" destId="{F68CA0FD-F054-4D85-91C6-85067ECE71B1}" srcOrd="0" destOrd="0" parTransId="{9A59AF1A-B747-4CE4-83CA-4D4B2F1AAF5B}" sibTransId="{E4417A34-CA66-4514-9006-855D855CBAA6}"/>
    <dgm:cxn modelId="{41B291AE-CF2A-4C3A-BBA0-24278D117B91}" srcId="{9CEFEAEF-34DD-46CA-9C56-85A6CDC7F45B}" destId="{DF41945B-6B3A-4009-95D4-C425DB4BC2AA}" srcOrd="1" destOrd="0" parTransId="{B8961FC6-563A-4FF6-BBE6-43FCB9B4BE53}" sibTransId="{8058B5D3-401F-4BB5-83D1-15E83CD3D6BB}"/>
    <dgm:cxn modelId="{06E747C1-C6B1-4D39-9E10-817B60F277DC}" type="presOf" srcId="{F68CA0FD-F054-4D85-91C6-85067ECE71B1}" destId="{F1C95C8E-6938-4746-91F2-B6F419B32E05}" srcOrd="0" destOrd="0" presId="urn:microsoft.com/office/officeart/2005/8/layout/vList5"/>
    <dgm:cxn modelId="{6623BDCA-DC6C-4A4B-A4E0-9FE66C649B99}" type="presOf" srcId="{FC3745C2-9C50-48CF-9024-011E9C335B80}" destId="{9CBC182E-75B8-4228-819D-4CEA721BDE49}" srcOrd="0" destOrd="0" presId="urn:microsoft.com/office/officeart/2005/8/layout/vList5"/>
    <dgm:cxn modelId="{BDF713AA-A691-4FDB-B45C-D2B535DF7C17}" type="presParOf" srcId="{F166B29D-3840-4C5F-BB04-50E5260A3B9A}" destId="{EA34A684-3B8E-4018-B143-65454F9A9694}" srcOrd="0" destOrd="0" presId="urn:microsoft.com/office/officeart/2005/8/layout/vList5"/>
    <dgm:cxn modelId="{88B44850-415A-4305-8E46-6D96B2F4C608}" type="presParOf" srcId="{EA34A684-3B8E-4018-B143-65454F9A9694}" destId="{F1C95C8E-6938-4746-91F2-B6F419B32E05}" srcOrd="0" destOrd="0" presId="urn:microsoft.com/office/officeart/2005/8/layout/vList5"/>
    <dgm:cxn modelId="{0A0C9A65-E60E-4094-8913-B82E2DAD263E}" type="presParOf" srcId="{F166B29D-3840-4C5F-BB04-50E5260A3B9A}" destId="{FC461810-CDD4-46CB-9A36-5B742D32350D}" srcOrd="1" destOrd="0" presId="urn:microsoft.com/office/officeart/2005/8/layout/vList5"/>
    <dgm:cxn modelId="{79026540-98E5-4E53-9FD2-0CCB476C40A6}" type="presParOf" srcId="{F166B29D-3840-4C5F-BB04-50E5260A3B9A}" destId="{9B6C401D-73D3-43D6-92CD-C1E95DFE783D}" srcOrd="2" destOrd="0" presId="urn:microsoft.com/office/officeart/2005/8/layout/vList5"/>
    <dgm:cxn modelId="{51B3EA3A-D6F9-498A-9E0D-3507C9EA4594}" type="presParOf" srcId="{9B6C401D-73D3-43D6-92CD-C1E95DFE783D}" destId="{FB865ABA-0FC7-472D-BBCF-E30ECD31CC61}" srcOrd="0" destOrd="0" presId="urn:microsoft.com/office/officeart/2005/8/layout/vList5"/>
    <dgm:cxn modelId="{BB67FC77-005B-4234-9BA8-FD55C9475913}" type="presParOf" srcId="{F166B29D-3840-4C5F-BB04-50E5260A3B9A}" destId="{EAC0ECD1-738A-4945-BC49-46CF156CADAA}" srcOrd="3" destOrd="0" presId="urn:microsoft.com/office/officeart/2005/8/layout/vList5"/>
    <dgm:cxn modelId="{A55BF463-05FC-43EB-BED3-4751A278D35D}" type="presParOf" srcId="{F166B29D-3840-4C5F-BB04-50E5260A3B9A}" destId="{54BA9799-D505-4F5B-A2C7-BA9BE8148017}" srcOrd="4" destOrd="0" presId="urn:microsoft.com/office/officeart/2005/8/layout/vList5"/>
    <dgm:cxn modelId="{87E4AE58-B665-4179-9032-21C872BF4A64}" type="presParOf" srcId="{54BA9799-D505-4F5B-A2C7-BA9BE8148017}" destId="{9CBC182E-75B8-4228-819D-4CEA721BDE49}" srcOrd="0" destOrd="0" presId="urn:microsoft.com/office/officeart/2005/8/layout/vList5"/>
    <dgm:cxn modelId="{0E4BC116-A303-4724-9852-BB594EAF6C97}" type="presParOf" srcId="{F166B29D-3840-4C5F-BB04-50E5260A3B9A}" destId="{E6DB6168-982B-4D71-BEB7-30DD1493D5A7}" srcOrd="5" destOrd="0" presId="urn:microsoft.com/office/officeart/2005/8/layout/vList5"/>
    <dgm:cxn modelId="{036C7C9A-A7B7-4BD5-B92E-CB8986A94EFB}" type="presParOf" srcId="{F166B29D-3840-4C5F-BB04-50E5260A3B9A}" destId="{7B26BB34-0368-43A4-955F-8DF3161DEF0F}" srcOrd="6" destOrd="0" presId="urn:microsoft.com/office/officeart/2005/8/layout/vList5"/>
    <dgm:cxn modelId="{C77BFA2D-3206-44AC-A049-8E95B87AE3A9}" type="presParOf" srcId="{7B26BB34-0368-43A4-955F-8DF3161DEF0F}" destId="{E460407A-A930-4653-94F2-6D37C282074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E1EC72-9477-42B9-9E4E-D71524D4CF9B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4_5" csCatId="accent4" phldr="1"/>
      <dgm:spPr/>
      <dgm:t>
        <a:bodyPr/>
        <a:lstStyle/>
        <a:p>
          <a:endParaRPr lang="en-DE"/>
        </a:p>
      </dgm:t>
    </dgm:pt>
    <dgm:pt modelId="{52BA39AF-FDBA-4D42-AA99-9BC821DC0303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Vulnerability</a:t>
          </a:r>
          <a:endParaRPr lang="en-DE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35D2FDB-FEDC-4395-9893-FAA548735C5C}" type="parTrans" cxnId="{10EC82CE-1770-4949-8A70-3202B0020137}">
      <dgm:prSet/>
      <dgm:spPr/>
      <dgm:t>
        <a:bodyPr/>
        <a:lstStyle/>
        <a:p>
          <a:endParaRPr lang="en-DE"/>
        </a:p>
      </dgm:t>
    </dgm:pt>
    <dgm:pt modelId="{5134BA4A-36BF-4481-A6B0-1C160225DEFD}" type="sibTrans" cxnId="{10EC82CE-1770-4949-8A70-3202B0020137}">
      <dgm:prSet/>
      <dgm:spPr/>
      <dgm:t>
        <a:bodyPr/>
        <a:lstStyle/>
        <a:p>
          <a:endParaRPr lang="en-DE"/>
        </a:p>
      </dgm:t>
    </dgm:pt>
    <dgm:pt modelId="{C516E781-8D28-4E03-A5AC-73BC7D47006F}">
      <dgm:prSet phldrT="[Text]"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allows</a:t>
          </a:r>
          <a:endParaRPr lang="en-DE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16B60AF-B767-4F9D-A0D2-489ECDC0E99B}" type="parTrans" cxnId="{E184EC57-E4B7-4BD4-A18B-CA5A3BC3D870}">
      <dgm:prSet/>
      <dgm:spPr/>
      <dgm:t>
        <a:bodyPr/>
        <a:lstStyle/>
        <a:p>
          <a:endParaRPr lang="en-DE"/>
        </a:p>
      </dgm:t>
    </dgm:pt>
    <dgm:pt modelId="{81D9C01D-CD5E-4EE0-9B87-671C064A5F68}" type="sibTrans" cxnId="{E184EC57-E4B7-4BD4-A18B-CA5A3BC3D870}">
      <dgm:prSet/>
      <dgm:spPr/>
      <dgm:t>
        <a:bodyPr/>
        <a:lstStyle/>
        <a:p>
          <a:endParaRPr lang="en-DE"/>
        </a:p>
      </dgm:t>
    </dgm:pt>
    <dgm:pt modelId="{55A740F4-CBB2-41E7-9DD5-8E232AB794A3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Exploitation technique</a:t>
          </a:r>
          <a:endParaRPr lang="en-DE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568CB1C-CA19-4C49-AE22-2C85EC7F4E1C}" type="parTrans" cxnId="{A3BD5F06-04BD-4F34-AF7B-7748B0FB7C06}">
      <dgm:prSet/>
      <dgm:spPr/>
      <dgm:t>
        <a:bodyPr/>
        <a:lstStyle/>
        <a:p>
          <a:endParaRPr lang="en-DE"/>
        </a:p>
      </dgm:t>
    </dgm:pt>
    <dgm:pt modelId="{64F078D0-F510-4833-A583-AD3A11894B35}" type="sibTrans" cxnId="{A3BD5F06-04BD-4F34-AF7B-7748B0FB7C06}">
      <dgm:prSet/>
      <dgm:spPr/>
      <dgm:t>
        <a:bodyPr/>
        <a:lstStyle/>
        <a:p>
          <a:endParaRPr lang="en-DE"/>
        </a:p>
      </dgm:t>
    </dgm:pt>
    <dgm:pt modelId="{11E1F12B-63DF-484C-B1CC-B1B1EEDC1924}">
      <dgm:prSet phldrT="[Text]"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enables</a:t>
          </a:r>
          <a:endParaRPr lang="en-DE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BBF9C2B-FC06-4033-AFE6-E142C2672144}" type="parTrans" cxnId="{ADDAF507-3E53-49DF-8CDB-41EC1524F375}">
      <dgm:prSet/>
      <dgm:spPr/>
      <dgm:t>
        <a:bodyPr/>
        <a:lstStyle/>
        <a:p>
          <a:endParaRPr lang="en-DE"/>
        </a:p>
      </dgm:t>
    </dgm:pt>
    <dgm:pt modelId="{392D746B-7DDD-47D2-8279-254FD508A5F9}" type="sibTrans" cxnId="{ADDAF507-3E53-49DF-8CDB-41EC1524F375}">
      <dgm:prSet/>
      <dgm:spPr/>
      <dgm:t>
        <a:bodyPr/>
        <a:lstStyle/>
        <a:p>
          <a:endParaRPr lang="en-DE"/>
        </a:p>
      </dgm:t>
    </dgm:pt>
    <dgm:pt modelId="{60B50480-29D3-48B2-A21B-30DF3A065631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Primary impact</a:t>
          </a:r>
          <a:endParaRPr lang="en-DE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150A4E4-049D-4D6A-BA65-93DAFD46B013}" type="parTrans" cxnId="{A5CF3256-905A-4E54-8895-22631E2299DC}">
      <dgm:prSet/>
      <dgm:spPr/>
      <dgm:t>
        <a:bodyPr/>
        <a:lstStyle/>
        <a:p>
          <a:endParaRPr lang="en-DE"/>
        </a:p>
      </dgm:t>
    </dgm:pt>
    <dgm:pt modelId="{E0E1128C-0332-4228-ADB9-A9660248901F}" type="sibTrans" cxnId="{A5CF3256-905A-4E54-8895-22631E2299DC}">
      <dgm:prSet/>
      <dgm:spPr/>
      <dgm:t>
        <a:bodyPr/>
        <a:lstStyle/>
        <a:p>
          <a:endParaRPr lang="en-DE"/>
        </a:p>
      </dgm:t>
    </dgm:pt>
    <dgm:pt modelId="{7E6A7D2E-2012-45E6-BE60-5FA6690EF90E}">
      <dgm:prSet phldrT="[Text]"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leads to</a:t>
          </a:r>
          <a:endParaRPr lang="en-DE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662355F-958C-47EE-A18D-0AA503B814EF}" type="parTrans" cxnId="{8FC1FE51-C3DA-4D65-9105-1C99E4D06057}">
      <dgm:prSet/>
      <dgm:spPr/>
      <dgm:t>
        <a:bodyPr/>
        <a:lstStyle/>
        <a:p>
          <a:endParaRPr lang="en-DE"/>
        </a:p>
      </dgm:t>
    </dgm:pt>
    <dgm:pt modelId="{C679CAC7-067D-485E-84CE-147674EE1B0B}" type="sibTrans" cxnId="{8FC1FE51-C3DA-4D65-9105-1C99E4D06057}">
      <dgm:prSet/>
      <dgm:spPr/>
      <dgm:t>
        <a:bodyPr/>
        <a:lstStyle/>
        <a:p>
          <a:endParaRPr lang="en-DE"/>
        </a:p>
      </dgm:t>
    </dgm:pt>
    <dgm:pt modelId="{DEE62ADA-A3A1-4574-A751-53E8D8BEB5D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Secondary impact</a:t>
          </a:r>
          <a:endParaRPr lang="en-DE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EC8E695-88FB-4BCA-A06A-9C2798551BB6}" type="parTrans" cxnId="{B83ABD98-1965-472A-8FC0-95DAE38799DA}">
      <dgm:prSet/>
      <dgm:spPr/>
      <dgm:t>
        <a:bodyPr/>
        <a:lstStyle/>
        <a:p>
          <a:endParaRPr lang="en-DE"/>
        </a:p>
      </dgm:t>
    </dgm:pt>
    <dgm:pt modelId="{2E2FECAA-CCA6-4DC6-A661-94EFC29A50D2}" type="sibTrans" cxnId="{B83ABD98-1965-472A-8FC0-95DAE38799DA}">
      <dgm:prSet/>
      <dgm:spPr/>
      <dgm:t>
        <a:bodyPr/>
        <a:lstStyle/>
        <a:p>
          <a:endParaRPr lang="en-DE"/>
        </a:p>
      </dgm:t>
    </dgm:pt>
    <dgm:pt modelId="{4B2E6508-08D1-4B2A-849D-D98A80B9B0CC}" type="pres">
      <dgm:prSet presAssocID="{D2E1EC72-9477-42B9-9E4E-D71524D4CF9B}" presName="rootnode" presStyleCnt="0">
        <dgm:presLayoutVars>
          <dgm:chMax/>
          <dgm:chPref/>
          <dgm:dir/>
          <dgm:animLvl val="lvl"/>
        </dgm:presLayoutVars>
      </dgm:prSet>
      <dgm:spPr/>
    </dgm:pt>
    <dgm:pt modelId="{60091793-25EE-4727-B9ED-4F387316B77C}" type="pres">
      <dgm:prSet presAssocID="{52BA39AF-FDBA-4D42-AA99-9BC821DC0303}" presName="composite" presStyleCnt="0"/>
      <dgm:spPr/>
    </dgm:pt>
    <dgm:pt modelId="{5765B707-C2CA-4ABE-AE3C-E7568932C902}" type="pres">
      <dgm:prSet presAssocID="{52BA39AF-FDBA-4D42-AA99-9BC821DC0303}" presName="bentUpArrow1" presStyleLbl="alignImgPlace1" presStyleIdx="0" presStyleCnt="3"/>
      <dgm:spPr/>
    </dgm:pt>
    <dgm:pt modelId="{6EFB8FBF-3A9C-4B10-9A23-F8B35DADA2A2}" type="pres">
      <dgm:prSet presAssocID="{52BA39AF-FDBA-4D42-AA99-9BC821DC0303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CAD6739F-3CE8-477C-8B3B-75EAC0FF16BA}" type="pres">
      <dgm:prSet presAssocID="{52BA39AF-FDBA-4D42-AA99-9BC821DC0303}" presName="ChildText" presStyleLbl="revTx" presStyleIdx="0" presStyleCnt="3" custLinFactX="-17615" custLinFactY="39552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6CE5BAF6-4E8A-4D6B-A809-462AAC1A996E}" type="pres">
      <dgm:prSet presAssocID="{5134BA4A-36BF-4481-A6B0-1C160225DEFD}" presName="sibTrans" presStyleCnt="0"/>
      <dgm:spPr/>
    </dgm:pt>
    <dgm:pt modelId="{80A50114-68D5-4337-B771-AA6AD511F5CC}" type="pres">
      <dgm:prSet presAssocID="{55A740F4-CBB2-41E7-9DD5-8E232AB794A3}" presName="composite" presStyleCnt="0"/>
      <dgm:spPr/>
    </dgm:pt>
    <dgm:pt modelId="{2BB0F8FC-B330-450C-B296-8F0B3D9E357C}" type="pres">
      <dgm:prSet presAssocID="{55A740F4-CBB2-41E7-9DD5-8E232AB794A3}" presName="bentUpArrow1" presStyleLbl="alignImgPlace1" presStyleIdx="1" presStyleCnt="3"/>
      <dgm:spPr/>
    </dgm:pt>
    <dgm:pt modelId="{1CC4815A-8699-426C-814D-4961CC5922E9}" type="pres">
      <dgm:prSet presAssocID="{55A740F4-CBB2-41E7-9DD5-8E232AB794A3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868F09E8-9BC1-4EF8-AB35-9295563F785F}" type="pres">
      <dgm:prSet presAssocID="{55A740F4-CBB2-41E7-9DD5-8E232AB794A3}" presName="ChildText" presStyleLbl="revTx" presStyleIdx="1" presStyleCnt="3" custLinFactX="-25548" custLinFactY="41298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E268E837-09EA-4416-9DF5-23F7CA707108}" type="pres">
      <dgm:prSet presAssocID="{64F078D0-F510-4833-A583-AD3A11894B35}" presName="sibTrans" presStyleCnt="0"/>
      <dgm:spPr/>
    </dgm:pt>
    <dgm:pt modelId="{345F4C00-5E50-4F8E-AF69-F464FDD7345E}" type="pres">
      <dgm:prSet presAssocID="{60B50480-29D3-48B2-A21B-30DF3A065631}" presName="composite" presStyleCnt="0"/>
      <dgm:spPr/>
    </dgm:pt>
    <dgm:pt modelId="{B853820D-FF98-4EAC-841F-ABEFA5D6120B}" type="pres">
      <dgm:prSet presAssocID="{60B50480-29D3-48B2-A21B-30DF3A065631}" presName="bentUpArrow1" presStyleLbl="alignImgPlace1" presStyleIdx="2" presStyleCnt="3"/>
      <dgm:spPr/>
    </dgm:pt>
    <dgm:pt modelId="{004F9883-7E1B-4E76-96DA-AD91B6D7731F}" type="pres">
      <dgm:prSet presAssocID="{60B50480-29D3-48B2-A21B-30DF3A065631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D0AB6157-EC9F-4480-9C30-EFF77E50B2B8}" type="pres">
      <dgm:prSet presAssocID="{60B50480-29D3-48B2-A21B-30DF3A065631}" presName="ChildText" presStyleLbl="revTx" presStyleIdx="2" presStyleCnt="3" custLinFactX="-26593" custLinFactY="38857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699EC7AA-5504-4330-8D32-C4D388494EEB}" type="pres">
      <dgm:prSet presAssocID="{E0E1128C-0332-4228-ADB9-A9660248901F}" presName="sibTrans" presStyleCnt="0"/>
      <dgm:spPr/>
    </dgm:pt>
    <dgm:pt modelId="{99258D43-AFB9-49A0-90C4-C03F9618BAD7}" type="pres">
      <dgm:prSet presAssocID="{DEE62ADA-A3A1-4574-A751-53E8D8BEB5DD}" presName="composite" presStyleCnt="0"/>
      <dgm:spPr/>
    </dgm:pt>
    <dgm:pt modelId="{5291A555-D980-43A3-A090-B955AE08FC11}" type="pres">
      <dgm:prSet presAssocID="{DEE62ADA-A3A1-4574-A751-53E8D8BEB5DD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A3BD5F06-04BD-4F34-AF7B-7748B0FB7C06}" srcId="{D2E1EC72-9477-42B9-9E4E-D71524D4CF9B}" destId="{55A740F4-CBB2-41E7-9DD5-8E232AB794A3}" srcOrd="1" destOrd="0" parTransId="{A568CB1C-CA19-4C49-AE22-2C85EC7F4E1C}" sibTransId="{64F078D0-F510-4833-A583-AD3A11894B35}"/>
    <dgm:cxn modelId="{ADDAF507-3E53-49DF-8CDB-41EC1524F375}" srcId="{55A740F4-CBB2-41E7-9DD5-8E232AB794A3}" destId="{11E1F12B-63DF-484C-B1CC-B1B1EEDC1924}" srcOrd="0" destOrd="0" parTransId="{BBBF9C2B-FC06-4033-AFE6-E142C2672144}" sibTransId="{392D746B-7DDD-47D2-8279-254FD508A5F9}"/>
    <dgm:cxn modelId="{42EE8D19-683C-41B3-B523-8C951E622539}" type="presOf" srcId="{D2E1EC72-9477-42B9-9E4E-D71524D4CF9B}" destId="{4B2E6508-08D1-4B2A-849D-D98A80B9B0CC}" srcOrd="0" destOrd="0" presId="urn:microsoft.com/office/officeart/2005/8/layout/StepDownProcess"/>
    <dgm:cxn modelId="{1704071D-6F5F-4FEB-86C0-75834FCBF8A2}" type="presOf" srcId="{7E6A7D2E-2012-45E6-BE60-5FA6690EF90E}" destId="{D0AB6157-EC9F-4480-9C30-EFF77E50B2B8}" srcOrd="0" destOrd="0" presId="urn:microsoft.com/office/officeart/2005/8/layout/StepDownProcess"/>
    <dgm:cxn modelId="{9473363E-01FB-4AF7-A96F-A619E9919AAD}" type="presOf" srcId="{60B50480-29D3-48B2-A21B-30DF3A065631}" destId="{004F9883-7E1B-4E76-96DA-AD91B6D7731F}" srcOrd="0" destOrd="0" presId="urn:microsoft.com/office/officeart/2005/8/layout/StepDownProcess"/>
    <dgm:cxn modelId="{4E5E5B5B-791F-4441-9763-D71343F39750}" type="presOf" srcId="{52BA39AF-FDBA-4D42-AA99-9BC821DC0303}" destId="{6EFB8FBF-3A9C-4B10-9A23-F8B35DADA2A2}" srcOrd="0" destOrd="0" presId="urn:microsoft.com/office/officeart/2005/8/layout/StepDownProcess"/>
    <dgm:cxn modelId="{A6D85041-9453-4B5F-A81D-E94DF5918BDC}" type="presOf" srcId="{DEE62ADA-A3A1-4574-A751-53E8D8BEB5DD}" destId="{5291A555-D980-43A3-A090-B955AE08FC11}" srcOrd="0" destOrd="0" presId="urn:microsoft.com/office/officeart/2005/8/layout/StepDownProcess"/>
    <dgm:cxn modelId="{FB1B9D45-C9D8-4B66-A016-61A53A90111F}" type="presOf" srcId="{55A740F4-CBB2-41E7-9DD5-8E232AB794A3}" destId="{1CC4815A-8699-426C-814D-4961CC5922E9}" srcOrd="0" destOrd="0" presId="urn:microsoft.com/office/officeart/2005/8/layout/StepDownProcess"/>
    <dgm:cxn modelId="{8FC1FE51-C3DA-4D65-9105-1C99E4D06057}" srcId="{60B50480-29D3-48B2-A21B-30DF3A065631}" destId="{7E6A7D2E-2012-45E6-BE60-5FA6690EF90E}" srcOrd="0" destOrd="0" parTransId="{A662355F-958C-47EE-A18D-0AA503B814EF}" sibTransId="{C679CAC7-067D-485E-84CE-147674EE1B0B}"/>
    <dgm:cxn modelId="{A5CF3256-905A-4E54-8895-22631E2299DC}" srcId="{D2E1EC72-9477-42B9-9E4E-D71524D4CF9B}" destId="{60B50480-29D3-48B2-A21B-30DF3A065631}" srcOrd="2" destOrd="0" parTransId="{7150A4E4-049D-4D6A-BA65-93DAFD46B013}" sibTransId="{E0E1128C-0332-4228-ADB9-A9660248901F}"/>
    <dgm:cxn modelId="{0100E356-A6BF-41C9-BFFF-729FF95CD590}" type="presOf" srcId="{11E1F12B-63DF-484C-B1CC-B1B1EEDC1924}" destId="{868F09E8-9BC1-4EF8-AB35-9295563F785F}" srcOrd="0" destOrd="0" presId="urn:microsoft.com/office/officeart/2005/8/layout/StepDownProcess"/>
    <dgm:cxn modelId="{E184EC57-E4B7-4BD4-A18B-CA5A3BC3D870}" srcId="{52BA39AF-FDBA-4D42-AA99-9BC821DC0303}" destId="{C516E781-8D28-4E03-A5AC-73BC7D47006F}" srcOrd="0" destOrd="0" parTransId="{216B60AF-B767-4F9D-A0D2-489ECDC0E99B}" sibTransId="{81D9C01D-CD5E-4EE0-9B87-671C064A5F68}"/>
    <dgm:cxn modelId="{B83ABD98-1965-472A-8FC0-95DAE38799DA}" srcId="{D2E1EC72-9477-42B9-9E4E-D71524D4CF9B}" destId="{DEE62ADA-A3A1-4574-A751-53E8D8BEB5DD}" srcOrd="3" destOrd="0" parTransId="{EEC8E695-88FB-4BCA-A06A-9C2798551BB6}" sibTransId="{2E2FECAA-CCA6-4DC6-A661-94EFC29A50D2}"/>
    <dgm:cxn modelId="{10EC82CE-1770-4949-8A70-3202B0020137}" srcId="{D2E1EC72-9477-42B9-9E4E-D71524D4CF9B}" destId="{52BA39AF-FDBA-4D42-AA99-9BC821DC0303}" srcOrd="0" destOrd="0" parTransId="{235D2FDB-FEDC-4395-9893-FAA548735C5C}" sibTransId="{5134BA4A-36BF-4481-A6B0-1C160225DEFD}"/>
    <dgm:cxn modelId="{8512AAEE-2CD4-4317-91E2-CD5AA810BB8A}" type="presOf" srcId="{C516E781-8D28-4E03-A5AC-73BC7D47006F}" destId="{CAD6739F-3CE8-477C-8B3B-75EAC0FF16BA}" srcOrd="0" destOrd="0" presId="urn:microsoft.com/office/officeart/2005/8/layout/StepDownProcess"/>
    <dgm:cxn modelId="{984423FF-2DCA-4C8F-9510-7B3345F243FD}" type="presParOf" srcId="{4B2E6508-08D1-4B2A-849D-D98A80B9B0CC}" destId="{60091793-25EE-4727-B9ED-4F387316B77C}" srcOrd="0" destOrd="0" presId="urn:microsoft.com/office/officeart/2005/8/layout/StepDownProcess"/>
    <dgm:cxn modelId="{3FA7002E-DD47-45B5-8F5B-2F194FFC108B}" type="presParOf" srcId="{60091793-25EE-4727-B9ED-4F387316B77C}" destId="{5765B707-C2CA-4ABE-AE3C-E7568932C902}" srcOrd="0" destOrd="0" presId="urn:microsoft.com/office/officeart/2005/8/layout/StepDownProcess"/>
    <dgm:cxn modelId="{9374BA65-03EE-4AFD-B246-1E32321DA719}" type="presParOf" srcId="{60091793-25EE-4727-B9ED-4F387316B77C}" destId="{6EFB8FBF-3A9C-4B10-9A23-F8B35DADA2A2}" srcOrd="1" destOrd="0" presId="urn:microsoft.com/office/officeart/2005/8/layout/StepDownProcess"/>
    <dgm:cxn modelId="{37C81E3A-BCF5-4B16-9ABA-7F9FDD14B381}" type="presParOf" srcId="{60091793-25EE-4727-B9ED-4F387316B77C}" destId="{CAD6739F-3CE8-477C-8B3B-75EAC0FF16BA}" srcOrd="2" destOrd="0" presId="urn:microsoft.com/office/officeart/2005/8/layout/StepDownProcess"/>
    <dgm:cxn modelId="{0773D296-0C8F-4296-8B31-EA02A8E1552A}" type="presParOf" srcId="{4B2E6508-08D1-4B2A-849D-D98A80B9B0CC}" destId="{6CE5BAF6-4E8A-4D6B-A809-462AAC1A996E}" srcOrd="1" destOrd="0" presId="urn:microsoft.com/office/officeart/2005/8/layout/StepDownProcess"/>
    <dgm:cxn modelId="{ADF7AA24-CE1C-4604-B998-FD0C23E9A198}" type="presParOf" srcId="{4B2E6508-08D1-4B2A-849D-D98A80B9B0CC}" destId="{80A50114-68D5-4337-B771-AA6AD511F5CC}" srcOrd="2" destOrd="0" presId="urn:microsoft.com/office/officeart/2005/8/layout/StepDownProcess"/>
    <dgm:cxn modelId="{AC747992-9947-496D-8DE8-DFFD3BC3D40B}" type="presParOf" srcId="{80A50114-68D5-4337-B771-AA6AD511F5CC}" destId="{2BB0F8FC-B330-450C-B296-8F0B3D9E357C}" srcOrd="0" destOrd="0" presId="urn:microsoft.com/office/officeart/2005/8/layout/StepDownProcess"/>
    <dgm:cxn modelId="{5AA8415F-A58D-4AD9-8B5E-BDF666232E81}" type="presParOf" srcId="{80A50114-68D5-4337-B771-AA6AD511F5CC}" destId="{1CC4815A-8699-426C-814D-4961CC5922E9}" srcOrd="1" destOrd="0" presId="urn:microsoft.com/office/officeart/2005/8/layout/StepDownProcess"/>
    <dgm:cxn modelId="{470E299F-55D9-4D61-8EFC-6442AC4ECAFF}" type="presParOf" srcId="{80A50114-68D5-4337-B771-AA6AD511F5CC}" destId="{868F09E8-9BC1-4EF8-AB35-9295563F785F}" srcOrd="2" destOrd="0" presId="urn:microsoft.com/office/officeart/2005/8/layout/StepDownProcess"/>
    <dgm:cxn modelId="{64ABCB98-9916-4E95-A02C-03AF89EBA9AA}" type="presParOf" srcId="{4B2E6508-08D1-4B2A-849D-D98A80B9B0CC}" destId="{E268E837-09EA-4416-9DF5-23F7CA707108}" srcOrd="3" destOrd="0" presId="urn:microsoft.com/office/officeart/2005/8/layout/StepDownProcess"/>
    <dgm:cxn modelId="{9F2ACB94-7B23-47B5-B89E-3322A1CE7F36}" type="presParOf" srcId="{4B2E6508-08D1-4B2A-849D-D98A80B9B0CC}" destId="{345F4C00-5E50-4F8E-AF69-F464FDD7345E}" srcOrd="4" destOrd="0" presId="urn:microsoft.com/office/officeart/2005/8/layout/StepDownProcess"/>
    <dgm:cxn modelId="{CB0A8701-6B21-4C75-BFD4-8C9E40A655DF}" type="presParOf" srcId="{345F4C00-5E50-4F8E-AF69-F464FDD7345E}" destId="{B853820D-FF98-4EAC-841F-ABEFA5D6120B}" srcOrd="0" destOrd="0" presId="urn:microsoft.com/office/officeart/2005/8/layout/StepDownProcess"/>
    <dgm:cxn modelId="{93040FBA-D58B-4979-B0D6-0F9D9D8F5C30}" type="presParOf" srcId="{345F4C00-5E50-4F8E-AF69-F464FDD7345E}" destId="{004F9883-7E1B-4E76-96DA-AD91B6D7731F}" srcOrd="1" destOrd="0" presId="urn:microsoft.com/office/officeart/2005/8/layout/StepDownProcess"/>
    <dgm:cxn modelId="{3714FB54-EF48-42C4-973E-711F2B8CF56B}" type="presParOf" srcId="{345F4C00-5E50-4F8E-AF69-F464FDD7345E}" destId="{D0AB6157-EC9F-4480-9C30-EFF77E50B2B8}" srcOrd="2" destOrd="0" presId="urn:microsoft.com/office/officeart/2005/8/layout/StepDownProcess"/>
    <dgm:cxn modelId="{17915B85-1823-41F9-B4F4-5336B8FC69DE}" type="presParOf" srcId="{4B2E6508-08D1-4B2A-849D-D98A80B9B0CC}" destId="{699EC7AA-5504-4330-8D32-C4D388494EEB}" srcOrd="5" destOrd="0" presId="urn:microsoft.com/office/officeart/2005/8/layout/StepDownProcess"/>
    <dgm:cxn modelId="{C3916F41-1753-4881-9634-726D9A1E34CF}" type="presParOf" srcId="{4B2E6508-08D1-4B2A-849D-D98A80B9B0CC}" destId="{99258D43-AFB9-49A0-90C4-C03F9618BAD7}" srcOrd="6" destOrd="0" presId="urn:microsoft.com/office/officeart/2005/8/layout/StepDownProcess"/>
    <dgm:cxn modelId="{F0EDE99D-6B85-44AD-9C8D-FC7290211925}" type="presParOf" srcId="{99258D43-AFB9-49A0-90C4-C03F9618BAD7}" destId="{5291A555-D980-43A3-A090-B955AE08FC1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37620E-3F00-4C89-B6F0-357B10B87932}" type="doc">
      <dgm:prSet loTypeId="urn:microsoft.com/office/officeart/2005/8/layout/radial5" loCatId="relationship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DE"/>
        </a:p>
      </dgm:t>
    </dgm:pt>
    <dgm:pt modelId="{43768111-07F9-46BC-B6EB-E696D9087505}">
      <dgm:prSet phldrT="[Text]"/>
      <dgm:spPr>
        <a:solidFill>
          <a:schemeClr val="accent1"/>
        </a:solidFill>
      </dgm:spPr>
      <dgm:t>
        <a:bodyPr/>
        <a:lstStyle/>
        <a:p>
          <a:r>
            <a:rPr lang="en-US" b="0" i="0" dirty="0"/>
            <a:t>CVE-2022-</a:t>
          </a:r>
          <a:br>
            <a:rPr lang="en-US" b="0" i="0" dirty="0"/>
          </a:br>
          <a:r>
            <a:rPr lang="en-US" b="0" i="0" dirty="0"/>
            <a:t>3294</a:t>
          </a:r>
          <a:br>
            <a:rPr lang="en-US" dirty="0"/>
          </a:br>
          <a:endParaRPr lang="en-DE" dirty="0"/>
        </a:p>
      </dgm:t>
    </dgm:pt>
    <dgm:pt modelId="{EC452320-C87D-4443-9161-4F83A30B741E}" type="parTrans" cxnId="{527E9700-F085-4B28-BA6D-45B3C1DD5F68}">
      <dgm:prSet/>
      <dgm:spPr/>
      <dgm:t>
        <a:bodyPr/>
        <a:lstStyle/>
        <a:p>
          <a:endParaRPr lang="en-DE"/>
        </a:p>
      </dgm:t>
    </dgm:pt>
    <dgm:pt modelId="{04164A3C-484B-43F8-AAEE-BE946614EFF0}" type="sibTrans" cxnId="{527E9700-F085-4B28-BA6D-45B3C1DD5F68}">
      <dgm:prSet/>
      <dgm:spPr/>
      <dgm:t>
        <a:bodyPr/>
        <a:lstStyle/>
        <a:p>
          <a:endParaRPr lang="en-DE"/>
        </a:p>
      </dgm:t>
    </dgm:pt>
    <dgm:pt modelId="{41CF4DDE-232C-4FEC-9FD4-28B1F840424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T1548.002</a:t>
          </a:r>
          <a:endParaRPr lang="en-DE" dirty="0"/>
        </a:p>
      </dgm:t>
    </dgm:pt>
    <dgm:pt modelId="{92575EF7-D6B0-44EC-9E2C-DCCC43C0C617}" type="parTrans" cxnId="{9F65041B-E5B9-4BA0-958A-19E6AD223FFD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DE"/>
        </a:p>
      </dgm:t>
    </dgm:pt>
    <dgm:pt modelId="{D090BCA9-1F24-45A4-A993-C57D4EB38362}" type="sibTrans" cxnId="{9F65041B-E5B9-4BA0-958A-19E6AD223FFD}">
      <dgm:prSet/>
      <dgm:spPr/>
      <dgm:t>
        <a:bodyPr/>
        <a:lstStyle/>
        <a:p>
          <a:endParaRPr lang="en-DE"/>
        </a:p>
      </dgm:t>
    </dgm:pt>
    <dgm:pt modelId="{BDA1509A-4108-41C4-8508-9176752FD133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T1056</a:t>
          </a:r>
          <a:endParaRPr lang="en-DE" dirty="0"/>
        </a:p>
      </dgm:t>
    </dgm:pt>
    <dgm:pt modelId="{8C937EB9-3104-4CE0-9573-626C74353A58}" type="parTrans" cxnId="{7E870369-32A5-4C50-9C2B-B7C15FAA879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DE"/>
        </a:p>
      </dgm:t>
    </dgm:pt>
    <dgm:pt modelId="{F85A92C0-5E65-49C4-A61F-8A45C58C8D61}" type="sibTrans" cxnId="{7E870369-32A5-4C50-9C2B-B7C15FAA8797}">
      <dgm:prSet/>
      <dgm:spPr/>
      <dgm:t>
        <a:bodyPr/>
        <a:lstStyle/>
        <a:p>
          <a:endParaRPr lang="en-DE"/>
        </a:p>
      </dgm:t>
    </dgm:pt>
    <dgm:pt modelId="{C4E48252-6615-49FE-8527-F94C279FDB8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T1005</a:t>
          </a:r>
          <a:endParaRPr lang="en-DE" dirty="0"/>
        </a:p>
      </dgm:t>
    </dgm:pt>
    <dgm:pt modelId="{AE3E26D7-41C0-4175-8386-369C12A9E5B9}" type="parTrans" cxnId="{EB9AFC83-CDA4-48FD-87DE-E3D55B21A745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DE"/>
        </a:p>
      </dgm:t>
    </dgm:pt>
    <dgm:pt modelId="{8AABB4BB-7FD9-4942-9512-275DB4F7BA97}" type="sibTrans" cxnId="{EB9AFC83-CDA4-48FD-87DE-E3D55B21A745}">
      <dgm:prSet/>
      <dgm:spPr/>
      <dgm:t>
        <a:bodyPr/>
        <a:lstStyle/>
        <a:p>
          <a:endParaRPr lang="en-DE"/>
        </a:p>
      </dgm:t>
    </dgm:pt>
    <dgm:pt modelId="{F2A3DA1C-69C9-4D36-9B8B-6061F1FA997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T1496</a:t>
          </a:r>
          <a:endParaRPr lang="en-DE" dirty="0"/>
        </a:p>
      </dgm:t>
    </dgm:pt>
    <dgm:pt modelId="{C1EEBCDC-992A-41FD-8234-B1AC2EC171A6}" type="parTrans" cxnId="{8F6EB2D7-CAE7-4241-89F7-5F413E07445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DE"/>
        </a:p>
      </dgm:t>
    </dgm:pt>
    <dgm:pt modelId="{BF130D55-D5F8-4CCE-B326-A66D5A9C7389}" type="sibTrans" cxnId="{8F6EB2D7-CAE7-4241-89F7-5F413E07445B}">
      <dgm:prSet/>
      <dgm:spPr/>
      <dgm:t>
        <a:bodyPr/>
        <a:lstStyle/>
        <a:p>
          <a:endParaRPr lang="en-DE"/>
        </a:p>
      </dgm:t>
    </dgm:pt>
    <dgm:pt modelId="{4661ADA3-0C1A-4C4E-A81B-5A157DBE9FDC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T1119</a:t>
          </a:r>
          <a:endParaRPr lang="en-DE" dirty="0"/>
        </a:p>
      </dgm:t>
    </dgm:pt>
    <dgm:pt modelId="{E2AEE4EE-613A-4DD4-9896-78A8F89960A6}" type="parTrans" cxnId="{DE7C1B33-9B18-4B13-9FA6-28F4278A0BE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DE"/>
        </a:p>
      </dgm:t>
    </dgm:pt>
    <dgm:pt modelId="{093E3BD2-FD54-45F1-928E-68554165B4E1}" type="sibTrans" cxnId="{DE7C1B33-9B18-4B13-9FA6-28F4278A0BE7}">
      <dgm:prSet/>
      <dgm:spPr/>
      <dgm:t>
        <a:bodyPr/>
        <a:lstStyle/>
        <a:p>
          <a:endParaRPr lang="en-DE"/>
        </a:p>
      </dgm:t>
    </dgm:pt>
    <dgm:pt modelId="{B10F0AFF-8A10-4102-BE26-F159CA82193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T1489</a:t>
          </a:r>
          <a:endParaRPr lang="en-DE" dirty="0"/>
        </a:p>
      </dgm:t>
    </dgm:pt>
    <dgm:pt modelId="{FE1E760C-9065-427F-8EF2-99FAA3FA75E6}" type="parTrans" cxnId="{3700FF08-6784-4E76-8BA1-A5A2F9A52A4C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DE"/>
        </a:p>
      </dgm:t>
    </dgm:pt>
    <dgm:pt modelId="{511539B5-0992-40B7-B982-3783055D3D66}" type="sibTrans" cxnId="{3700FF08-6784-4E76-8BA1-A5A2F9A52A4C}">
      <dgm:prSet/>
      <dgm:spPr/>
      <dgm:t>
        <a:bodyPr/>
        <a:lstStyle/>
        <a:p>
          <a:endParaRPr lang="en-DE"/>
        </a:p>
      </dgm:t>
    </dgm:pt>
    <dgm:pt modelId="{6C86B71A-B2D7-4624-82E1-E985E2C6DCE1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T1529</a:t>
          </a:r>
          <a:endParaRPr lang="en-DE" dirty="0"/>
        </a:p>
      </dgm:t>
    </dgm:pt>
    <dgm:pt modelId="{16BB5EFE-3A72-4E43-A2CE-F19FB147B277}" type="parTrans" cxnId="{AAAF86F6-BBA6-4814-A278-6D354E540FA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DE"/>
        </a:p>
      </dgm:t>
    </dgm:pt>
    <dgm:pt modelId="{F7063722-D69D-4B96-ADCE-1ADEA6323801}" type="sibTrans" cxnId="{AAAF86F6-BBA6-4814-A278-6D354E540FAB}">
      <dgm:prSet/>
      <dgm:spPr/>
      <dgm:t>
        <a:bodyPr/>
        <a:lstStyle/>
        <a:p>
          <a:endParaRPr lang="en-DE"/>
        </a:p>
      </dgm:t>
    </dgm:pt>
    <dgm:pt modelId="{24BFBA59-1040-4D9A-AB18-D66FFFD7EA2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T1537</a:t>
          </a:r>
          <a:endParaRPr lang="en-DE" dirty="0"/>
        </a:p>
      </dgm:t>
    </dgm:pt>
    <dgm:pt modelId="{496E6286-23AD-4B63-8A31-CFF2D85529C7}" type="parTrans" cxnId="{F5FCD843-04C6-4DD8-9DA7-1FD877CBBFF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DE"/>
        </a:p>
      </dgm:t>
    </dgm:pt>
    <dgm:pt modelId="{D3B8A6B8-225E-4C26-B518-CF41B24B4FB3}" type="sibTrans" cxnId="{F5FCD843-04C6-4DD8-9DA7-1FD877CBBFF7}">
      <dgm:prSet/>
      <dgm:spPr/>
      <dgm:t>
        <a:bodyPr/>
        <a:lstStyle/>
        <a:p>
          <a:endParaRPr lang="en-DE"/>
        </a:p>
      </dgm:t>
    </dgm:pt>
    <dgm:pt modelId="{C3E222ED-9055-42AF-9BB2-320E3EC81B74}" type="pres">
      <dgm:prSet presAssocID="{DA37620E-3F00-4C89-B6F0-357B10B8793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EEE03B6-1A6B-44B8-B24B-5D30898996EF}" type="pres">
      <dgm:prSet presAssocID="{43768111-07F9-46BC-B6EB-E696D9087505}" presName="centerShape" presStyleLbl="node0" presStyleIdx="0" presStyleCnt="1"/>
      <dgm:spPr/>
    </dgm:pt>
    <dgm:pt modelId="{57A4E215-7B04-46A1-9C30-A8D9886359C3}" type="pres">
      <dgm:prSet presAssocID="{92575EF7-D6B0-44EC-9E2C-DCCC43C0C617}" presName="parTrans" presStyleLbl="sibTrans2D1" presStyleIdx="0" presStyleCnt="8"/>
      <dgm:spPr/>
    </dgm:pt>
    <dgm:pt modelId="{9F922E73-554F-46A8-9A45-2A8A3904F9F0}" type="pres">
      <dgm:prSet presAssocID="{92575EF7-D6B0-44EC-9E2C-DCCC43C0C617}" presName="connectorText" presStyleLbl="sibTrans2D1" presStyleIdx="0" presStyleCnt="8"/>
      <dgm:spPr/>
    </dgm:pt>
    <dgm:pt modelId="{558FCD7B-7BFC-4708-A838-28F6D0132BBD}" type="pres">
      <dgm:prSet presAssocID="{41CF4DDE-232C-4FEC-9FD4-28B1F840424A}" presName="node" presStyleLbl="node1" presStyleIdx="0" presStyleCnt="8">
        <dgm:presLayoutVars>
          <dgm:bulletEnabled val="1"/>
        </dgm:presLayoutVars>
      </dgm:prSet>
      <dgm:spPr/>
    </dgm:pt>
    <dgm:pt modelId="{FC3AD597-41DE-4E85-9977-019C946FE8F2}" type="pres">
      <dgm:prSet presAssocID="{8C937EB9-3104-4CE0-9573-626C74353A58}" presName="parTrans" presStyleLbl="sibTrans2D1" presStyleIdx="1" presStyleCnt="8"/>
      <dgm:spPr/>
    </dgm:pt>
    <dgm:pt modelId="{0E3752C8-FB5C-40DD-8601-9BFE7E323259}" type="pres">
      <dgm:prSet presAssocID="{8C937EB9-3104-4CE0-9573-626C74353A58}" presName="connectorText" presStyleLbl="sibTrans2D1" presStyleIdx="1" presStyleCnt="8"/>
      <dgm:spPr/>
    </dgm:pt>
    <dgm:pt modelId="{CDDE5B72-C4E9-486E-BF88-CFF627DD9072}" type="pres">
      <dgm:prSet presAssocID="{BDA1509A-4108-41C4-8508-9176752FD133}" presName="node" presStyleLbl="node1" presStyleIdx="1" presStyleCnt="8">
        <dgm:presLayoutVars>
          <dgm:bulletEnabled val="1"/>
        </dgm:presLayoutVars>
      </dgm:prSet>
      <dgm:spPr/>
    </dgm:pt>
    <dgm:pt modelId="{028E8E45-EE59-4501-8DDC-242E257260BA}" type="pres">
      <dgm:prSet presAssocID="{AE3E26D7-41C0-4175-8386-369C12A9E5B9}" presName="parTrans" presStyleLbl="sibTrans2D1" presStyleIdx="2" presStyleCnt="8"/>
      <dgm:spPr/>
    </dgm:pt>
    <dgm:pt modelId="{953EA609-0804-49A8-8551-172879B31312}" type="pres">
      <dgm:prSet presAssocID="{AE3E26D7-41C0-4175-8386-369C12A9E5B9}" presName="connectorText" presStyleLbl="sibTrans2D1" presStyleIdx="2" presStyleCnt="8"/>
      <dgm:spPr/>
    </dgm:pt>
    <dgm:pt modelId="{7C989CFE-0607-4F64-BCC9-A1C1A1697D09}" type="pres">
      <dgm:prSet presAssocID="{C4E48252-6615-49FE-8527-F94C279FDB8D}" presName="node" presStyleLbl="node1" presStyleIdx="2" presStyleCnt="8">
        <dgm:presLayoutVars>
          <dgm:bulletEnabled val="1"/>
        </dgm:presLayoutVars>
      </dgm:prSet>
      <dgm:spPr/>
    </dgm:pt>
    <dgm:pt modelId="{0D12B8AF-0588-4FF4-9E9C-2ADC7F0B9C20}" type="pres">
      <dgm:prSet presAssocID="{E2AEE4EE-613A-4DD4-9896-78A8F89960A6}" presName="parTrans" presStyleLbl="sibTrans2D1" presStyleIdx="3" presStyleCnt="8"/>
      <dgm:spPr/>
    </dgm:pt>
    <dgm:pt modelId="{FDBB5A6D-98A6-4CED-ABA8-61ED60B00D4D}" type="pres">
      <dgm:prSet presAssocID="{E2AEE4EE-613A-4DD4-9896-78A8F89960A6}" presName="connectorText" presStyleLbl="sibTrans2D1" presStyleIdx="3" presStyleCnt="8"/>
      <dgm:spPr/>
    </dgm:pt>
    <dgm:pt modelId="{078DF4B1-E1F6-4259-8E29-2C23C493CF4D}" type="pres">
      <dgm:prSet presAssocID="{4661ADA3-0C1A-4C4E-A81B-5A157DBE9FDC}" presName="node" presStyleLbl="node1" presStyleIdx="3" presStyleCnt="8">
        <dgm:presLayoutVars>
          <dgm:bulletEnabled val="1"/>
        </dgm:presLayoutVars>
      </dgm:prSet>
      <dgm:spPr/>
    </dgm:pt>
    <dgm:pt modelId="{6C4E8296-A2E7-4AC3-ABCD-45585E18B1D9}" type="pres">
      <dgm:prSet presAssocID="{C1EEBCDC-992A-41FD-8234-B1AC2EC171A6}" presName="parTrans" presStyleLbl="sibTrans2D1" presStyleIdx="4" presStyleCnt="8"/>
      <dgm:spPr/>
    </dgm:pt>
    <dgm:pt modelId="{C2590EA0-8F35-4D2B-AB88-57D4EEE9DD4F}" type="pres">
      <dgm:prSet presAssocID="{C1EEBCDC-992A-41FD-8234-B1AC2EC171A6}" presName="connectorText" presStyleLbl="sibTrans2D1" presStyleIdx="4" presStyleCnt="8"/>
      <dgm:spPr/>
    </dgm:pt>
    <dgm:pt modelId="{B255FD73-C6BA-42A0-A827-E01479C8D68D}" type="pres">
      <dgm:prSet presAssocID="{F2A3DA1C-69C9-4D36-9B8B-6061F1FA997F}" presName="node" presStyleLbl="node1" presStyleIdx="4" presStyleCnt="8">
        <dgm:presLayoutVars>
          <dgm:bulletEnabled val="1"/>
        </dgm:presLayoutVars>
      </dgm:prSet>
      <dgm:spPr/>
    </dgm:pt>
    <dgm:pt modelId="{A20C55E3-8B8C-4CED-9F30-D0E806819E72}" type="pres">
      <dgm:prSet presAssocID="{FE1E760C-9065-427F-8EF2-99FAA3FA75E6}" presName="parTrans" presStyleLbl="sibTrans2D1" presStyleIdx="5" presStyleCnt="8"/>
      <dgm:spPr/>
    </dgm:pt>
    <dgm:pt modelId="{2FDC669A-AE21-4508-AFC5-F36E3A1A9449}" type="pres">
      <dgm:prSet presAssocID="{FE1E760C-9065-427F-8EF2-99FAA3FA75E6}" presName="connectorText" presStyleLbl="sibTrans2D1" presStyleIdx="5" presStyleCnt="8"/>
      <dgm:spPr/>
    </dgm:pt>
    <dgm:pt modelId="{D682A328-6774-412E-B93B-47F782502C98}" type="pres">
      <dgm:prSet presAssocID="{B10F0AFF-8A10-4102-BE26-F159CA82193D}" presName="node" presStyleLbl="node1" presStyleIdx="5" presStyleCnt="8">
        <dgm:presLayoutVars>
          <dgm:bulletEnabled val="1"/>
        </dgm:presLayoutVars>
      </dgm:prSet>
      <dgm:spPr/>
    </dgm:pt>
    <dgm:pt modelId="{73A6D198-5EC7-4510-B5EC-229CB15DE75F}" type="pres">
      <dgm:prSet presAssocID="{16BB5EFE-3A72-4E43-A2CE-F19FB147B277}" presName="parTrans" presStyleLbl="sibTrans2D1" presStyleIdx="6" presStyleCnt="8"/>
      <dgm:spPr/>
    </dgm:pt>
    <dgm:pt modelId="{DA7A025F-4FE7-4A6F-A0D9-CA5FDA80EFD6}" type="pres">
      <dgm:prSet presAssocID="{16BB5EFE-3A72-4E43-A2CE-F19FB147B277}" presName="connectorText" presStyleLbl="sibTrans2D1" presStyleIdx="6" presStyleCnt="8"/>
      <dgm:spPr/>
    </dgm:pt>
    <dgm:pt modelId="{86AA3DD9-2CDF-4946-86EA-7734E1B7D852}" type="pres">
      <dgm:prSet presAssocID="{6C86B71A-B2D7-4624-82E1-E985E2C6DCE1}" presName="node" presStyleLbl="node1" presStyleIdx="6" presStyleCnt="8">
        <dgm:presLayoutVars>
          <dgm:bulletEnabled val="1"/>
        </dgm:presLayoutVars>
      </dgm:prSet>
      <dgm:spPr/>
    </dgm:pt>
    <dgm:pt modelId="{E10CAC41-1637-4072-ABD5-A1129F4393E1}" type="pres">
      <dgm:prSet presAssocID="{496E6286-23AD-4B63-8A31-CFF2D85529C7}" presName="parTrans" presStyleLbl="sibTrans2D1" presStyleIdx="7" presStyleCnt="8"/>
      <dgm:spPr/>
    </dgm:pt>
    <dgm:pt modelId="{1F0AB7C8-F776-435E-9B36-B8FA7C467704}" type="pres">
      <dgm:prSet presAssocID="{496E6286-23AD-4B63-8A31-CFF2D85529C7}" presName="connectorText" presStyleLbl="sibTrans2D1" presStyleIdx="7" presStyleCnt="8"/>
      <dgm:spPr/>
    </dgm:pt>
    <dgm:pt modelId="{AA4CA7CE-BF20-4DE9-AD88-691CF7F8A9D9}" type="pres">
      <dgm:prSet presAssocID="{24BFBA59-1040-4D9A-AB18-D66FFFD7EA2D}" presName="node" presStyleLbl="node1" presStyleIdx="7" presStyleCnt="8">
        <dgm:presLayoutVars>
          <dgm:bulletEnabled val="1"/>
        </dgm:presLayoutVars>
      </dgm:prSet>
      <dgm:spPr/>
    </dgm:pt>
  </dgm:ptLst>
  <dgm:cxnLst>
    <dgm:cxn modelId="{527E9700-F085-4B28-BA6D-45B3C1DD5F68}" srcId="{DA37620E-3F00-4C89-B6F0-357B10B87932}" destId="{43768111-07F9-46BC-B6EB-E696D9087505}" srcOrd="0" destOrd="0" parTransId="{EC452320-C87D-4443-9161-4F83A30B741E}" sibTransId="{04164A3C-484B-43F8-AAEE-BE946614EFF0}"/>
    <dgm:cxn modelId="{3700FF08-6784-4E76-8BA1-A5A2F9A52A4C}" srcId="{43768111-07F9-46BC-B6EB-E696D9087505}" destId="{B10F0AFF-8A10-4102-BE26-F159CA82193D}" srcOrd="5" destOrd="0" parTransId="{FE1E760C-9065-427F-8EF2-99FAA3FA75E6}" sibTransId="{511539B5-0992-40B7-B982-3783055D3D66}"/>
    <dgm:cxn modelId="{AFA6B114-C1F4-4927-BF6E-E9E9909DA4F3}" type="presOf" srcId="{FE1E760C-9065-427F-8EF2-99FAA3FA75E6}" destId="{2FDC669A-AE21-4508-AFC5-F36E3A1A9449}" srcOrd="1" destOrd="0" presId="urn:microsoft.com/office/officeart/2005/8/layout/radial5"/>
    <dgm:cxn modelId="{9F65041B-E5B9-4BA0-958A-19E6AD223FFD}" srcId="{43768111-07F9-46BC-B6EB-E696D9087505}" destId="{41CF4DDE-232C-4FEC-9FD4-28B1F840424A}" srcOrd="0" destOrd="0" parTransId="{92575EF7-D6B0-44EC-9E2C-DCCC43C0C617}" sibTransId="{D090BCA9-1F24-45A4-A993-C57D4EB38362}"/>
    <dgm:cxn modelId="{E1AE2D1B-E93C-478A-8B74-C4E2879DC0F8}" type="presOf" srcId="{16BB5EFE-3A72-4E43-A2CE-F19FB147B277}" destId="{73A6D198-5EC7-4510-B5EC-229CB15DE75F}" srcOrd="0" destOrd="0" presId="urn:microsoft.com/office/officeart/2005/8/layout/radial5"/>
    <dgm:cxn modelId="{C2BB8C23-5466-43D3-A9C2-E12ED94EF63C}" type="presOf" srcId="{496E6286-23AD-4B63-8A31-CFF2D85529C7}" destId="{1F0AB7C8-F776-435E-9B36-B8FA7C467704}" srcOrd="1" destOrd="0" presId="urn:microsoft.com/office/officeart/2005/8/layout/radial5"/>
    <dgm:cxn modelId="{81023330-5378-4539-914A-F3BF5E4F2740}" type="presOf" srcId="{43768111-07F9-46BC-B6EB-E696D9087505}" destId="{1EEE03B6-1A6B-44B8-B24B-5D30898996EF}" srcOrd="0" destOrd="0" presId="urn:microsoft.com/office/officeart/2005/8/layout/radial5"/>
    <dgm:cxn modelId="{DE7C1B33-9B18-4B13-9FA6-28F4278A0BE7}" srcId="{43768111-07F9-46BC-B6EB-E696D9087505}" destId="{4661ADA3-0C1A-4C4E-A81B-5A157DBE9FDC}" srcOrd="3" destOrd="0" parTransId="{E2AEE4EE-613A-4DD4-9896-78A8F89960A6}" sibTransId="{093E3BD2-FD54-45F1-928E-68554165B4E1}"/>
    <dgm:cxn modelId="{EAF48139-2AAE-4255-ADAD-327975260B9C}" type="presOf" srcId="{BDA1509A-4108-41C4-8508-9176752FD133}" destId="{CDDE5B72-C4E9-486E-BF88-CFF627DD9072}" srcOrd="0" destOrd="0" presId="urn:microsoft.com/office/officeart/2005/8/layout/radial5"/>
    <dgm:cxn modelId="{F5FCD843-04C6-4DD8-9DA7-1FD877CBBFF7}" srcId="{43768111-07F9-46BC-B6EB-E696D9087505}" destId="{24BFBA59-1040-4D9A-AB18-D66FFFD7EA2D}" srcOrd="7" destOrd="0" parTransId="{496E6286-23AD-4B63-8A31-CFF2D85529C7}" sibTransId="{D3B8A6B8-225E-4C26-B518-CF41B24B4FB3}"/>
    <dgm:cxn modelId="{E9156B64-8B6C-42F8-9464-3A504D694B39}" type="presOf" srcId="{DA37620E-3F00-4C89-B6F0-357B10B87932}" destId="{C3E222ED-9055-42AF-9BB2-320E3EC81B74}" srcOrd="0" destOrd="0" presId="urn:microsoft.com/office/officeart/2005/8/layout/radial5"/>
    <dgm:cxn modelId="{F1530545-F61B-452F-88EF-27171EC5BDA2}" type="presOf" srcId="{C1EEBCDC-992A-41FD-8234-B1AC2EC171A6}" destId="{C2590EA0-8F35-4D2B-AB88-57D4EEE9DD4F}" srcOrd="1" destOrd="0" presId="urn:microsoft.com/office/officeart/2005/8/layout/radial5"/>
    <dgm:cxn modelId="{7E870369-32A5-4C50-9C2B-B7C15FAA8797}" srcId="{43768111-07F9-46BC-B6EB-E696D9087505}" destId="{BDA1509A-4108-41C4-8508-9176752FD133}" srcOrd="1" destOrd="0" parTransId="{8C937EB9-3104-4CE0-9573-626C74353A58}" sibTransId="{F85A92C0-5E65-49C4-A61F-8A45C58C8D61}"/>
    <dgm:cxn modelId="{68A43B6A-51CB-4619-9FD0-35A4C4BEC409}" type="presOf" srcId="{B10F0AFF-8A10-4102-BE26-F159CA82193D}" destId="{D682A328-6774-412E-B93B-47F782502C98}" srcOrd="0" destOrd="0" presId="urn:microsoft.com/office/officeart/2005/8/layout/radial5"/>
    <dgm:cxn modelId="{02B4B64A-01AF-447F-AFCB-1F00C6B005F6}" type="presOf" srcId="{AE3E26D7-41C0-4175-8386-369C12A9E5B9}" destId="{028E8E45-EE59-4501-8DDC-242E257260BA}" srcOrd="0" destOrd="0" presId="urn:microsoft.com/office/officeart/2005/8/layout/radial5"/>
    <dgm:cxn modelId="{978C0F6D-7AF9-49ED-9AB9-044A3579A896}" type="presOf" srcId="{16BB5EFE-3A72-4E43-A2CE-F19FB147B277}" destId="{DA7A025F-4FE7-4A6F-A0D9-CA5FDA80EFD6}" srcOrd="1" destOrd="0" presId="urn:microsoft.com/office/officeart/2005/8/layout/radial5"/>
    <dgm:cxn modelId="{C2710771-E902-452C-9BBD-CF3DADADC87D}" type="presOf" srcId="{C4E48252-6615-49FE-8527-F94C279FDB8D}" destId="{7C989CFE-0607-4F64-BCC9-A1C1A1697D09}" srcOrd="0" destOrd="0" presId="urn:microsoft.com/office/officeart/2005/8/layout/radial5"/>
    <dgm:cxn modelId="{BDD2EF52-7E26-4EF9-BF08-C14B08697E72}" type="presOf" srcId="{C1EEBCDC-992A-41FD-8234-B1AC2EC171A6}" destId="{6C4E8296-A2E7-4AC3-ABCD-45585E18B1D9}" srcOrd="0" destOrd="0" presId="urn:microsoft.com/office/officeart/2005/8/layout/radial5"/>
    <dgm:cxn modelId="{A4583473-562B-48AD-96D6-EE77630D79C2}" type="presOf" srcId="{41CF4DDE-232C-4FEC-9FD4-28B1F840424A}" destId="{558FCD7B-7BFC-4708-A838-28F6D0132BBD}" srcOrd="0" destOrd="0" presId="urn:microsoft.com/office/officeart/2005/8/layout/radial5"/>
    <dgm:cxn modelId="{EB9AFC83-CDA4-48FD-87DE-E3D55B21A745}" srcId="{43768111-07F9-46BC-B6EB-E696D9087505}" destId="{C4E48252-6615-49FE-8527-F94C279FDB8D}" srcOrd="2" destOrd="0" parTransId="{AE3E26D7-41C0-4175-8386-369C12A9E5B9}" sibTransId="{8AABB4BB-7FD9-4942-9512-275DB4F7BA97}"/>
    <dgm:cxn modelId="{7CC4F189-154C-4563-8F28-E2673D1D49A1}" type="presOf" srcId="{92575EF7-D6B0-44EC-9E2C-DCCC43C0C617}" destId="{57A4E215-7B04-46A1-9C30-A8D9886359C3}" srcOrd="0" destOrd="0" presId="urn:microsoft.com/office/officeart/2005/8/layout/radial5"/>
    <dgm:cxn modelId="{E834AC90-8302-4988-88D4-1D8EADF98F37}" type="presOf" srcId="{6C86B71A-B2D7-4624-82E1-E985E2C6DCE1}" destId="{86AA3DD9-2CDF-4946-86EA-7734E1B7D852}" srcOrd="0" destOrd="0" presId="urn:microsoft.com/office/officeart/2005/8/layout/radial5"/>
    <dgm:cxn modelId="{D9BCDD90-0C74-4438-8F88-5A350EBA3F05}" type="presOf" srcId="{FE1E760C-9065-427F-8EF2-99FAA3FA75E6}" destId="{A20C55E3-8B8C-4CED-9F30-D0E806819E72}" srcOrd="0" destOrd="0" presId="urn:microsoft.com/office/officeart/2005/8/layout/radial5"/>
    <dgm:cxn modelId="{CB2A239B-A35B-4E99-B1A0-46338BC94532}" type="presOf" srcId="{AE3E26D7-41C0-4175-8386-369C12A9E5B9}" destId="{953EA609-0804-49A8-8551-172879B31312}" srcOrd="1" destOrd="0" presId="urn:microsoft.com/office/officeart/2005/8/layout/radial5"/>
    <dgm:cxn modelId="{89B1149D-F2F0-4246-A7A8-E4BC463D2D92}" type="presOf" srcId="{496E6286-23AD-4B63-8A31-CFF2D85529C7}" destId="{E10CAC41-1637-4072-ABD5-A1129F4393E1}" srcOrd="0" destOrd="0" presId="urn:microsoft.com/office/officeart/2005/8/layout/radial5"/>
    <dgm:cxn modelId="{9FE3D2AD-E778-42E5-8B8D-F51442354687}" type="presOf" srcId="{8C937EB9-3104-4CE0-9573-626C74353A58}" destId="{FC3AD597-41DE-4E85-9977-019C946FE8F2}" srcOrd="0" destOrd="0" presId="urn:microsoft.com/office/officeart/2005/8/layout/radial5"/>
    <dgm:cxn modelId="{069573B0-400C-4B89-91DF-A87AE4D95F40}" type="presOf" srcId="{E2AEE4EE-613A-4DD4-9896-78A8F89960A6}" destId="{FDBB5A6D-98A6-4CED-ABA8-61ED60B00D4D}" srcOrd="1" destOrd="0" presId="urn:microsoft.com/office/officeart/2005/8/layout/radial5"/>
    <dgm:cxn modelId="{3785C1C5-0EBC-488C-8376-C80D844CC507}" type="presOf" srcId="{E2AEE4EE-613A-4DD4-9896-78A8F89960A6}" destId="{0D12B8AF-0588-4FF4-9E9C-2ADC7F0B9C20}" srcOrd="0" destOrd="0" presId="urn:microsoft.com/office/officeart/2005/8/layout/radial5"/>
    <dgm:cxn modelId="{A7C7B6D6-74E8-4737-8577-DFE9AF9F06B6}" type="presOf" srcId="{24BFBA59-1040-4D9A-AB18-D66FFFD7EA2D}" destId="{AA4CA7CE-BF20-4DE9-AD88-691CF7F8A9D9}" srcOrd="0" destOrd="0" presId="urn:microsoft.com/office/officeart/2005/8/layout/radial5"/>
    <dgm:cxn modelId="{8F6EB2D7-CAE7-4241-89F7-5F413E07445B}" srcId="{43768111-07F9-46BC-B6EB-E696D9087505}" destId="{F2A3DA1C-69C9-4D36-9B8B-6061F1FA997F}" srcOrd="4" destOrd="0" parTransId="{C1EEBCDC-992A-41FD-8234-B1AC2EC171A6}" sibTransId="{BF130D55-D5F8-4CCE-B326-A66D5A9C7389}"/>
    <dgm:cxn modelId="{A930C4E8-3310-4EE0-9687-60B07C5A0412}" type="presOf" srcId="{4661ADA3-0C1A-4C4E-A81B-5A157DBE9FDC}" destId="{078DF4B1-E1F6-4259-8E29-2C23C493CF4D}" srcOrd="0" destOrd="0" presId="urn:microsoft.com/office/officeart/2005/8/layout/radial5"/>
    <dgm:cxn modelId="{5F39D0ED-52BC-49A4-A53C-38D917634D66}" type="presOf" srcId="{8C937EB9-3104-4CE0-9573-626C74353A58}" destId="{0E3752C8-FB5C-40DD-8601-9BFE7E323259}" srcOrd="1" destOrd="0" presId="urn:microsoft.com/office/officeart/2005/8/layout/radial5"/>
    <dgm:cxn modelId="{D56F0CF5-A941-4052-A194-78034E25E834}" type="presOf" srcId="{F2A3DA1C-69C9-4D36-9B8B-6061F1FA997F}" destId="{B255FD73-C6BA-42A0-A827-E01479C8D68D}" srcOrd="0" destOrd="0" presId="urn:microsoft.com/office/officeart/2005/8/layout/radial5"/>
    <dgm:cxn modelId="{AAAF86F6-BBA6-4814-A278-6D354E540FAB}" srcId="{43768111-07F9-46BC-B6EB-E696D9087505}" destId="{6C86B71A-B2D7-4624-82E1-E985E2C6DCE1}" srcOrd="6" destOrd="0" parTransId="{16BB5EFE-3A72-4E43-A2CE-F19FB147B277}" sibTransId="{F7063722-D69D-4B96-ADCE-1ADEA6323801}"/>
    <dgm:cxn modelId="{42B343FB-E7DB-4018-B57F-0E5E49C75546}" type="presOf" srcId="{92575EF7-D6B0-44EC-9E2C-DCCC43C0C617}" destId="{9F922E73-554F-46A8-9A45-2A8A3904F9F0}" srcOrd="1" destOrd="0" presId="urn:microsoft.com/office/officeart/2005/8/layout/radial5"/>
    <dgm:cxn modelId="{F2DB9F92-F35C-4796-9C94-676BE66AD724}" type="presParOf" srcId="{C3E222ED-9055-42AF-9BB2-320E3EC81B74}" destId="{1EEE03B6-1A6B-44B8-B24B-5D30898996EF}" srcOrd="0" destOrd="0" presId="urn:microsoft.com/office/officeart/2005/8/layout/radial5"/>
    <dgm:cxn modelId="{7623A702-F08A-4329-9236-BBA449D1C693}" type="presParOf" srcId="{C3E222ED-9055-42AF-9BB2-320E3EC81B74}" destId="{57A4E215-7B04-46A1-9C30-A8D9886359C3}" srcOrd="1" destOrd="0" presId="urn:microsoft.com/office/officeart/2005/8/layout/radial5"/>
    <dgm:cxn modelId="{404A3CD1-D649-48CF-845D-FC7E7E902D59}" type="presParOf" srcId="{57A4E215-7B04-46A1-9C30-A8D9886359C3}" destId="{9F922E73-554F-46A8-9A45-2A8A3904F9F0}" srcOrd="0" destOrd="0" presId="urn:microsoft.com/office/officeart/2005/8/layout/radial5"/>
    <dgm:cxn modelId="{B4E394EE-B640-4F3F-87C5-2438D9E7A1A1}" type="presParOf" srcId="{C3E222ED-9055-42AF-9BB2-320E3EC81B74}" destId="{558FCD7B-7BFC-4708-A838-28F6D0132BBD}" srcOrd="2" destOrd="0" presId="urn:microsoft.com/office/officeart/2005/8/layout/radial5"/>
    <dgm:cxn modelId="{E97DC8E4-EC60-4981-9F8A-020C20F6DF86}" type="presParOf" srcId="{C3E222ED-9055-42AF-9BB2-320E3EC81B74}" destId="{FC3AD597-41DE-4E85-9977-019C946FE8F2}" srcOrd="3" destOrd="0" presId="urn:microsoft.com/office/officeart/2005/8/layout/radial5"/>
    <dgm:cxn modelId="{2ED13350-3A09-473B-950B-ED69237C3B56}" type="presParOf" srcId="{FC3AD597-41DE-4E85-9977-019C946FE8F2}" destId="{0E3752C8-FB5C-40DD-8601-9BFE7E323259}" srcOrd="0" destOrd="0" presId="urn:microsoft.com/office/officeart/2005/8/layout/radial5"/>
    <dgm:cxn modelId="{EBD3FF07-37BD-4869-9CEE-79469F80DEEA}" type="presParOf" srcId="{C3E222ED-9055-42AF-9BB2-320E3EC81B74}" destId="{CDDE5B72-C4E9-486E-BF88-CFF627DD9072}" srcOrd="4" destOrd="0" presId="urn:microsoft.com/office/officeart/2005/8/layout/radial5"/>
    <dgm:cxn modelId="{8E5D63BA-C72C-42B8-8480-CFCEC0540305}" type="presParOf" srcId="{C3E222ED-9055-42AF-9BB2-320E3EC81B74}" destId="{028E8E45-EE59-4501-8DDC-242E257260BA}" srcOrd="5" destOrd="0" presId="urn:microsoft.com/office/officeart/2005/8/layout/radial5"/>
    <dgm:cxn modelId="{D20E7D23-1C66-40B5-98A6-70F425906962}" type="presParOf" srcId="{028E8E45-EE59-4501-8DDC-242E257260BA}" destId="{953EA609-0804-49A8-8551-172879B31312}" srcOrd="0" destOrd="0" presId="urn:microsoft.com/office/officeart/2005/8/layout/radial5"/>
    <dgm:cxn modelId="{04CFAAC7-048F-4C98-B00E-05ED5DD3A9FE}" type="presParOf" srcId="{C3E222ED-9055-42AF-9BB2-320E3EC81B74}" destId="{7C989CFE-0607-4F64-BCC9-A1C1A1697D09}" srcOrd="6" destOrd="0" presId="urn:microsoft.com/office/officeart/2005/8/layout/radial5"/>
    <dgm:cxn modelId="{F321757E-B869-42F7-BBEE-CA81B9620EC0}" type="presParOf" srcId="{C3E222ED-9055-42AF-9BB2-320E3EC81B74}" destId="{0D12B8AF-0588-4FF4-9E9C-2ADC7F0B9C20}" srcOrd="7" destOrd="0" presId="urn:microsoft.com/office/officeart/2005/8/layout/radial5"/>
    <dgm:cxn modelId="{5FEC38D4-A87C-45E8-92F7-F98ACEDA43EC}" type="presParOf" srcId="{0D12B8AF-0588-4FF4-9E9C-2ADC7F0B9C20}" destId="{FDBB5A6D-98A6-4CED-ABA8-61ED60B00D4D}" srcOrd="0" destOrd="0" presId="urn:microsoft.com/office/officeart/2005/8/layout/radial5"/>
    <dgm:cxn modelId="{E01DE8C1-9D58-428F-B7B6-591D3C747FE7}" type="presParOf" srcId="{C3E222ED-9055-42AF-9BB2-320E3EC81B74}" destId="{078DF4B1-E1F6-4259-8E29-2C23C493CF4D}" srcOrd="8" destOrd="0" presId="urn:microsoft.com/office/officeart/2005/8/layout/radial5"/>
    <dgm:cxn modelId="{812B0753-8B19-4F74-9292-D28782F1ED51}" type="presParOf" srcId="{C3E222ED-9055-42AF-9BB2-320E3EC81B74}" destId="{6C4E8296-A2E7-4AC3-ABCD-45585E18B1D9}" srcOrd="9" destOrd="0" presId="urn:microsoft.com/office/officeart/2005/8/layout/radial5"/>
    <dgm:cxn modelId="{96388EAC-A55A-469E-915F-BCB00F6D8B97}" type="presParOf" srcId="{6C4E8296-A2E7-4AC3-ABCD-45585E18B1D9}" destId="{C2590EA0-8F35-4D2B-AB88-57D4EEE9DD4F}" srcOrd="0" destOrd="0" presId="urn:microsoft.com/office/officeart/2005/8/layout/radial5"/>
    <dgm:cxn modelId="{BDA18DCD-FEAC-4B02-B241-E6014E2D3010}" type="presParOf" srcId="{C3E222ED-9055-42AF-9BB2-320E3EC81B74}" destId="{B255FD73-C6BA-42A0-A827-E01479C8D68D}" srcOrd="10" destOrd="0" presId="urn:microsoft.com/office/officeart/2005/8/layout/radial5"/>
    <dgm:cxn modelId="{4FB252C6-2058-4947-80F8-666B2CAC27F4}" type="presParOf" srcId="{C3E222ED-9055-42AF-9BB2-320E3EC81B74}" destId="{A20C55E3-8B8C-4CED-9F30-D0E806819E72}" srcOrd="11" destOrd="0" presId="urn:microsoft.com/office/officeart/2005/8/layout/radial5"/>
    <dgm:cxn modelId="{6670121E-C622-44ED-97EA-966060C4BE31}" type="presParOf" srcId="{A20C55E3-8B8C-4CED-9F30-D0E806819E72}" destId="{2FDC669A-AE21-4508-AFC5-F36E3A1A9449}" srcOrd="0" destOrd="0" presId="urn:microsoft.com/office/officeart/2005/8/layout/radial5"/>
    <dgm:cxn modelId="{6F0959F3-4D3A-44B8-9039-40095A14D321}" type="presParOf" srcId="{C3E222ED-9055-42AF-9BB2-320E3EC81B74}" destId="{D682A328-6774-412E-B93B-47F782502C98}" srcOrd="12" destOrd="0" presId="urn:microsoft.com/office/officeart/2005/8/layout/radial5"/>
    <dgm:cxn modelId="{57B0100A-AFBC-4A8B-A8BA-5C5354BBA597}" type="presParOf" srcId="{C3E222ED-9055-42AF-9BB2-320E3EC81B74}" destId="{73A6D198-5EC7-4510-B5EC-229CB15DE75F}" srcOrd="13" destOrd="0" presId="urn:microsoft.com/office/officeart/2005/8/layout/radial5"/>
    <dgm:cxn modelId="{2565E786-3D96-4C47-950B-1F5710E2992A}" type="presParOf" srcId="{73A6D198-5EC7-4510-B5EC-229CB15DE75F}" destId="{DA7A025F-4FE7-4A6F-A0D9-CA5FDA80EFD6}" srcOrd="0" destOrd="0" presId="urn:microsoft.com/office/officeart/2005/8/layout/radial5"/>
    <dgm:cxn modelId="{1057F022-8E01-482B-A40E-11FE025263C7}" type="presParOf" srcId="{C3E222ED-9055-42AF-9BB2-320E3EC81B74}" destId="{86AA3DD9-2CDF-4946-86EA-7734E1B7D852}" srcOrd="14" destOrd="0" presId="urn:microsoft.com/office/officeart/2005/8/layout/radial5"/>
    <dgm:cxn modelId="{E5630449-C3BB-485C-8D42-04AB36157D73}" type="presParOf" srcId="{C3E222ED-9055-42AF-9BB2-320E3EC81B74}" destId="{E10CAC41-1637-4072-ABD5-A1129F4393E1}" srcOrd="15" destOrd="0" presId="urn:microsoft.com/office/officeart/2005/8/layout/radial5"/>
    <dgm:cxn modelId="{CD60136D-2DAC-400A-BC4B-9141D8680D54}" type="presParOf" srcId="{E10CAC41-1637-4072-ABD5-A1129F4393E1}" destId="{1F0AB7C8-F776-435E-9B36-B8FA7C467704}" srcOrd="0" destOrd="0" presId="urn:microsoft.com/office/officeart/2005/8/layout/radial5"/>
    <dgm:cxn modelId="{278746BB-184A-4B64-AA48-F213E81183E6}" type="presParOf" srcId="{C3E222ED-9055-42AF-9BB2-320E3EC81B74}" destId="{AA4CA7CE-BF20-4DE9-AD88-691CF7F8A9D9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37620E-3F00-4C89-B6F0-357B10B87932}" type="doc">
      <dgm:prSet loTypeId="urn:microsoft.com/office/officeart/2005/8/layout/radial5" loCatId="relationship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DE"/>
        </a:p>
      </dgm:t>
    </dgm:pt>
    <dgm:pt modelId="{43768111-07F9-46BC-B6EB-E696D9087505}">
      <dgm:prSet phldrT="[Text]"/>
      <dgm:spPr>
        <a:solidFill>
          <a:schemeClr val="accent1"/>
        </a:solidFill>
      </dgm:spPr>
      <dgm:t>
        <a:bodyPr/>
        <a:lstStyle/>
        <a:p>
          <a:r>
            <a:rPr lang="en-US" b="0" i="0" dirty="0"/>
            <a:t>CVE-2022-</a:t>
          </a:r>
          <a:br>
            <a:rPr lang="en-US" b="0" i="0" dirty="0"/>
          </a:br>
          <a:r>
            <a:rPr lang="en-US" b="0" i="0" dirty="0"/>
            <a:t>3294</a:t>
          </a:r>
          <a:br>
            <a:rPr lang="en-US" dirty="0"/>
          </a:br>
          <a:endParaRPr lang="en-DE" dirty="0"/>
        </a:p>
      </dgm:t>
    </dgm:pt>
    <dgm:pt modelId="{EC452320-C87D-4443-9161-4F83A30B741E}" type="parTrans" cxnId="{527E9700-F085-4B28-BA6D-45B3C1DD5F68}">
      <dgm:prSet/>
      <dgm:spPr/>
      <dgm:t>
        <a:bodyPr/>
        <a:lstStyle/>
        <a:p>
          <a:endParaRPr lang="en-DE"/>
        </a:p>
      </dgm:t>
    </dgm:pt>
    <dgm:pt modelId="{04164A3C-484B-43F8-AAEE-BE946614EFF0}" type="sibTrans" cxnId="{527E9700-F085-4B28-BA6D-45B3C1DD5F68}">
      <dgm:prSet/>
      <dgm:spPr/>
      <dgm:t>
        <a:bodyPr/>
        <a:lstStyle/>
        <a:p>
          <a:endParaRPr lang="en-DE"/>
        </a:p>
      </dgm:t>
    </dgm:pt>
    <dgm:pt modelId="{41CF4DDE-232C-4FEC-9FD4-28B1F840424A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T1548.002</a:t>
          </a:r>
          <a:endParaRPr lang="en-DE" dirty="0"/>
        </a:p>
      </dgm:t>
    </dgm:pt>
    <dgm:pt modelId="{92575EF7-D6B0-44EC-9E2C-DCCC43C0C617}" type="parTrans" cxnId="{9F65041B-E5B9-4BA0-958A-19E6AD223FFD}">
      <dgm:prSet/>
      <dgm:spPr>
        <a:solidFill>
          <a:srgbClr val="C00000"/>
        </a:solidFill>
      </dgm:spPr>
      <dgm:t>
        <a:bodyPr/>
        <a:lstStyle/>
        <a:p>
          <a:endParaRPr lang="en-DE"/>
        </a:p>
      </dgm:t>
    </dgm:pt>
    <dgm:pt modelId="{D090BCA9-1F24-45A4-A993-C57D4EB38362}" type="sibTrans" cxnId="{9F65041B-E5B9-4BA0-958A-19E6AD223FFD}">
      <dgm:prSet/>
      <dgm:spPr/>
      <dgm:t>
        <a:bodyPr/>
        <a:lstStyle/>
        <a:p>
          <a:endParaRPr lang="en-DE"/>
        </a:p>
      </dgm:t>
    </dgm:pt>
    <dgm:pt modelId="{BDA1509A-4108-41C4-8508-9176752FD133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T1056</a:t>
          </a:r>
          <a:endParaRPr lang="en-DE" dirty="0"/>
        </a:p>
      </dgm:t>
    </dgm:pt>
    <dgm:pt modelId="{8C937EB9-3104-4CE0-9573-626C74353A58}" type="parTrans" cxnId="{7E870369-32A5-4C50-9C2B-B7C15FAA879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DE"/>
        </a:p>
      </dgm:t>
    </dgm:pt>
    <dgm:pt modelId="{F85A92C0-5E65-49C4-A61F-8A45C58C8D61}" type="sibTrans" cxnId="{7E870369-32A5-4C50-9C2B-B7C15FAA8797}">
      <dgm:prSet/>
      <dgm:spPr/>
      <dgm:t>
        <a:bodyPr/>
        <a:lstStyle/>
        <a:p>
          <a:endParaRPr lang="en-DE"/>
        </a:p>
      </dgm:t>
    </dgm:pt>
    <dgm:pt modelId="{C4E48252-6615-49FE-8527-F94C279FDB8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T1005</a:t>
          </a:r>
          <a:endParaRPr lang="en-DE" dirty="0"/>
        </a:p>
      </dgm:t>
    </dgm:pt>
    <dgm:pt modelId="{AE3E26D7-41C0-4175-8386-369C12A9E5B9}" type="parTrans" cxnId="{EB9AFC83-CDA4-48FD-87DE-E3D55B21A745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DE"/>
        </a:p>
      </dgm:t>
    </dgm:pt>
    <dgm:pt modelId="{8AABB4BB-7FD9-4942-9512-275DB4F7BA97}" type="sibTrans" cxnId="{EB9AFC83-CDA4-48FD-87DE-E3D55B21A745}">
      <dgm:prSet/>
      <dgm:spPr/>
      <dgm:t>
        <a:bodyPr/>
        <a:lstStyle/>
        <a:p>
          <a:endParaRPr lang="en-DE"/>
        </a:p>
      </dgm:t>
    </dgm:pt>
    <dgm:pt modelId="{F2A3DA1C-69C9-4D36-9B8B-6061F1FA997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T1496</a:t>
          </a:r>
          <a:endParaRPr lang="en-DE" dirty="0"/>
        </a:p>
      </dgm:t>
    </dgm:pt>
    <dgm:pt modelId="{C1EEBCDC-992A-41FD-8234-B1AC2EC171A6}" type="parTrans" cxnId="{8F6EB2D7-CAE7-4241-89F7-5F413E07445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DE"/>
        </a:p>
      </dgm:t>
    </dgm:pt>
    <dgm:pt modelId="{BF130D55-D5F8-4CCE-B326-A66D5A9C7389}" type="sibTrans" cxnId="{8F6EB2D7-CAE7-4241-89F7-5F413E07445B}">
      <dgm:prSet/>
      <dgm:spPr/>
      <dgm:t>
        <a:bodyPr/>
        <a:lstStyle/>
        <a:p>
          <a:endParaRPr lang="en-DE"/>
        </a:p>
      </dgm:t>
    </dgm:pt>
    <dgm:pt modelId="{4661ADA3-0C1A-4C4E-A81B-5A157DBE9FDC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T1119</a:t>
          </a:r>
          <a:endParaRPr lang="en-DE" dirty="0"/>
        </a:p>
      </dgm:t>
    </dgm:pt>
    <dgm:pt modelId="{E2AEE4EE-613A-4DD4-9896-78A8F89960A6}" type="parTrans" cxnId="{DE7C1B33-9B18-4B13-9FA6-28F4278A0BE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DE"/>
        </a:p>
      </dgm:t>
    </dgm:pt>
    <dgm:pt modelId="{093E3BD2-FD54-45F1-928E-68554165B4E1}" type="sibTrans" cxnId="{DE7C1B33-9B18-4B13-9FA6-28F4278A0BE7}">
      <dgm:prSet/>
      <dgm:spPr/>
      <dgm:t>
        <a:bodyPr/>
        <a:lstStyle/>
        <a:p>
          <a:endParaRPr lang="en-DE"/>
        </a:p>
      </dgm:t>
    </dgm:pt>
    <dgm:pt modelId="{B10F0AFF-8A10-4102-BE26-F159CA82193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T1489</a:t>
          </a:r>
          <a:endParaRPr lang="en-DE" dirty="0"/>
        </a:p>
      </dgm:t>
    </dgm:pt>
    <dgm:pt modelId="{FE1E760C-9065-427F-8EF2-99FAA3FA75E6}" type="parTrans" cxnId="{3700FF08-6784-4E76-8BA1-A5A2F9A52A4C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DE"/>
        </a:p>
      </dgm:t>
    </dgm:pt>
    <dgm:pt modelId="{511539B5-0992-40B7-B982-3783055D3D66}" type="sibTrans" cxnId="{3700FF08-6784-4E76-8BA1-A5A2F9A52A4C}">
      <dgm:prSet/>
      <dgm:spPr/>
      <dgm:t>
        <a:bodyPr/>
        <a:lstStyle/>
        <a:p>
          <a:endParaRPr lang="en-DE"/>
        </a:p>
      </dgm:t>
    </dgm:pt>
    <dgm:pt modelId="{6C86B71A-B2D7-4624-82E1-E985E2C6DCE1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T1529</a:t>
          </a:r>
          <a:endParaRPr lang="en-DE" dirty="0"/>
        </a:p>
      </dgm:t>
    </dgm:pt>
    <dgm:pt modelId="{16BB5EFE-3A72-4E43-A2CE-F19FB147B277}" type="parTrans" cxnId="{AAAF86F6-BBA6-4814-A278-6D354E540FA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DE"/>
        </a:p>
      </dgm:t>
    </dgm:pt>
    <dgm:pt modelId="{F7063722-D69D-4B96-ADCE-1ADEA6323801}" type="sibTrans" cxnId="{AAAF86F6-BBA6-4814-A278-6D354E540FAB}">
      <dgm:prSet/>
      <dgm:spPr/>
      <dgm:t>
        <a:bodyPr/>
        <a:lstStyle/>
        <a:p>
          <a:endParaRPr lang="en-DE"/>
        </a:p>
      </dgm:t>
    </dgm:pt>
    <dgm:pt modelId="{24BFBA59-1040-4D9A-AB18-D66FFFD7EA2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T1537</a:t>
          </a:r>
          <a:endParaRPr lang="en-DE" dirty="0"/>
        </a:p>
      </dgm:t>
    </dgm:pt>
    <dgm:pt modelId="{496E6286-23AD-4B63-8A31-CFF2D85529C7}" type="parTrans" cxnId="{F5FCD843-04C6-4DD8-9DA7-1FD877CBBFF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DE"/>
        </a:p>
      </dgm:t>
    </dgm:pt>
    <dgm:pt modelId="{D3B8A6B8-225E-4C26-B518-CF41B24B4FB3}" type="sibTrans" cxnId="{F5FCD843-04C6-4DD8-9DA7-1FD877CBBFF7}">
      <dgm:prSet/>
      <dgm:spPr/>
      <dgm:t>
        <a:bodyPr/>
        <a:lstStyle/>
        <a:p>
          <a:endParaRPr lang="en-DE"/>
        </a:p>
      </dgm:t>
    </dgm:pt>
    <dgm:pt modelId="{C3E222ED-9055-42AF-9BB2-320E3EC81B74}" type="pres">
      <dgm:prSet presAssocID="{DA37620E-3F00-4C89-B6F0-357B10B8793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EEE03B6-1A6B-44B8-B24B-5D30898996EF}" type="pres">
      <dgm:prSet presAssocID="{43768111-07F9-46BC-B6EB-E696D9087505}" presName="centerShape" presStyleLbl="node0" presStyleIdx="0" presStyleCnt="1"/>
      <dgm:spPr/>
    </dgm:pt>
    <dgm:pt modelId="{57A4E215-7B04-46A1-9C30-A8D9886359C3}" type="pres">
      <dgm:prSet presAssocID="{92575EF7-D6B0-44EC-9E2C-DCCC43C0C617}" presName="parTrans" presStyleLbl="sibTrans2D1" presStyleIdx="0" presStyleCnt="8"/>
      <dgm:spPr/>
    </dgm:pt>
    <dgm:pt modelId="{9F922E73-554F-46A8-9A45-2A8A3904F9F0}" type="pres">
      <dgm:prSet presAssocID="{92575EF7-D6B0-44EC-9E2C-DCCC43C0C617}" presName="connectorText" presStyleLbl="sibTrans2D1" presStyleIdx="0" presStyleCnt="8"/>
      <dgm:spPr/>
    </dgm:pt>
    <dgm:pt modelId="{558FCD7B-7BFC-4708-A838-28F6D0132BBD}" type="pres">
      <dgm:prSet presAssocID="{41CF4DDE-232C-4FEC-9FD4-28B1F840424A}" presName="node" presStyleLbl="node1" presStyleIdx="0" presStyleCnt="8">
        <dgm:presLayoutVars>
          <dgm:bulletEnabled val="1"/>
        </dgm:presLayoutVars>
      </dgm:prSet>
      <dgm:spPr/>
    </dgm:pt>
    <dgm:pt modelId="{FC3AD597-41DE-4E85-9977-019C946FE8F2}" type="pres">
      <dgm:prSet presAssocID="{8C937EB9-3104-4CE0-9573-626C74353A58}" presName="parTrans" presStyleLbl="sibTrans2D1" presStyleIdx="1" presStyleCnt="8"/>
      <dgm:spPr/>
    </dgm:pt>
    <dgm:pt modelId="{0E3752C8-FB5C-40DD-8601-9BFE7E323259}" type="pres">
      <dgm:prSet presAssocID="{8C937EB9-3104-4CE0-9573-626C74353A58}" presName="connectorText" presStyleLbl="sibTrans2D1" presStyleIdx="1" presStyleCnt="8"/>
      <dgm:spPr/>
    </dgm:pt>
    <dgm:pt modelId="{CDDE5B72-C4E9-486E-BF88-CFF627DD9072}" type="pres">
      <dgm:prSet presAssocID="{BDA1509A-4108-41C4-8508-9176752FD133}" presName="node" presStyleLbl="node1" presStyleIdx="1" presStyleCnt="8">
        <dgm:presLayoutVars>
          <dgm:bulletEnabled val="1"/>
        </dgm:presLayoutVars>
      </dgm:prSet>
      <dgm:spPr/>
    </dgm:pt>
    <dgm:pt modelId="{028E8E45-EE59-4501-8DDC-242E257260BA}" type="pres">
      <dgm:prSet presAssocID="{AE3E26D7-41C0-4175-8386-369C12A9E5B9}" presName="parTrans" presStyleLbl="sibTrans2D1" presStyleIdx="2" presStyleCnt="8"/>
      <dgm:spPr/>
    </dgm:pt>
    <dgm:pt modelId="{953EA609-0804-49A8-8551-172879B31312}" type="pres">
      <dgm:prSet presAssocID="{AE3E26D7-41C0-4175-8386-369C12A9E5B9}" presName="connectorText" presStyleLbl="sibTrans2D1" presStyleIdx="2" presStyleCnt="8"/>
      <dgm:spPr/>
    </dgm:pt>
    <dgm:pt modelId="{7C989CFE-0607-4F64-BCC9-A1C1A1697D09}" type="pres">
      <dgm:prSet presAssocID="{C4E48252-6615-49FE-8527-F94C279FDB8D}" presName="node" presStyleLbl="node1" presStyleIdx="2" presStyleCnt="8">
        <dgm:presLayoutVars>
          <dgm:bulletEnabled val="1"/>
        </dgm:presLayoutVars>
      </dgm:prSet>
      <dgm:spPr/>
    </dgm:pt>
    <dgm:pt modelId="{0D12B8AF-0588-4FF4-9E9C-2ADC7F0B9C20}" type="pres">
      <dgm:prSet presAssocID="{E2AEE4EE-613A-4DD4-9896-78A8F89960A6}" presName="parTrans" presStyleLbl="sibTrans2D1" presStyleIdx="3" presStyleCnt="8"/>
      <dgm:spPr/>
    </dgm:pt>
    <dgm:pt modelId="{FDBB5A6D-98A6-4CED-ABA8-61ED60B00D4D}" type="pres">
      <dgm:prSet presAssocID="{E2AEE4EE-613A-4DD4-9896-78A8F89960A6}" presName="connectorText" presStyleLbl="sibTrans2D1" presStyleIdx="3" presStyleCnt="8"/>
      <dgm:spPr/>
    </dgm:pt>
    <dgm:pt modelId="{078DF4B1-E1F6-4259-8E29-2C23C493CF4D}" type="pres">
      <dgm:prSet presAssocID="{4661ADA3-0C1A-4C4E-A81B-5A157DBE9FDC}" presName="node" presStyleLbl="node1" presStyleIdx="3" presStyleCnt="8">
        <dgm:presLayoutVars>
          <dgm:bulletEnabled val="1"/>
        </dgm:presLayoutVars>
      </dgm:prSet>
      <dgm:spPr/>
    </dgm:pt>
    <dgm:pt modelId="{6C4E8296-A2E7-4AC3-ABCD-45585E18B1D9}" type="pres">
      <dgm:prSet presAssocID="{C1EEBCDC-992A-41FD-8234-B1AC2EC171A6}" presName="parTrans" presStyleLbl="sibTrans2D1" presStyleIdx="4" presStyleCnt="8"/>
      <dgm:spPr/>
    </dgm:pt>
    <dgm:pt modelId="{C2590EA0-8F35-4D2B-AB88-57D4EEE9DD4F}" type="pres">
      <dgm:prSet presAssocID="{C1EEBCDC-992A-41FD-8234-B1AC2EC171A6}" presName="connectorText" presStyleLbl="sibTrans2D1" presStyleIdx="4" presStyleCnt="8"/>
      <dgm:spPr/>
    </dgm:pt>
    <dgm:pt modelId="{B255FD73-C6BA-42A0-A827-E01479C8D68D}" type="pres">
      <dgm:prSet presAssocID="{F2A3DA1C-69C9-4D36-9B8B-6061F1FA997F}" presName="node" presStyleLbl="node1" presStyleIdx="4" presStyleCnt="8">
        <dgm:presLayoutVars>
          <dgm:bulletEnabled val="1"/>
        </dgm:presLayoutVars>
      </dgm:prSet>
      <dgm:spPr/>
    </dgm:pt>
    <dgm:pt modelId="{A20C55E3-8B8C-4CED-9F30-D0E806819E72}" type="pres">
      <dgm:prSet presAssocID="{FE1E760C-9065-427F-8EF2-99FAA3FA75E6}" presName="parTrans" presStyleLbl="sibTrans2D1" presStyleIdx="5" presStyleCnt="8"/>
      <dgm:spPr/>
    </dgm:pt>
    <dgm:pt modelId="{2FDC669A-AE21-4508-AFC5-F36E3A1A9449}" type="pres">
      <dgm:prSet presAssocID="{FE1E760C-9065-427F-8EF2-99FAA3FA75E6}" presName="connectorText" presStyleLbl="sibTrans2D1" presStyleIdx="5" presStyleCnt="8"/>
      <dgm:spPr/>
    </dgm:pt>
    <dgm:pt modelId="{D682A328-6774-412E-B93B-47F782502C98}" type="pres">
      <dgm:prSet presAssocID="{B10F0AFF-8A10-4102-BE26-F159CA82193D}" presName="node" presStyleLbl="node1" presStyleIdx="5" presStyleCnt="8">
        <dgm:presLayoutVars>
          <dgm:bulletEnabled val="1"/>
        </dgm:presLayoutVars>
      </dgm:prSet>
      <dgm:spPr/>
    </dgm:pt>
    <dgm:pt modelId="{73A6D198-5EC7-4510-B5EC-229CB15DE75F}" type="pres">
      <dgm:prSet presAssocID="{16BB5EFE-3A72-4E43-A2CE-F19FB147B277}" presName="parTrans" presStyleLbl="sibTrans2D1" presStyleIdx="6" presStyleCnt="8"/>
      <dgm:spPr/>
    </dgm:pt>
    <dgm:pt modelId="{DA7A025F-4FE7-4A6F-A0D9-CA5FDA80EFD6}" type="pres">
      <dgm:prSet presAssocID="{16BB5EFE-3A72-4E43-A2CE-F19FB147B277}" presName="connectorText" presStyleLbl="sibTrans2D1" presStyleIdx="6" presStyleCnt="8"/>
      <dgm:spPr/>
    </dgm:pt>
    <dgm:pt modelId="{86AA3DD9-2CDF-4946-86EA-7734E1B7D852}" type="pres">
      <dgm:prSet presAssocID="{6C86B71A-B2D7-4624-82E1-E985E2C6DCE1}" presName="node" presStyleLbl="node1" presStyleIdx="6" presStyleCnt="8">
        <dgm:presLayoutVars>
          <dgm:bulletEnabled val="1"/>
        </dgm:presLayoutVars>
      </dgm:prSet>
      <dgm:spPr/>
    </dgm:pt>
    <dgm:pt modelId="{E10CAC41-1637-4072-ABD5-A1129F4393E1}" type="pres">
      <dgm:prSet presAssocID="{496E6286-23AD-4B63-8A31-CFF2D85529C7}" presName="parTrans" presStyleLbl="sibTrans2D1" presStyleIdx="7" presStyleCnt="8"/>
      <dgm:spPr/>
    </dgm:pt>
    <dgm:pt modelId="{1F0AB7C8-F776-435E-9B36-B8FA7C467704}" type="pres">
      <dgm:prSet presAssocID="{496E6286-23AD-4B63-8A31-CFF2D85529C7}" presName="connectorText" presStyleLbl="sibTrans2D1" presStyleIdx="7" presStyleCnt="8"/>
      <dgm:spPr/>
    </dgm:pt>
    <dgm:pt modelId="{AA4CA7CE-BF20-4DE9-AD88-691CF7F8A9D9}" type="pres">
      <dgm:prSet presAssocID="{24BFBA59-1040-4D9A-AB18-D66FFFD7EA2D}" presName="node" presStyleLbl="node1" presStyleIdx="7" presStyleCnt="8">
        <dgm:presLayoutVars>
          <dgm:bulletEnabled val="1"/>
        </dgm:presLayoutVars>
      </dgm:prSet>
      <dgm:spPr/>
    </dgm:pt>
  </dgm:ptLst>
  <dgm:cxnLst>
    <dgm:cxn modelId="{527E9700-F085-4B28-BA6D-45B3C1DD5F68}" srcId="{DA37620E-3F00-4C89-B6F0-357B10B87932}" destId="{43768111-07F9-46BC-B6EB-E696D9087505}" srcOrd="0" destOrd="0" parTransId="{EC452320-C87D-4443-9161-4F83A30B741E}" sibTransId="{04164A3C-484B-43F8-AAEE-BE946614EFF0}"/>
    <dgm:cxn modelId="{3700FF08-6784-4E76-8BA1-A5A2F9A52A4C}" srcId="{43768111-07F9-46BC-B6EB-E696D9087505}" destId="{B10F0AFF-8A10-4102-BE26-F159CA82193D}" srcOrd="5" destOrd="0" parTransId="{FE1E760C-9065-427F-8EF2-99FAA3FA75E6}" sibTransId="{511539B5-0992-40B7-B982-3783055D3D66}"/>
    <dgm:cxn modelId="{AFA6B114-C1F4-4927-BF6E-E9E9909DA4F3}" type="presOf" srcId="{FE1E760C-9065-427F-8EF2-99FAA3FA75E6}" destId="{2FDC669A-AE21-4508-AFC5-F36E3A1A9449}" srcOrd="1" destOrd="0" presId="urn:microsoft.com/office/officeart/2005/8/layout/radial5"/>
    <dgm:cxn modelId="{9F65041B-E5B9-4BA0-958A-19E6AD223FFD}" srcId="{43768111-07F9-46BC-B6EB-E696D9087505}" destId="{41CF4DDE-232C-4FEC-9FD4-28B1F840424A}" srcOrd="0" destOrd="0" parTransId="{92575EF7-D6B0-44EC-9E2C-DCCC43C0C617}" sibTransId="{D090BCA9-1F24-45A4-A993-C57D4EB38362}"/>
    <dgm:cxn modelId="{E1AE2D1B-E93C-478A-8B74-C4E2879DC0F8}" type="presOf" srcId="{16BB5EFE-3A72-4E43-A2CE-F19FB147B277}" destId="{73A6D198-5EC7-4510-B5EC-229CB15DE75F}" srcOrd="0" destOrd="0" presId="urn:microsoft.com/office/officeart/2005/8/layout/radial5"/>
    <dgm:cxn modelId="{C2BB8C23-5466-43D3-A9C2-E12ED94EF63C}" type="presOf" srcId="{496E6286-23AD-4B63-8A31-CFF2D85529C7}" destId="{1F0AB7C8-F776-435E-9B36-B8FA7C467704}" srcOrd="1" destOrd="0" presId="urn:microsoft.com/office/officeart/2005/8/layout/radial5"/>
    <dgm:cxn modelId="{81023330-5378-4539-914A-F3BF5E4F2740}" type="presOf" srcId="{43768111-07F9-46BC-B6EB-E696D9087505}" destId="{1EEE03B6-1A6B-44B8-B24B-5D30898996EF}" srcOrd="0" destOrd="0" presId="urn:microsoft.com/office/officeart/2005/8/layout/radial5"/>
    <dgm:cxn modelId="{DE7C1B33-9B18-4B13-9FA6-28F4278A0BE7}" srcId="{43768111-07F9-46BC-B6EB-E696D9087505}" destId="{4661ADA3-0C1A-4C4E-A81B-5A157DBE9FDC}" srcOrd="3" destOrd="0" parTransId="{E2AEE4EE-613A-4DD4-9896-78A8F89960A6}" sibTransId="{093E3BD2-FD54-45F1-928E-68554165B4E1}"/>
    <dgm:cxn modelId="{EAF48139-2AAE-4255-ADAD-327975260B9C}" type="presOf" srcId="{BDA1509A-4108-41C4-8508-9176752FD133}" destId="{CDDE5B72-C4E9-486E-BF88-CFF627DD9072}" srcOrd="0" destOrd="0" presId="urn:microsoft.com/office/officeart/2005/8/layout/radial5"/>
    <dgm:cxn modelId="{F5FCD843-04C6-4DD8-9DA7-1FD877CBBFF7}" srcId="{43768111-07F9-46BC-B6EB-E696D9087505}" destId="{24BFBA59-1040-4D9A-AB18-D66FFFD7EA2D}" srcOrd="7" destOrd="0" parTransId="{496E6286-23AD-4B63-8A31-CFF2D85529C7}" sibTransId="{D3B8A6B8-225E-4C26-B518-CF41B24B4FB3}"/>
    <dgm:cxn modelId="{E9156B64-8B6C-42F8-9464-3A504D694B39}" type="presOf" srcId="{DA37620E-3F00-4C89-B6F0-357B10B87932}" destId="{C3E222ED-9055-42AF-9BB2-320E3EC81B74}" srcOrd="0" destOrd="0" presId="urn:microsoft.com/office/officeart/2005/8/layout/radial5"/>
    <dgm:cxn modelId="{F1530545-F61B-452F-88EF-27171EC5BDA2}" type="presOf" srcId="{C1EEBCDC-992A-41FD-8234-B1AC2EC171A6}" destId="{C2590EA0-8F35-4D2B-AB88-57D4EEE9DD4F}" srcOrd="1" destOrd="0" presId="urn:microsoft.com/office/officeart/2005/8/layout/radial5"/>
    <dgm:cxn modelId="{7E870369-32A5-4C50-9C2B-B7C15FAA8797}" srcId="{43768111-07F9-46BC-B6EB-E696D9087505}" destId="{BDA1509A-4108-41C4-8508-9176752FD133}" srcOrd="1" destOrd="0" parTransId="{8C937EB9-3104-4CE0-9573-626C74353A58}" sibTransId="{F85A92C0-5E65-49C4-A61F-8A45C58C8D61}"/>
    <dgm:cxn modelId="{68A43B6A-51CB-4619-9FD0-35A4C4BEC409}" type="presOf" srcId="{B10F0AFF-8A10-4102-BE26-F159CA82193D}" destId="{D682A328-6774-412E-B93B-47F782502C98}" srcOrd="0" destOrd="0" presId="urn:microsoft.com/office/officeart/2005/8/layout/radial5"/>
    <dgm:cxn modelId="{02B4B64A-01AF-447F-AFCB-1F00C6B005F6}" type="presOf" srcId="{AE3E26D7-41C0-4175-8386-369C12A9E5B9}" destId="{028E8E45-EE59-4501-8DDC-242E257260BA}" srcOrd="0" destOrd="0" presId="urn:microsoft.com/office/officeart/2005/8/layout/radial5"/>
    <dgm:cxn modelId="{978C0F6D-7AF9-49ED-9AB9-044A3579A896}" type="presOf" srcId="{16BB5EFE-3A72-4E43-A2CE-F19FB147B277}" destId="{DA7A025F-4FE7-4A6F-A0D9-CA5FDA80EFD6}" srcOrd="1" destOrd="0" presId="urn:microsoft.com/office/officeart/2005/8/layout/radial5"/>
    <dgm:cxn modelId="{C2710771-E902-452C-9BBD-CF3DADADC87D}" type="presOf" srcId="{C4E48252-6615-49FE-8527-F94C279FDB8D}" destId="{7C989CFE-0607-4F64-BCC9-A1C1A1697D09}" srcOrd="0" destOrd="0" presId="urn:microsoft.com/office/officeart/2005/8/layout/radial5"/>
    <dgm:cxn modelId="{BDD2EF52-7E26-4EF9-BF08-C14B08697E72}" type="presOf" srcId="{C1EEBCDC-992A-41FD-8234-B1AC2EC171A6}" destId="{6C4E8296-A2E7-4AC3-ABCD-45585E18B1D9}" srcOrd="0" destOrd="0" presId="urn:microsoft.com/office/officeart/2005/8/layout/radial5"/>
    <dgm:cxn modelId="{A4583473-562B-48AD-96D6-EE77630D79C2}" type="presOf" srcId="{41CF4DDE-232C-4FEC-9FD4-28B1F840424A}" destId="{558FCD7B-7BFC-4708-A838-28F6D0132BBD}" srcOrd="0" destOrd="0" presId="urn:microsoft.com/office/officeart/2005/8/layout/radial5"/>
    <dgm:cxn modelId="{EB9AFC83-CDA4-48FD-87DE-E3D55B21A745}" srcId="{43768111-07F9-46BC-B6EB-E696D9087505}" destId="{C4E48252-6615-49FE-8527-F94C279FDB8D}" srcOrd="2" destOrd="0" parTransId="{AE3E26D7-41C0-4175-8386-369C12A9E5B9}" sibTransId="{8AABB4BB-7FD9-4942-9512-275DB4F7BA97}"/>
    <dgm:cxn modelId="{7CC4F189-154C-4563-8F28-E2673D1D49A1}" type="presOf" srcId="{92575EF7-D6B0-44EC-9E2C-DCCC43C0C617}" destId="{57A4E215-7B04-46A1-9C30-A8D9886359C3}" srcOrd="0" destOrd="0" presId="urn:microsoft.com/office/officeart/2005/8/layout/radial5"/>
    <dgm:cxn modelId="{E834AC90-8302-4988-88D4-1D8EADF98F37}" type="presOf" srcId="{6C86B71A-B2D7-4624-82E1-E985E2C6DCE1}" destId="{86AA3DD9-2CDF-4946-86EA-7734E1B7D852}" srcOrd="0" destOrd="0" presId="urn:microsoft.com/office/officeart/2005/8/layout/radial5"/>
    <dgm:cxn modelId="{D9BCDD90-0C74-4438-8F88-5A350EBA3F05}" type="presOf" srcId="{FE1E760C-9065-427F-8EF2-99FAA3FA75E6}" destId="{A20C55E3-8B8C-4CED-9F30-D0E806819E72}" srcOrd="0" destOrd="0" presId="urn:microsoft.com/office/officeart/2005/8/layout/radial5"/>
    <dgm:cxn modelId="{CB2A239B-A35B-4E99-B1A0-46338BC94532}" type="presOf" srcId="{AE3E26D7-41C0-4175-8386-369C12A9E5B9}" destId="{953EA609-0804-49A8-8551-172879B31312}" srcOrd="1" destOrd="0" presId="urn:microsoft.com/office/officeart/2005/8/layout/radial5"/>
    <dgm:cxn modelId="{89B1149D-F2F0-4246-A7A8-E4BC463D2D92}" type="presOf" srcId="{496E6286-23AD-4B63-8A31-CFF2D85529C7}" destId="{E10CAC41-1637-4072-ABD5-A1129F4393E1}" srcOrd="0" destOrd="0" presId="urn:microsoft.com/office/officeart/2005/8/layout/radial5"/>
    <dgm:cxn modelId="{9FE3D2AD-E778-42E5-8B8D-F51442354687}" type="presOf" srcId="{8C937EB9-3104-4CE0-9573-626C74353A58}" destId="{FC3AD597-41DE-4E85-9977-019C946FE8F2}" srcOrd="0" destOrd="0" presId="urn:microsoft.com/office/officeart/2005/8/layout/radial5"/>
    <dgm:cxn modelId="{069573B0-400C-4B89-91DF-A87AE4D95F40}" type="presOf" srcId="{E2AEE4EE-613A-4DD4-9896-78A8F89960A6}" destId="{FDBB5A6D-98A6-4CED-ABA8-61ED60B00D4D}" srcOrd="1" destOrd="0" presId="urn:microsoft.com/office/officeart/2005/8/layout/radial5"/>
    <dgm:cxn modelId="{3785C1C5-0EBC-488C-8376-C80D844CC507}" type="presOf" srcId="{E2AEE4EE-613A-4DD4-9896-78A8F89960A6}" destId="{0D12B8AF-0588-4FF4-9E9C-2ADC7F0B9C20}" srcOrd="0" destOrd="0" presId="urn:microsoft.com/office/officeart/2005/8/layout/radial5"/>
    <dgm:cxn modelId="{A7C7B6D6-74E8-4737-8577-DFE9AF9F06B6}" type="presOf" srcId="{24BFBA59-1040-4D9A-AB18-D66FFFD7EA2D}" destId="{AA4CA7CE-BF20-4DE9-AD88-691CF7F8A9D9}" srcOrd="0" destOrd="0" presId="urn:microsoft.com/office/officeart/2005/8/layout/radial5"/>
    <dgm:cxn modelId="{8F6EB2D7-CAE7-4241-89F7-5F413E07445B}" srcId="{43768111-07F9-46BC-B6EB-E696D9087505}" destId="{F2A3DA1C-69C9-4D36-9B8B-6061F1FA997F}" srcOrd="4" destOrd="0" parTransId="{C1EEBCDC-992A-41FD-8234-B1AC2EC171A6}" sibTransId="{BF130D55-D5F8-4CCE-B326-A66D5A9C7389}"/>
    <dgm:cxn modelId="{A930C4E8-3310-4EE0-9687-60B07C5A0412}" type="presOf" srcId="{4661ADA3-0C1A-4C4E-A81B-5A157DBE9FDC}" destId="{078DF4B1-E1F6-4259-8E29-2C23C493CF4D}" srcOrd="0" destOrd="0" presId="urn:microsoft.com/office/officeart/2005/8/layout/radial5"/>
    <dgm:cxn modelId="{5F39D0ED-52BC-49A4-A53C-38D917634D66}" type="presOf" srcId="{8C937EB9-3104-4CE0-9573-626C74353A58}" destId="{0E3752C8-FB5C-40DD-8601-9BFE7E323259}" srcOrd="1" destOrd="0" presId="urn:microsoft.com/office/officeart/2005/8/layout/radial5"/>
    <dgm:cxn modelId="{D56F0CF5-A941-4052-A194-78034E25E834}" type="presOf" srcId="{F2A3DA1C-69C9-4D36-9B8B-6061F1FA997F}" destId="{B255FD73-C6BA-42A0-A827-E01479C8D68D}" srcOrd="0" destOrd="0" presId="urn:microsoft.com/office/officeart/2005/8/layout/radial5"/>
    <dgm:cxn modelId="{AAAF86F6-BBA6-4814-A278-6D354E540FAB}" srcId="{43768111-07F9-46BC-B6EB-E696D9087505}" destId="{6C86B71A-B2D7-4624-82E1-E985E2C6DCE1}" srcOrd="6" destOrd="0" parTransId="{16BB5EFE-3A72-4E43-A2CE-F19FB147B277}" sibTransId="{F7063722-D69D-4B96-ADCE-1ADEA6323801}"/>
    <dgm:cxn modelId="{42B343FB-E7DB-4018-B57F-0E5E49C75546}" type="presOf" srcId="{92575EF7-D6B0-44EC-9E2C-DCCC43C0C617}" destId="{9F922E73-554F-46A8-9A45-2A8A3904F9F0}" srcOrd="1" destOrd="0" presId="urn:microsoft.com/office/officeart/2005/8/layout/radial5"/>
    <dgm:cxn modelId="{F2DB9F92-F35C-4796-9C94-676BE66AD724}" type="presParOf" srcId="{C3E222ED-9055-42AF-9BB2-320E3EC81B74}" destId="{1EEE03B6-1A6B-44B8-B24B-5D30898996EF}" srcOrd="0" destOrd="0" presId="urn:microsoft.com/office/officeart/2005/8/layout/radial5"/>
    <dgm:cxn modelId="{7623A702-F08A-4329-9236-BBA449D1C693}" type="presParOf" srcId="{C3E222ED-9055-42AF-9BB2-320E3EC81B74}" destId="{57A4E215-7B04-46A1-9C30-A8D9886359C3}" srcOrd="1" destOrd="0" presId="urn:microsoft.com/office/officeart/2005/8/layout/radial5"/>
    <dgm:cxn modelId="{404A3CD1-D649-48CF-845D-FC7E7E902D59}" type="presParOf" srcId="{57A4E215-7B04-46A1-9C30-A8D9886359C3}" destId="{9F922E73-554F-46A8-9A45-2A8A3904F9F0}" srcOrd="0" destOrd="0" presId="urn:microsoft.com/office/officeart/2005/8/layout/radial5"/>
    <dgm:cxn modelId="{B4E394EE-B640-4F3F-87C5-2438D9E7A1A1}" type="presParOf" srcId="{C3E222ED-9055-42AF-9BB2-320E3EC81B74}" destId="{558FCD7B-7BFC-4708-A838-28F6D0132BBD}" srcOrd="2" destOrd="0" presId="urn:microsoft.com/office/officeart/2005/8/layout/radial5"/>
    <dgm:cxn modelId="{E97DC8E4-EC60-4981-9F8A-020C20F6DF86}" type="presParOf" srcId="{C3E222ED-9055-42AF-9BB2-320E3EC81B74}" destId="{FC3AD597-41DE-4E85-9977-019C946FE8F2}" srcOrd="3" destOrd="0" presId="urn:microsoft.com/office/officeart/2005/8/layout/radial5"/>
    <dgm:cxn modelId="{2ED13350-3A09-473B-950B-ED69237C3B56}" type="presParOf" srcId="{FC3AD597-41DE-4E85-9977-019C946FE8F2}" destId="{0E3752C8-FB5C-40DD-8601-9BFE7E323259}" srcOrd="0" destOrd="0" presId="urn:microsoft.com/office/officeart/2005/8/layout/radial5"/>
    <dgm:cxn modelId="{EBD3FF07-37BD-4869-9CEE-79469F80DEEA}" type="presParOf" srcId="{C3E222ED-9055-42AF-9BB2-320E3EC81B74}" destId="{CDDE5B72-C4E9-486E-BF88-CFF627DD9072}" srcOrd="4" destOrd="0" presId="urn:microsoft.com/office/officeart/2005/8/layout/radial5"/>
    <dgm:cxn modelId="{8E5D63BA-C72C-42B8-8480-CFCEC0540305}" type="presParOf" srcId="{C3E222ED-9055-42AF-9BB2-320E3EC81B74}" destId="{028E8E45-EE59-4501-8DDC-242E257260BA}" srcOrd="5" destOrd="0" presId="urn:microsoft.com/office/officeart/2005/8/layout/radial5"/>
    <dgm:cxn modelId="{D20E7D23-1C66-40B5-98A6-70F425906962}" type="presParOf" srcId="{028E8E45-EE59-4501-8DDC-242E257260BA}" destId="{953EA609-0804-49A8-8551-172879B31312}" srcOrd="0" destOrd="0" presId="urn:microsoft.com/office/officeart/2005/8/layout/radial5"/>
    <dgm:cxn modelId="{04CFAAC7-048F-4C98-B00E-05ED5DD3A9FE}" type="presParOf" srcId="{C3E222ED-9055-42AF-9BB2-320E3EC81B74}" destId="{7C989CFE-0607-4F64-BCC9-A1C1A1697D09}" srcOrd="6" destOrd="0" presId="urn:microsoft.com/office/officeart/2005/8/layout/radial5"/>
    <dgm:cxn modelId="{F321757E-B869-42F7-BBEE-CA81B9620EC0}" type="presParOf" srcId="{C3E222ED-9055-42AF-9BB2-320E3EC81B74}" destId="{0D12B8AF-0588-4FF4-9E9C-2ADC7F0B9C20}" srcOrd="7" destOrd="0" presId="urn:microsoft.com/office/officeart/2005/8/layout/radial5"/>
    <dgm:cxn modelId="{5FEC38D4-A87C-45E8-92F7-F98ACEDA43EC}" type="presParOf" srcId="{0D12B8AF-0588-4FF4-9E9C-2ADC7F0B9C20}" destId="{FDBB5A6D-98A6-4CED-ABA8-61ED60B00D4D}" srcOrd="0" destOrd="0" presId="urn:microsoft.com/office/officeart/2005/8/layout/radial5"/>
    <dgm:cxn modelId="{E01DE8C1-9D58-428F-B7B6-591D3C747FE7}" type="presParOf" srcId="{C3E222ED-9055-42AF-9BB2-320E3EC81B74}" destId="{078DF4B1-E1F6-4259-8E29-2C23C493CF4D}" srcOrd="8" destOrd="0" presId="urn:microsoft.com/office/officeart/2005/8/layout/radial5"/>
    <dgm:cxn modelId="{812B0753-8B19-4F74-9292-D28782F1ED51}" type="presParOf" srcId="{C3E222ED-9055-42AF-9BB2-320E3EC81B74}" destId="{6C4E8296-A2E7-4AC3-ABCD-45585E18B1D9}" srcOrd="9" destOrd="0" presId="urn:microsoft.com/office/officeart/2005/8/layout/radial5"/>
    <dgm:cxn modelId="{96388EAC-A55A-469E-915F-BCB00F6D8B97}" type="presParOf" srcId="{6C4E8296-A2E7-4AC3-ABCD-45585E18B1D9}" destId="{C2590EA0-8F35-4D2B-AB88-57D4EEE9DD4F}" srcOrd="0" destOrd="0" presId="urn:microsoft.com/office/officeart/2005/8/layout/radial5"/>
    <dgm:cxn modelId="{BDA18DCD-FEAC-4B02-B241-E6014E2D3010}" type="presParOf" srcId="{C3E222ED-9055-42AF-9BB2-320E3EC81B74}" destId="{B255FD73-C6BA-42A0-A827-E01479C8D68D}" srcOrd="10" destOrd="0" presId="urn:microsoft.com/office/officeart/2005/8/layout/radial5"/>
    <dgm:cxn modelId="{4FB252C6-2058-4947-80F8-666B2CAC27F4}" type="presParOf" srcId="{C3E222ED-9055-42AF-9BB2-320E3EC81B74}" destId="{A20C55E3-8B8C-4CED-9F30-D0E806819E72}" srcOrd="11" destOrd="0" presId="urn:microsoft.com/office/officeart/2005/8/layout/radial5"/>
    <dgm:cxn modelId="{6670121E-C622-44ED-97EA-966060C4BE31}" type="presParOf" srcId="{A20C55E3-8B8C-4CED-9F30-D0E806819E72}" destId="{2FDC669A-AE21-4508-AFC5-F36E3A1A9449}" srcOrd="0" destOrd="0" presId="urn:microsoft.com/office/officeart/2005/8/layout/radial5"/>
    <dgm:cxn modelId="{6F0959F3-4D3A-44B8-9039-40095A14D321}" type="presParOf" srcId="{C3E222ED-9055-42AF-9BB2-320E3EC81B74}" destId="{D682A328-6774-412E-B93B-47F782502C98}" srcOrd="12" destOrd="0" presId="urn:microsoft.com/office/officeart/2005/8/layout/radial5"/>
    <dgm:cxn modelId="{57B0100A-AFBC-4A8B-A8BA-5C5354BBA597}" type="presParOf" srcId="{C3E222ED-9055-42AF-9BB2-320E3EC81B74}" destId="{73A6D198-5EC7-4510-B5EC-229CB15DE75F}" srcOrd="13" destOrd="0" presId="urn:microsoft.com/office/officeart/2005/8/layout/radial5"/>
    <dgm:cxn modelId="{2565E786-3D96-4C47-950B-1F5710E2992A}" type="presParOf" srcId="{73A6D198-5EC7-4510-B5EC-229CB15DE75F}" destId="{DA7A025F-4FE7-4A6F-A0D9-CA5FDA80EFD6}" srcOrd="0" destOrd="0" presId="urn:microsoft.com/office/officeart/2005/8/layout/radial5"/>
    <dgm:cxn modelId="{1057F022-8E01-482B-A40E-11FE025263C7}" type="presParOf" srcId="{C3E222ED-9055-42AF-9BB2-320E3EC81B74}" destId="{86AA3DD9-2CDF-4946-86EA-7734E1B7D852}" srcOrd="14" destOrd="0" presId="urn:microsoft.com/office/officeart/2005/8/layout/radial5"/>
    <dgm:cxn modelId="{E5630449-C3BB-485C-8D42-04AB36157D73}" type="presParOf" srcId="{C3E222ED-9055-42AF-9BB2-320E3EC81B74}" destId="{E10CAC41-1637-4072-ABD5-A1129F4393E1}" srcOrd="15" destOrd="0" presId="urn:microsoft.com/office/officeart/2005/8/layout/radial5"/>
    <dgm:cxn modelId="{CD60136D-2DAC-400A-BC4B-9141D8680D54}" type="presParOf" srcId="{E10CAC41-1637-4072-ABD5-A1129F4393E1}" destId="{1F0AB7C8-F776-435E-9B36-B8FA7C467704}" srcOrd="0" destOrd="0" presId="urn:microsoft.com/office/officeart/2005/8/layout/radial5"/>
    <dgm:cxn modelId="{278746BB-184A-4B64-AA48-F213E81183E6}" type="presParOf" srcId="{C3E222ED-9055-42AF-9BB2-320E3EC81B74}" destId="{AA4CA7CE-BF20-4DE9-AD88-691CF7F8A9D9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37620E-3F00-4C89-B6F0-357B10B87932}" type="doc">
      <dgm:prSet loTypeId="urn:microsoft.com/office/officeart/2005/8/layout/radial5" loCatId="relationship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DE"/>
        </a:p>
      </dgm:t>
    </dgm:pt>
    <dgm:pt modelId="{43768111-07F9-46BC-B6EB-E696D9087505}">
      <dgm:prSet phldrT="[Text]"/>
      <dgm:spPr>
        <a:solidFill>
          <a:schemeClr val="accent1"/>
        </a:solidFill>
      </dgm:spPr>
      <dgm:t>
        <a:bodyPr/>
        <a:lstStyle/>
        <a:p>
          <a:r>
            <a:rPr lang="en-US" b="0" i="0" dirty="0"/>
            <a:t>CVE-2022-</a:t>
          </a:r>
          <a:br>
            <a:rPr lang="en-US" b="0" i="0" dirty="0"/>
          </a:br>
          <a:r>
            <a:rPr lang="en-US" b="0" i="0" dirty="0"/>
            <a:t>3294</a:t>
          </a:r>
          <a:br>
            <a:rPr lang="en-US" dirty="0"/>
          </a:br>
          <a:endParaRPr lang="en-DE" dirty="0"/>
        </a:p>
      </dgm:t>
    </dgm:pt>
    <dgm:pt modelId="{EC452320-C87D-4443-9161-4F83A30B741E}" type="parTrans" cxnId="{527E9700-F085-4B28-BA6D-45B3C1DD5F68}">
      <dgm:prSet/>
      <dgm:spPr/>
      <dgm:t>
        <a:bodyPr/>
        <a:lstStyle/>
        <a:p>
          <a:endParaRPr lang="en-DE"/>
        </a:p>
      </dgm:t>
    </dgm:pt>
    <dgm:pt modelId="{04164A3C-484B-43F8-AAEE-BE946614EFF0}" type="sibTrans" cxnId="{527E9700-F085-4B28-BA6D-45B3C1DD5F68}">
      <dgm:prSet/>
      <dgm:spPr/>
      <dgm:t>
        <a:bodyPr/>
        <a:lstStyle/>
        <a:p>
          <a:endParaRPr lang="en-DE"/>
        </a:p>
      </dgm:t>
    </dgm:pt>
    <dgm:pt modelId="{41CF4DDE-232C-4FEC-9FD4-28B1F840424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T1548.002</a:t>
          </a:r>
          <a:endParaRPr lang="en-DE" dirty="0"/>
        </a:p>
      </dgm:t>
    </dgm:pt>
    <dgm:pt modelId="{92575EF7-D6B0-44EC-9E2C-DCCC43C0C617}" type="parTrans" cxnId="{9F65041B-E5B9-4BA0-958A-19E6AD223FFD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en-DE"/>
        </a:p>
      </dgm:t>
    </dgm:pt>
    <dgm:pt modelId="{D090BCA9-1F24-45A4-A993-C57D4EB38362}" type="sibTrans" cxnId="{9F65041B-E5B9-4BA0-958A-19E6AD223FFD}">
      <dgm:prSet/>
      <dgm:spPr/>
      <dgm:t>
        <a:bodyPr/>
        <a:lstStyle/>
        <a:p>
          <a:endParaRPr lang="en-DE"/>
        </a:p>
      </dgm:t>
    </dgm:pt>
    <dgm:pt modelId="{BDA1509A-4108-41C4-8508-9176752FD133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T1056</a:t>
          </a:r>
          <a:endParaRPr lang="en-DE" dirty="0"/>
        </a:p>
      </dgm:t>
    </dgm:pt>
    <dgm:pt modelId="{8C937EB9-3104-4CE0-9573-626C74353A58}" type="parTrans" cxnId="{7E870369-32A5-4C50-9C2B-B7C15FAA879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DE"/>
        </a:p>
      </dgm:t>
    </dgm:pt>
    <dgm:pt modelId="{F85A92C0-5E65-49C4-A61F-8A45C58C8D61}" type="sibTrans" cxnId="{7E870369-32A5-4C50-9C2B-B7C15FAA8797}">
      <dgm:prSet/>
      <dgm:spPr/>
      <dgm:t>
        <a:bodyPr/>
        <a:lstStyle/>
        <a:p>
          <a:endParaRPr lang="en-DE"/>
        </a:p>
      </dgm:t>
    </dgm:pt>
    <dgm:pt modelId="{C4E48252-6615-49FE-8527-F94C279FDB8D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T1005</a:t>
          </a:r>
          <a:endParaRPr lang="en-DE" dirty="0"/>
        </a:p>
      </dgm:t>
    </dgm:pt>
    <dgm:pt modelId="{AE3E26D7-41C0-4175-8386-369C12A9E5B9}" type="parTrans" cxnId="{EB9AFC83-CDA4-48FD-87DE-E3D55B21A745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DE"/>
        </a:p>
      </dgm:t>
    </dgm:pt>
    <dgm:pt modelId="{8AABB4BB-7FD9-4942-9512-275DB4F7BA97}" type="sibTrans" cxnId="{EB9AFC83-CDA4-48FD-87DE-E3D55B21A745}">
      <dgm:prSet/>
      <dgm:spPr/>
      <dgm:t>
        <a:bodyPr/>
        <a:lstStyle/>
        <a:p>
          <a:endParaRPr lang="en-DE"/>
        </a:p>
      </dgm:t>
    </dgm:pt>
    <dgm:pt modelId="{F2A3DA1C-69C9-4D36-9B8B-6061F1FA997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T1496</a:t>
          </a:r>
          <a:endParaRPr lang="en-DE" dirty="0"/>
        </a:p>
      </dgm:t>
    </dgm:pt>
    <dgm:pt modelId="{C1EEBCDC-992A-41FD-8234-B1AC2EC171A6}" type="parTrans" cxnId="{8F6EB2D7-CAE7-4241-89F7-5F413E07445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DE"/>
        </a:p>
      </dgm:t>
    </dgm:pt>
    <dgm:pt modelId="{BF130D55-D5F8-4CCE-B326-A66D5A9C7389}" type="sibTrans" cxnId="{8F6EB2D7-CAE7-4241-89F7-5F413E07445B}">
      <dgm:prSet/>
      <dgm:spPr/>
      <dgm:t>
        <a:bodyPr/>
        <a:lstStyle/>
        <a:p>
          <a:endParaRPr lang="en-DE"/>
        </a:p>
      </dgm:t>
    </dgm:pt>
    <dgm:pt modelId="{4661ADA3-0C1A-4C4E-A81B-5A157DBE9FDC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T1119</a:t>
          </a:r>
          <a:endParaRPr lang="en-DE" dirty="0"/>
        </a:p>
      </dgm:t>
    </dgm:pt>
    <dgm:pt modelId="{E2AEE4EE-613A-4DD4-9896-78A8F89960A6}" type="parTrans" cxnId="{DE7C1B33-9B18-4B13-9FA6-28F4278A0BE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DE"/>
        </a:p>
      </dgm:t>
    </dgm:pt>
    <dgm:pt modelId="{093E3BD2-FD54-45F1-928E-68554165B4E1}" type="sibTrans" cxnId="{DE7C1B33-9B18-4B13-9FA6-28F4278A0BE7}">
      <dgm:prSet/>
      <dgm:spPr/>
      <dgm:t>
        <a:bodyPr/>
        <a:lstStyle/>
        <a:p>
          <a:endParaRPr lang="en-DE"/>
        </a:p>
      </dgm:t>
    </dgm:pt>
    <dgm:pt modelId="{B10F0AFF-8A10-4102-BE26-F159CA82193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T1489</a:t>
          </a:r>
          <a:endParaRPr lang="en-DE" dirty="0"/>
        </a:p>
      </dgm:t>
    </dgm:pt>
    <dgm:pt modelId="{FE1E760C-9065-427F-8EF2-99FAA3FA75E6}" type="parTrans" cxnId="{3700FF08-6784-4E76-8BA1-A5A2F9A52A4C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DE"/>
        </a:p>
      </dgm:t>
    </dgm:pt>
    <dgm:pt modelId="{511539B5-0992-40B7-B982-3783055D3D66}" type="sibTrans" cxnId="{3700FF08-6784-4E76-8BA1-A5A2F9A52A4C}">
      <dgm:prSet/>
      <dgm:spPr/>
      <dgm:t>
        <a:bodyPr/>
        <a:lstStyle/>
        <a:p>
          <a:endParaRPr lang="en-DE"/>
        </a:p>
      </dgm:t>
    </dgm:pt>
    <dgm:pt modelId="{6C86B71A-B2D7-4624-82E1-E985E2C6DCE1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T1529</a:t>
          </a:r>
          <a:endParaRPr lang="en-DE" dirty="0"/>
        </a:p>
      </dgm:t>
    </dgm:pt>
    <dgm:pt modelId="{16BB5EFE-3A72-4E43-A2CE-F19FB147B277}" type="parTrans" cxnId="{AAAF86F6-BBA6-4814-A278-6D354E540FA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DE"/>
        </a:p>
      </dgm:t>
    </dgm:pt>
    <dgm:pt modelId="{F7063722-D69D-4B96-ADCE-1ADEA6323801}" type="sibTrans" cxnId="{AAAF86F6-BBA6-4814-A278-6D354E540FAB}">
      <dgm:prSet/>
      <dgm:spPr/>
      <dgm:t>
        <a:bodyPr/>
        <a:lstStyle/>
        <a:p>
          <a:endParaRPr lang="en-DE"/>
        </a:p>
      </dgm:t>
    </dgm:pt>
    <dgm:pt modelId="{24BFBA59-1040-4D9A-AB18-D66FFFD7EA2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T1537</a:t>
          </a:r>
          <a:endParaRPr lang="en-DE" dirty="0"/>
        </a:p>
      </dgm:t>
    </dgm:pt>
    <dgm:pt modelId="{496E6286-23AD-4B63-8A31-CFF2D85529C7}" type="parTrans" cxnId="{F5FCD843-04C6-4DD8-9DA7-1FD877CBBFF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DE"/>
        </a:p>
      </dgm:t>
    </dgm:pt>
    <dgm:pt modelId="{D3B8A6B8-225E-4C26-B518-CF41B24B4FB3}" type="sibTrans" cxnId="{F5FCD843-04C6-4DD8-9DA7-1FD877CBBFF7}">
      <dgm:prSet/>
      <dgm:spPr/>
      <dgm:t>
        <a:bodyPr/>
        <a:lstStyle/>
        <a:p>
          <a:endParaRPr lang="en-DE"/>
        </a:p>
      </dgm:t>
    </dgm:pt>
    <dgm:pt modelId="{C3E222ED-9055-42AF-9BB2-320E3EC81B74}" type="pres">
      <dgm:prSet presAssocID="{DA37620E-3F00-4C89-B6F0-357B10B8793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EEE03B6-1A6B-44B8-B24B-5D30898996EF}" type="pres">
      <dgm:prSet presAssocID="{43768111-07F9-46BC-B6EB-E696D9087505}" presName="centerShape" presStyleLbl="node0" presStyleIdx="0" presStyleCnt="1"/>
      <dgm:spPr/>
    </dgm:pt>
    <dgm:pt modelId="{57A4E215-7B04-46A1-9C30-A8D9886359C3}" type="pres">
      <dgm:prSet presAssocID="{92575EF7-D6B0-44EC-9E2C-DCCC43C0C617}" presName="parTrans" presStyleLbl="sibTrans2D1" presStyleIdx="0" presStyleCnt="8"/>
      <dgm:spPr/>
    </dgm:pt>
    <dgm:pt modelId="{9F922E73-554F-46A8-9A45-2A8A3904F9F0}" type="pres">
      <dgm:prSet presAssocID="{92575EF7-D6B0-44EC-9E2C-DCCC43C0C617}" presName="connectorText" presStyleLbl="sibTrans2D1" presStyleIdx="0" presStyleCnt="8"/>
      <dgm:spPr/>
    </dgm:pt>
    <dgm:pt modelId="{558FCD7B-7BFC-4708-A838-28F6D0132BBD}" type="pres">
      <dgm:prSet presAssocID="{41CF4DDE-232C-4FEC-9FD4-28B1F840424A}" presName="node" presStyleLbl="node1" presStyleIdx="0" presStyleCnt="8">
        <dgm:presLayoutVars>
          <dgm:bulletEnabled val="1"/>
        </dgm:presLayoutVars>
      </dgm:prSet>
      <dgm:spPr/>
    </dgm:pt>
    <dgm:pt modelId="{FC3AD597-41DE-4E85-9977-019C946FE8F2}" type="pres">
      <dgm:prSet presAssocID="{8C937EB9-3104-4CE0-9573-626C74353A58}" presName="parTrans" presStyleLbl="sibTrans2D1" presStyleIdx="1" presStyleCnt="8"/>
      <dgm:spPr/>
    </dgm:pt>
    <dgm:pt modelId="{0E3752C8-FB5C-40DD-8601-9BFE7E323259}" type="pres">
      <dgm:prSet presAssocID="{8C937EB9-3104-4CE0-9573-626C74353A58}" presName="connectorText" presStyleLbl="sibTrans2D1" presStyleIdx="1" presStyleCnt="8"/>
      <dgm:spPr/>
    </dgm:pt>
    <dgm:pt modelId="{CDDE5B72-C4E9-486E-BF88-CFF627DD9072}" type="pres">
      <dgm:prSet presAssocID="{BDA1509A-4108-41C4-8508-9176752FD133}" presName="node" presStyleLbl="node1" presStyleIdx="1" presStyleCnt="8">
        <dgm:presLayoutVars>
          <dgm:bulletEnabled val="1"/>
        </dgm:presLayoutVars>
      </dgm:prSet>
      <dgm:spPr/>
    </dgm:pt>
    <dgm:pt modelId="{028E8E45-EE59-4501-8DDC-242E257260BA}" type="pres">
      <dgm:prSet presAssocID="{AE3E26D7-41C0-4175-8386-369C12A9E5B9}" presName="parTrans" presStyleLbl="sibTrans2D1" presStyleIdx="2" presStyleCnt="8"/>
      <dgm:spPr/>
    </dgm:pt>
    <dgm:pt modelId="{953EA609-0804-49A8-8551-172879B31312}" type="pres">
      <dgm:prSet presAssocID="{AE3E26D7-41C0-4175-8386-369C12A9E5B9}" presName="connectorText" presStyleLbl="sibTrans2D1" presStyleIdx="2" presStyleCnt="8"/>
      <dgm:spPr/>
    </dgm:pt>
    <dgm:pt modelId="{7C989CFE-0607-4F64-BCC9-A1C1A1697D09}" type="pres">
      <dgm:prSet presAssocID="{C4E48252-6615-49FE-8527-F94C279FDB8D}" presName="node" presStyleLbl="node1" presStyleIdx="2" presStyleCnt="8">
        <dgm:presLayoutVars>
          <dgm:bulletEnabled val="1"/>
        </dgm:presLayoutVars>
      </dgm:prSet>
      <dgm:spPr/>
    </dgm:pt>
    <dgm:pt modelId="{0D12B8AF-0588-4FF4-9E9C-2ADC7F0B9C20}" type="pres">
      <dgm:prSet presAssocID="{E2AEE4EE-613A-4DD4-9896-78A8F89960A6}" presName="parTrans" presStyleLbl="sibTrans2D1" presStyleIdx="3" presStyleCnt="8"/>
      <dgm:spPr/>
    </dgm:pt>
    <dgm:pt modelId="{FDBB5A6D-98A6-4CED-ABA8-61ED60B00D4D}" type="pres">
      <dgm:prSet presAssocID="{E2AEE4EE-613A-4DD4-9896-78A8F89960A6}" presName="connectorText" presStyleLbl="sibTrans2D1" presStyleIdx="3" presStyleCnt="8"/>
      <dgm:spPr/>
    </dgm:pt>
    <dgm:pt modelId="{078DF4B1-E1F6-4259-8E29-2C23C493CF4D}" type="pres">
      <dgm:prSet presAssocID="{4661ADA3-0C1A-4C4E-A81B-5A157DBE9FDC}" presName="node" presStyleLbl="node1" presStyleIdx="3" presStyleCnt="8">
        <dgm:presLayoutVars>
          <dgm:bulletEnabled val="1"/>
        </dgm:presLayoutVars>
      </dgm:prSet>
      <dgm:spPr/>
    </dgm:pt>
    <dgm:pt modelId="{6C4E8296-A2E7-4AC3-ABCD-45585E18B1D9}" type="pres">
      <dgm:prSet presAssocID="{C1EEBCDC-992A-41FD-8234-B1AC2EC171A6}" presName="parTrans" presStyleLbl="sibTrans2D1" presStyleIdx="4" presStyleCnt="8"/>
      <dgm:spPr/>
    </dgm:pt>
    <dgm:pt modelId="{C2590EA0-8F35-4D2B-AB88-57D4EEE9DD4F}" type="pres">
      <dgm:prSet presAssocID="{C1EEBCDC-992A-41FD-8234-B1AC2EC171A6}" presName="connectorText" presStyleLbl="sibTrans2D1" presStyleIdx="4" presStyleCnt="8"/>
      <dgm:spPr/>
    </dgm:pt>
    <dgm:pt modelId="{B255FD73-C6BA-42A0-A827-E01479C8D68D}" type="pres">
      <dgm:prSet presAssocID="{F2A3DA1C-69C9-4D36-9B8B-6061F1FA997F}" presName="node" presStyleLbl="node1" presStyleIdx="4" presStyleCnt="8">
        <dgm:presLayoutVars>
          <dgm:bulletEnabled val="1"/>
        </dgm:presLayoutVars>
      </dgm:prSet>
      <dgm:spPr/>
    </dgm:pt>
    <dgm:pt modelId="{A20C55E3-8B8C-4CED-9F30-D0E806819E72}" type="pres">
      <dgm:prSet presAssocID="{FE1E760C-9065-427F-8EF2-99FAA3FA75E6}" presName="parTrans" presStyleLbl="sibTrans2D1" presStyleIdx="5" presStyleCnt="8"/>
      <dgm:spPr/>
    </dgm:pt>
    <dgm:pt modelId="{2FDC669A-AE21-4508-AFC5-F36E3A1A9449}" type="pres">
      <dgm:prSet presAssocID="{FE1E760C-9065-427F-8EF2-99FAA3FA75E6}" presName="connectorText" presStyleLbl="sibTrans2D1" presStyleIdx="5" presStyleCnt="8"/>
      <dgm:spPr/>
    </dgm:pt>
    <dgm:pt modelId="{D682A328-6774-412E-B93B-47F782502C98}" type="pres">
      <dgm:prSet presAssocID="{B10F0AFF-8A10-4102-BE26-F159CA82193D}" presName="node" presStyleLbl="node1" presStyleIdx="5" presStyleCnt="8">
        <dgm:presLayoutVars>
          <dgm:bulletEnabled val="1"/>
        </dgm:presLayoutVars>
      </dgm:prSet>
      <dgm:spPr/>
    </dgm:pt>
    <dgm:pt modelId="{73A6D198-5EC7-4510-B5EC-229CB15DE75F}" type="pres">
      <dgm:prSet presAssocID="{16BB5EFE-3A72-4E43-A2CE-F19FB147B277}" presName="parTrans" presStyleLbl="sibTrans2D1" presStyleIdx="6" presStyleCnt="8"/>
      <dgm:spPr/>
    </dgm:pt>
    <dgm:pt modelId="{DA7A025F-4FE7-4A6F-A0D9-CA5FDA80EFD6}" type="pres">
      <dgm:prSet presAssocID="{16BB5EFE-3A72-4E43-A2CE-F19FB147B277}" presName="connectorText" presStyleLbl="sibTrans2D1" presStyleIdx="6" presStyleCnt="8"/>
      <dgm:spPr/>
    </dgm:pt>
    <dgm:pt modelId="{86AA3DD9-2CDF-4946-86EA-7734E1B7D852}" type="pres">
      <dgm:prSet presAssocID="{6C86B71A-B2D7-4624-82E1-E985E2C6DCE1}" presName="node" presStyleLbl="node1" presStyleIdx="6" presStyleCnt="8">
        <dgm:presLayoutVars>
          <dgm:bulletEnabled val="1"/>
        </dgm:presLayoutVars>
      </dgm:prSet>
      <dgm:spPr/>
    </dgm:pt>
    <dgm:pt modelId="{E10CAC41-1637-4072-ABD5-A1129F4393E1}" type="pres">
      <dgm:prSet presAssocID="{496E6286-23AD-4B63-8A31-CFF2D85529C7}" presName="parTrans" presStyleLbl="sibTrans2D1" presStyleIdx="7" presStyleCnt="8"/>
      <dgm:spPr/>
    </dgm:pt>
    <dgm:pt modelId="{1F0AB7C8-F776-435E-9B36-B8FA7C467704}" type="pres">
      <dgm:prSet presAssocID="{496E6286-23AD-4B63-8A31-CFF2D85529C7}" presName="connectorText" presStyleLbl="sibTrans2D1" presStyleIdx="7" presStyleCnt="8"/>
      <dgm:spPr/>
    </dgm:pt>
    <dgm:pt modelId="{AA4CA7CE-BF20-4DE9-AD88-691CF7F8A9D9}" type="pres">
      <dgm:prSet presAssocID="{24BFBA59-1040-4D9A-AB18-D66FFFD7EA2D}" presName="node" presStyleLbl="node1" presStyleIdx="7" presStyleCnt="8">
        <dgm:presLayoutVars>
          <dgm:bulletEnabled val="1"/>
        </dgm:presLayoutVars>
      </dgm:prSet>
      <dgm:spPr/>
    </dgm:pt>
  </dgm:ptLst>
  <dgm:cxnLst>
    <dgm:cxn modelId="{527E9700-F085-4B28-BA6D-45B3C1DD5F68}" srcId="{DA37620E-3F00-4C89-B6F0-357B10B87932}" destId="{43768111-07F9-46BC-B6EB-E696D9087505}" srcOrd="0" destOrd="0" parTransId="{EC452320-C87D-4443-9161-4F83A30B741E}" sibTransId="{04164A3C-484B-43F8-AAEE-BE946614EFF0}"/>
    <dgm:cxn modelId="{3700FF08-6784-4E76-8BA1-A5A2F9A52A4C}" srcId="{43768111-07F9-46BC-B6EB-E696D9087505}" destId="{B10F0AFF-8A10-4102-BE26-F159CA82193D}" srcOrd="5" destOrd="0" parTransId="{FE1E760C-9065-427F-8EF2-99FAA3FA75E6}" sibTransId="{511539B5-0992-40B7-B982-3783055D3D66}"/>
    <dgm:cxn modelId="{AFA6B114-C1F4-4927-BF6E-E9E9909DA4F3}" type="presOf" srcId="{FE1E760C-9065-427F-8EF2-99FAA3FA75E6}" destId="{2FDC669A-AE21-4508-AFC5-F36E3A1A9449}" srcOrd="1" destOrd="0" presId="urn:microsoft.com/office/officeart/2005/8/layout/radial5"/>
    <dgm:cxn modelId="{9F65041B-E5B9-4BA0-958A-19E6AD223FFD}" srcId="{43768111-07F9-46BC-B6EB-E696D9087505}" destId="{41CF4DDE-232C-4FEC-9FD4-28B1F840424A}" srcOrd="0" destOrd="0" parTransId="{92575EF7-D6B0-44EC-9E2C-DCCC43C0C617}" sibTransId="{D090BCA9-1F24-45A4-A993-C57D4EB38362}"/>
    <dgm:cxn modelId="{E1AE2D1B-E93C-478A-8B74-C4E2879DC0F8}" type="presOf" srcId="{16BB5EFE-3A72-4E43-A2CE-F19FB147B277}" destId="{73A6D198-5EC7-4510-B5EC-229CB15DE75F}" srcOrd="0" destOrd="0" presId="urn:microsoft.com/office/officeart/2005/8/layout/radial5"/>
    <dgm:cxn modelId="{C2BB8C23-5466-43D3-A9C2-E12ED94EF63C}" type="presOf" srcId="{496E6286-23AD-4B63-8A31-CFF2D85529C7}" destId="{1F0AB7C8-F776-435E-9B36-B8FA7C467704}" srcOrd="1" destOrd="0" presId="urn:microsoft.com/office/officeart/2005/8/layout/radial5"/>
    <dgm:cxn modelId="{81023330-5378-4539-914A-F3BF5E4F2740}" type="presOf" srcId="{43768111-07F9-46BC-B6EB-E696D9087505}" destId="{1EEE03B6-1A6B-44B8-B24B-5D30898996EF}" srcOrd="0" destOrd="0" presId="urn:microsoft.com/office/officeart/2005/8/layout/radial5"/>
    <dgm:cxn modelId="{DE7C1B33-9B18-4B13-9FA6-28F4278A0BE7}" srcId="{43768111-07F9-46BC-B6EB-E696D9087505}" destId="{4661ADA3-0C1A-4C4E-A81B-5A157DBE9FDC}" srcOrd="3" destOrd="0" parTransId="{E2AEE4EE-613A-4DD4-9896-78A8F89960A6}" sibTransId="{093E3BD2-FD54-45F1-928E-68554165B4E1}"/>
    <dgm:cxn modelId="{EAF48139-2AAE-4255-ADAD-327975260B9C}" type="presOf" srcId="{BDA1509A-4108-41C4-8508-9176752FD133}" destId="{CDDE5B72-C4E9-486E-BF88-CFF627DD9072}" srcOrd="0" destOrd="0" presId="urn:microsoft.com/office/officeart/2005/8/layout/radial5"/>
    <dgm:cxn modelId="{F5FCD843-04C6-4DD8-9DA7-1FD877CBBFF7}" srcId="{43768111-07F9-46BC-B6EB-E696D9087505}" destId="{24BFBA59-1040-4D9A-AB18-D66FFFD7EA2D}" srcOrd="7" destOrd="0" parTransId="{496E6286-23AD-4B63-8A31-CFF2D85529C7}" sibTransId="{D3B8A6B8-225E-4C26-B518-CF41B24B4FB3}"/>
    <dgm:cxn modelId="{E9156B64-8B6C-42F8-9464-3A504D694B39}" type="presOf" srcId="{DA37620E-3F00-4C89-B6F0-357B10B87932}" destId="{C3E222ED-9055-42AF-9BB2-320E3EC81B74}" srcOrd="0" destOrd="0" presId="urn:microsoft.com/office/officeart/2005/8/layout/radial5"/>
    <dgm:cxn modelId="{F1530545-F61B-452F-88EF-27171EC5BDA2}" type="presOf" srcId="{C1EEBCDC-992A-41FD-8234-B1AC2EC171A6}" destId="{C2590EA0-8F35-4D2B-AB88-57D4EEE9DD4F}" srcOrd="1" destOrd="0" presId="urn:microsoft.com/office/officeart/2005/8/layout/radial5"/>
    <dgm:cxn modelId="{7E870369-32A5-4C50-9C2B-B7C15FAA8797}" srcId="{43768111-07F9-46BC-B6EB-E696D9087505}" destId="{BDA1509A-4108-41C4-8508-9176752FD133}" srcOrd="1" destOrd="0" parTransId="{8C937EB9-3104-4CE0-9573-626C74353A58}" sibTransId="{F85A92C0-5E65-49C4-A61F-8A45C58C8D61}"/>
    <dgm:cxn modelId="{68A43B6A-51CB-4619-9FD0-35A4C4BEC409}" type="presOf" srcId="{B10F0AFF-8A10-4102-BE26-F159CA82193D}" destId="{D682A328-6774-412E-B93B-47F782502C98}" srcOrd="0" destOrd="0" presId="urn:microsoft.com/office/officeart/2005/8/layout/radial5"/>
    <dgm:cxn modelId="{02B4B64A-01AF-447F-AFCB-1F00C6B005F6}" type="presOf" srcId="{AE3E26D7-41C0-4175-8386-369C12A9E5B9}" destId="{028E8E45-EE59-4501-8DDC-242E257260BA}" srcOrd="0" destOrd="0" presId="urn:microsoft.com/office/officeart/2005/8/layout/radial5"/>
    <dgm:cxn modelId="{978C0F6D-7AF9-49ED-9AB9-044A3579A896}" type="presOf" srcId="{16BB5EFE-3A72-4E43-A2CE-F19FB147B277}" destId="{DA7A025F-4FE7-4A6F-A0D9-CA5FDA80EFD6}" srcOrd="1" destOrd="0" presId="urn:microsoft.com/office/officeart/2005/8/layout/radial5"/>
    <dgm:cxn modelId="{C2710771-E902-452C-9BBD-CF3DADADC87D}" type="presOf" srcId="{C4E48252-6615-49FE-8527-F94C279FDB8D}" destId="{7C989CFE-0607-4F64-BCC9-A1C1A1697D09}" srcOrd="0" destOrd="0" presId="urn:microsoft.com/office/officeart/2005/8/layout/radial5"/>
    <dgm:cxn modelId="{BDD2EF52-7E26-4EF9-BF08-C14B08697E72}" type="presOf" srcId="{C1EEBCDC-992A-41FD-8234-B1AC2EC171A6}" destId="{6C4E8296-A2E7-4AC3-ABCD-45585E18B1D9}" srcOrd="0" destOrd="0" presId="urn:microsoft.com/office/officeart/2005/8/layout/radial5"/>
    <dgm:cxn modelId="{A4583473-562B-48AD-96D6-EE77630D79C2}" type="presOf" srcId="{41CF4DDE-232C-4FEC-9FD4-28B1F840424A}" destId="{558FCD7B-7BFC-4708-A838-28F6D0132BBD}" srcOrd="0" destOrd="0" presId="urn:microsoft.com/office/officeart/2005/8/layout/radial5"/>
    <dgm:cxn modelId="{EB9AFC83-CDA4-48FD-87DE-E3D55B21A745}" srcId="{43768111-07F9-46BC-B6EB-E696D9087505}" destId="{C4E48252-6615-49FE-8527-F94C279FDB8D}" srcOrd="2" destOrd="0" parTransId="{AE3E26D7-41C0-4175-8386-369C12A9E5B9}" sibTransId="{8AABB4BB-7FD9-4942-9512-275DB4F7BA97}"/>
    <dgm:cxn modelId="{7CC4F189-154C-4563-8F28-E2673D1D49A1}" type="presOf" srcId="{92575EF7-D6B0-44EC-9E2C-DCCC43C0C617}" destId="{57A4E215-7B04-46A1-9C30-A8D9886359C3}" srcOrd="0" destOrd="0" presId="urn:microsoft.com/office/officeart/2005/8/layout/radial5"/>
    <dgm:cxn modelId="{E834AC90-8302-4988-88D4-1D8EADF98F37}" type="presOf" srcId="{6C86B71A-B2D7-4624-82E1-E985E2C6DCE1}" destId="{86AA3DD9-2CDF-4946-86EA-7734E1B7D852}" srcOrd="0" destOrd="0" presId="urn:microsoft.com/office/officeart/2005/8/layout/radial5"/>
    <dgm:cxn modelId="{D9BCDD90-0C74-4438-8F88-5A350EBA3F05}" type="presOf" srcId="{FE1E760C-9065-427F-8EF2-99FAA3FA75E6}" destId="{A20C55E3-8B8C-4CED-9F30-D0E806819E72}" srcOrd="0" destOrd="0" presId="urn:microsoft.com/office/officeart/2005/8/layout/radial5"/>
    <dgm:cxn modelId="{CB2A239B-A35B-4E99-B1A0-46338BC94532}" type="presOf" srcId="{AE3E26D7-41C0-4175-8386-369C12A9E5B9}" destId="{953EA609-0804-49A8-8551-172879B31312}" srcOrd="1" destOrd="0" presId="urn:microsoft.com/office/officeart/2005/8/layout/radial5"/>
    <dgm:cxn modelId="{89B1149D-F2F0-4246-A7A8-E4BC463D2D92}" type="presOf" srcId="{496E6286-23AD-4B63-8A31-CFF2D85529C7}" destId="{E10CAC41-1637-4072-ABD5-A1129F4393E1}" srcOrd="0" destOrd="0" presId="urn:microsoft.com/office/officeart/2005/8/layout/radial5"/>
    <dgm:cxn modelId="{9FE3D2AD-E778-42E5-8B8D-F51442354687}" type="presOf" srcId="{8C937EB9-3104-4CE0-9573-626C74353A58}" destId="{FC3AD597-41DE-4E85-9977-019C946FE8F2}" srcOrd="0" destOrd="0" presId="urn:microsoft.com/office/officeart/2005/8/layout/radial5"/>
    <dgm:cxn modelId="{069573B0-400C-4B89-91DF-A87AE4D95F40}" type="presOf" srcId="{E2AEE4EE-613A-4DD4-9896-78A8F89960A6}" destId="{FDBB5A6D-98A6-4CED-ABA8-61ED60B00D4D}" srcOrd="1" destOrd="0" presId="urn:microsoft.com/office/officeart/2005/8/layout/radial5"/>
    <dgm:cxn modelId="{3785C1C5-0EBC-488C-8376-C80D844CC507}" type="presOf" srcId="{E2AEE4EE-613A-4DD4-9896-78A8F89960A6}" destId="{0D12B8AF-0588-4FF4-9E9C-2ADC7F0B9C20}" srcOrd="0" destOrd="0" presId="urn:microsoft.com/office/officeart/2005/8/layout/radial5"/>
    <dgm:cxn modelId="{A7C7B6D6-74E8-4737-8577-DFE9AF9F06B6}" type="presOf" srcId="{24BFBA59-1040-4D9A-AB18-D66FFFD7EA2D}" destId="{AA4CA7CE-BF20-4DE9-AD88-691CF7F8A9D9}" srcOrd="0" destOrd="0" presId="urn:microsoft.com/office/officeart/2005/8/layout/radial5"/>
    <dgm:cxn modelId="{8F6EB2D7-CAE7-4241-89F7-5F413E07445B}" srcId="{43768111-07F9-46BC-B6EB-E696D9087505}" destId="{F2A3DA1C-69C9-4D36-9B8B-6061F1FA997F}" srcOrd="4" destOrd="0" parTransId="{C1EEBCDC-992A-41FD-8234-B1AC2EC171A6}" sibTransId="{BF130D55-D5F8-4CCE-B326-A66D5A9C7389}"/>
    <dgm:cxn modelId="{A930C4E8-3310-4EE0-9687-60B07C5A0412}" type="presOf" srcId="{4661ADA3-0C1A-4C4E-A81B-5A157DBE9FDC}" destId="{078DF4B1-E1F6-4259-8E29-2C23C493CF4D}" srcOrd="0" destOrd="0" presId="urn:microsoft.com/office/officeart/2005/8/layout/radial5"/>
    <dgm:cxn modelId="{5F39D0ED-52BC-49A4-A53C-38D917634D66}" type="presOf" srcId="{8C937EB9-3104-4CE0-9573-626C74353A58}" destId="{0E3752C8-FB5C-40DD-8601-9BFE7E323259}" srcOrd="1" destOrd="0" presId="urn:microsoft.com/office/officeart/2005/8/layout/radial5"/>
    <dgm:cxn modelId="{D56F0CF5-A941-4052-A194-78034E25E834}" type="presOf" srcId="{F2A3DA1C-69C9-4D36-9B8B-6061F1FA997F}" destId="{B255FD73-C6BA-42A0-A827-E01479C8D68D}" srcOrd="0" destOrd="0" presId="urn:microsoft.com/office/officeart/2005/8/layout/radial5"/>
    <dgm:cxn modelId="{AAAF86F6-BBA6-4814-A278-6D354E540FAB}" srcId="{43768111-07F9-46BC-B6EB-E696D9087505}" destId="{6C86B71A-B2D7-4624-82E1-E985E2C6DCE1}" srcOrd="6" destOrd="0" parTransId="{16BB5EFE-3A72-4E43-A2CE-F19FB147B277}" sibTransId="{F7063722-D69D-4B96-ADCE-1ADEA6323801}"/>
    <dgm:cxn modelId="{42B343FB-E7DB-4018-B57F-0E5E49C75546}" type="presOf" srcId="{92575EF7-D6B0-44EC-9E2C-DCCC43C0C617}" destId="{9F922E73-554F-46A8-9A45-2A8A3904F9F0}" srcOrd="1" destOrd="0" presId="urn:microsoft.com/office/officeart/2005/8/layout/radial5"/>
    <dgm:cxn modelId="{F2DB9F92-F35C-4796-9C94-676BE66AD724}" type="presParOf" srcId="{C3E222ED-9055-42AF-9BB2-320E3EC81B74}" destId="{1EEE03B6-1A6B-44B8-B24B-5D30898996EF}" srcOrd="0" destOrd="0" presId="urn:microsoft.com/office/officeart/2005/8/layout/radial5"/>
    <dgm:cxn modelId="{7623A702-F08A-4329-9236-BBA449D1C693}" type="presParOf" srcId="{C3E222ED-9055-42AF-9BB2-320E3EC81B74}" destId="{57A4E215-7B04-46A1-9C30-A8D9886359C3}" srcOrd="1" destOrd="0" presId="urn:microsoft.com/office/officeart/2005/8/layout/radial5"/>
    <dgm:cxn modelId="{404A3CD1-D649-48CF-845D-FC7E7E902D59}" type="presParOf" srcId="{57A4E215-7B04-46A1-9C30-A8D9886359C3}" destId="{9F922E73-554F-46A8-9A45-2A8A3904F9F0}" srcOrd="0" destOrd="0" presId="urn:microsoft.com/office/officeart/2005/8/layout/radial5"/>
    <dgm:cxn modelId="{B4E394EE-B640-4F3F-87C5-2438D9E7A1A1}" type="presParOf" srcId="{C3E222ED-9055-42AF-9BB2-320E3EC81B74}" destId="{558FCD7B-7BFC-4708-A838-28F6D0132BBD}" srcOrd="2" destOrd="0" presId="urn:microsoft.com/office/officeart/2005/8/layout/radial5"/>
    <dgm:cxn modelId="{E97DC8E4-EC60-4981-9F8A-020C20F6DF86}" type="presParOf" srcId="{C3E222ED-9055-42AF-9BB2-320E3EC81B74}" destId="{FC3AD597-41DE-4E85-9977-019C946FE8F2}" srcOrd="3" destOrd="0" presId="urn:microsoft.com/office/officeart/2005/8/layout/radial5"/>
    <dgm:cxn modelId="{2ED13350-3A09-473B-950B-ED69237C3B56}" type="presParOf" srcId="{FC3AD597-41DE-4E85-9977-019C946FE8F2}" destId="{0E3752C8-FB5C-40DD-8601-9BFE7E323259}" srcOrd="0" destOrd="0" presId="urn:microsoft.com/office/officeart/2005/8/layout/radial5"/>
    <dgm:cxn modelId="{EBD3FF07-37BD-4869-9CEE-79469F80DEEA}" type="presParOf" srcId="{C3E222ED-9055-42AF-9BB2-320E3EC81B74}" destId="{CDDE5B72-C4E9-486E-BF88-CFF627DD9072}" srcOrd="4" destOrd="0" presId="urn:microsoft.com/office/officeart/2005/8/layout/radial5"/>
    <dgm:cxn modelId="{8E5D63BA-C72C-42B8-8480-CFCEC0540305}" type="presParOf" srcId="{C3E222ED-9055-42AF-9BB2-320E3EC81B74}" destId="{028E8E45-EE59-4501-8DDC-242E257260BA}" srcOrd="5" destOrd="0" presId="urn:microsoft.com/office/officeart/2005/8/layout/radial5"/>
    <dgm:cxn modelId="{D20E7D23-1C66-40B5-98A6-70F425906962}" type="presParOf" srcId="{028E8E45-EE59-4501-8DDC-242E257260BA}" destId="{953EA609-0804-49A8-8551-172879B31312}" srcOrd="0" destOrd="0" presId="urn:microsoft.com/office/officeart/2005/8/layout/radial5"/>
    <dgm:cxn modelId="{04CFAAC7-048F-4C98-B00E-05ED5DD3A9FE}" type="presParOf" srcId="{C3E222ED-9055-42AF-9BB2-320E3EC81B74}" destId="{7C989CFE-0607-4F64-BCC9-A1C1A1697D09}" srcOrd="6" destOrd="0" presId="urn:microsoft.com/office/officeart/2005/8/layout/radial5"/>
    <dgm:cxn modelId="{F321757E-B869-42F7-BBEE-CA81B9620EC0}" type="presParOf" srcId="{C3E222ED-9055-42AF-9BB2-320E3EC81B74}" destId="{0D12B8AF-0588-4FF4-9E9C-2ADC7F0B9C20}" srcOrd="7" destOrd="0" presId="urn:microsoft.com/office/officeart/2005/8/layout/radial5"/>
    <dgm:cxn modelId="{5FEC38D4-A87C-45E8-92F7-F98ACEDA43EC}" type="presParOf" srcId="{0D12B8AF-0588-4FF4-9E9C-2ADC7F0B9C20}" destId="{FDBB5A6D-98A6-4CED-ABA8-61ED60B00D4D}" srcOrd="0" destOrd="0" presId="urn:microsoft.com/office/officeart/2005/8/layout/radial5"/>
    <dgm:cxn modelId="{E01DE8C1-9D58-428F-B7B6-591D3C747FE7}" type="presParOf" srcId="{C3E222ED-9055-42AF-9BB2-320E3EC81B74}" destId="{078DF4B1-E1F6-4259-8E29-2C23C493CF4D}" srcOrd="8" destOrd="0" presId="urn:microsoft.com/office/officeart/2005/8/layout/radial5"/>
    <dgm:cxn modelId="{812B0753-8B19-4F74-9292-D28782F1ED51}" type="presParOf" srcId="{C3E222ED-9055-42AF-9BB2-320E3EC81B74}" destId="{6C4E8296-A2E7-4AC3-ABCD-45585E18B1D9}" srcOrd="9" destOrd="0" presId="urn:microsoft.com/office/officeart/2005/8/layout/radial5"/>
    <dgm:cxn modelId="{96388EAC-A55A-469E-915F-BCB00F6D8B97}" type="presParOf" srcId="{6C4E8296-A2E7-4AC3-ABCD-45585E18B1D9}" destId="{C2590EA0-8F35-4D2B-AB88-57D4EEE9DD4F}" srcOrd="0" destOrd="0" presId="urn:microsoft.com/office/officeart/2005/8/layout/radial5"/>
    <dgm:cxn modelId="{BDA18DCD-FEAC-4B02-B241-E6014E2D3010}" type="presParOf" srcId="{C3E222ED-9055-42AF-9BB2-320E3EC81B74}" destId="{B255FD73-C6BA-42A0-A827-E01479C8D68D}" srcOrd="10" destOrd="0" presId="urn:microsoft.com/office/officeart/2005/8/layout/radial5"/>
    <dgm:cxn modelId="{4FB252C6-2058-4947-80F8-666B2CAC27F4}" type="presParOf" srcId="{C3E222ED-9055-42AF-9BB2-320E3EC81B74}" destId="{A20C55E3-8B8C-4CED-9F30-D0E806819E72}" srcOrd="11" destOrd="0" presId="urn:microsoft.com/office/officeart/2005/8/layout/radial5"/>
    <dgm:cxn modelId="{6670121E-C622-44ED-97EA-966060C4BE31}" type="presParOf" srcId="{A20C55E3-8B8C-4CED-9F30-D0E806819E72}" destId="{2FDC669A-AE21-4508-AFC5-F36E3A1A9449}" srcOrd="0" destOrd="0" presId="urn:microsoft.com/office/officeart/2005/8/layout/radial5"/>
    <dgm:cxn modelId="{6F0959F3-4D3A-44B8-9039-40095A14D321}" type="presParOf" srcId="{C3E222ED-9055-42AF-9BB2-320E3EC81B74}" destId="{D682A328-6774-412E-B93B-47F782502C98}" srcOrd="12" destOrd="0" presId="urn:microsoft.com/office/officeart/2005/8/layout/radial5"/>
    <dgm:cxn modelId="{57B0100A-AFBC-4A8B-A8BA-5C5354BBA597}" type="presParOf" srcId="{C3E222ED-9055-42AF-9BB2-320E3EC81B74}" destId="{73A6D198-5EC7-4510-B5EC-229CB15DE75F}" srcOrd="13" destOrd="0" presId="urn:microsoft.com/office/officeart/2005/8/layout/radial5"/>
    <dgm:cxn modelId="{2565E786-3D96-4C47-950B-1F5710E2992A}" type="presParOf" srcId="{73A6D198-5EC7-4510-B5EC-229CB15DE75F}" destId="{DA7A025F-4FE7-4A6F-A0D9-CA5FDA80EFD6}" srcOrd="0" destOrd="0" presId="urn:microsoft.com/office/officeart/2005/8/layout/radial5"/>
    <dgm:cxn modelId="{1057F022-8E01-482B-A40E-11FE025263C7}" type="presParOf" srcId="{C3E222ED-9055-42AF-9BB2-320E3EC81B74}" destId="{86AA3DD9-2CDF-4946-86EA-7734E1B7D852}" srcOrd="14" destOrd="0" presId="urn:microsoft.com/office/officeart/2005/8/layout/radial5"/>
    <dgm:cxn modelId="{E5630449-C3BB-485C-8D42-04AB36157D73}" type="presParOf" srcId="{C3E222ED-9055-42AF-9BB2-320E3EC81B74}" destId="{E10CAC41-1637-4072-ABD5-A1129F4393E1}" srcOrd="15" destOrd="0" presId="urn:microsoft.com/office/officeart/2005/8/layout/radial5"/>
    <dgm:cxn modelId="{CD60136D-2DAC-400A-BC4B-9141D8680D54}" type="presParOf" srcId="{E10CAC41-1637-4072-ABD5-A1129F4393E1}" destId="{1F0AB7C8-F776-435E-9B36-B8FA7C467704}" srcOrd="0" destOrd="0" presId="urn:microsoft.com/office/officeart/2005/8/layout/radial5"/>
    <dgm:cxn modelId="{278746BB-184A-4B64-AA48-F213E81183E6}" type="presParOf" srcId="{C3E222ED-9055-42AF-9BB2-320E3EC81B74}" destId="{AA4CA7CE-BF20-4DE9-AD88-691CF7F8A9D9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A37620E-3F00-4C89-B6F0-357B10B87932}" type="doc">
      <dgm:prSet loTypeId="urn:microsoft.com/office/officeart/2005/8/layout/radial5" loCatId="relationship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DE"/>
        </a:p>
      </dgm:t>
    </dgm:pt>
    <dgm:pt modelId="{43768111-07F9-46BC-B6EB-E696D9087505}">
      <dgm:prSet phldrT="[Text]"/>
      <dgm:spPr>
        <a:solidFill>
          <a:schemeClr val="accent1"/>
        </a:solidFill>
      </dgm:spPr>
      <dgm:t>
        <a:bodyPr/>
        <a:lstStyle/>
        <a:p>
          <a:r>
            <a:rPr lang="en-US" b="0" i="0" dirty="0"/>
            <a:t>CVE-2022-</a:t>
          </a:r>
          <a:br>
            <a:rPr lang="en-US" b="0" i="0" dirty="0"/>
          </a:br>
          <a:r>
            <a:rPr lang="en-US" b="0" i="0" dirty="0"/>
            <a:t>3294</a:t>
          </a:r>
          <a:br>
            <a:rPr lang="en-US" dirty="0"/>
          </a:br>
          <a:endParaRPr lang="en-DE" dirty="0"/>
        </a:p>
      </dgm:t>
    </dgm:pt>
    <dgm:pt modelId="{EC452320-C87D-4443-9161-4F83A30B741E}" type="parTrans" cxnId="{527E9700-F085-4B28-BA6D-45B3C1DD5F68}">
      <dgm:prSet/>
      <dgm:spPr/>
      <dgm:t>
        <a:bodyPr/>
        <a:lstStyle/>
        <a:p>
          <a:endParaRPr lang="en-DE"/>
        </a:p>
      </dgm:t>
    </dgm:pt>
    <dgm:pt modelId="{04164A3C-484B-43F8-AAEE-BE946614EFF0}" type="sibTrans" cxnId="{527E9700-F085-4B28-BA6D-45B3C1DD5F68}">
      <dgm:prSet/>
      <dgm:spPr/>
      <dgm:t>
        <a:bodyPr/>
        <a:lstStyle/>
        <a:p>
          <a:endParaRPr lang="en-DE"/>
        </a:p>
      </dgm:t>
    </dgm:pt>
    <dgm:pt modelId="{41CF4DDE-232C-4FEC-9FD4-28B1F840424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T1548.002</a:t>
          </a:r>
          <a:endParaRPr lang="en-DE" dirty="0"/>
        </a:p>
      </dgm:t>
    </dgm:pt>
    <dgm:pt modelId="{92575EF7-D6B0-44EC-9E2C-DCCC43C0C617}" type="parTrans" cxnId="{9F65041B-E5B9-4BA0-958A-19E6AD223FFD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en-DE"/>
        </a:p>
      </dgm:t>
    </dgm:pt>
    <dgm:pt modelId="{D090BCA9-1F24-45A4-A993-C57D4EB38362}" type="sibTrans" cxnId="{9F65041B-E5B9-4BA0-958A-19E6AD223FFD}">
      <dgm:prSet/>
      <dgm:spPr/>
      <dgm:t>
        <a:bodyPr/>
        <a:lstStyle/>
        <a:p>
          <a:endParaRPr lang="en-DE"/>
        </a:p>
      </dgm:t>
    </dgm:pt>
    <dgm:pt modelId="{BDA1509A-4108-41C4-8508-9176752FD133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T1056</a:t>
          </a:r>
          <a:endParaRPr lang="en-DE" dirty="0"/>
        </a:p>
      </dgm:t>
    </dgm:pt>
    <dgm:pt modelId="{8C937EB9-3104-4CE0-9573-626C74353A58}" type="parTrans" cxnId="{7E870369-32A5-4C50-9C2B-B7C15FAA879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DE"/>
        </a:p>
      </dgm:t>
    </dgm:pt>
    <dgm:pt modelId="{F85A92C0-5E65-49C4-A61F-8A45C58C8D61}" type="sibTrans" cxnId="{7E870369-32A5-4C50-9C2B-B7C15FAA8797}">
      <dgm:prSet/>
      <dgm:spPr/>
      <dgm:t>
        <a:bodyPr/>
        <a:lstStyle/>
        <a:p>
          <a:endParaRPr lang="en-DE"/>
        </a:p>
      </dgm:t>
    </dgm:pt>
    <dgm:pt modelId="{C4E48252-6615-49FE-8527-F94C279FDB8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T1005</a:t>
          </a:r>
          <a:endParaRPr lang="en-DE" dirty="0"/>
        </a:p>
      </dgm:t>
    </dgm:pt>
    <dgm:pt modelId="{AE3E26D7-41C0-4175-8386-369C12A9E5B9}" type="parTrans" cxnId="{EB9AFC83-CDA4-48FD-87DE-E3D55B21A745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DE"/>
        </a:p>
      </dgm:t>
    </dgm:pt>
    <dgm:pt modelId="{8AABB4BB-7FD9-4942-9512-275DB4F7BA97}" type="sibTrans" cxnId="{EB9AFC83-CDA4-48FD-87DE-E3D55B21A745}">
      <dgm:prSet/>
      <dgm:spPr/>
      <dgm:t>
        <a:bodyPr/>
        <a:lstStyle/>
        <a:p>
          <a:endParaRPr lang="en-DE"/>
        </a:p>
      </dgm:t>
    </dgm:pt>
    <dgm:pt modelId="{F2A3DA1C-69C9-4D36-9B8B-6061F1FA997F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T1496</a:t>
          </a:r>
          <a:endParaRPr lang="en-DE" dirty="0"/>
        </a:p>
      </dgm:t>
    </dgm:pt>
    <dgm:pt modelId="{C1EEBCDC-992A-41FD-8234-B1AC2EC171A6}" type="parTrans" cxnId="{8F6EB2D7-CAE7-4241-89F7-5F413E07445B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DE"/>
        </a:p>
      </dgm:t>
    </dgm:pt>
    <dgm:pt modelId="{BF130D55-D5F8-4CCE-B326-A66D5A9C7389}" type="sibTrans" cxnId="{8F6EB2D7-CAE7-4241-89F7-5F413E07445B}">
      <dgm:prSet/>
      <dgm:spPr/>
      <dgm:t>
        <a:bodyPr/>
        <a:lstStyle/>
        <a:p>
          <a:endParaRPr lang="en-DE"/>
        </a:p>
      </dgm:t>
    </dgm:pt>
    <dgm:pt modelId="{4661ADA3-0C1A-4C4E-A81B-5A157DBE9FDC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T1119</a:t>
          </a:r>
          <a:endParaRPr lang="en-DE" dirty="0"/>
        </a:p>
      </dgm:t>
    </dgm:pt>
    <dgm:pt modelId="{E2AEE4EE-613A-4DD4-9896-78A8F89960A6}" type="parTrans" cxnId="{DE7C1B33-9B18-4B13-9FA6-28F4278A0BE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DE"/>
        </a:p>
      </dgm:t>
    </dgm:pt>
    <dgm:pt modelId="{093E3BD2-FD54-45F1-928E-68554165B4E1}" type="sibTrans" cxnId="{DE7C1B33-9B18-4B13-9FA6-28F4278A0BE7}">
      <dgm:prSet/>
      <dgm:spPr/>
      <dgm:t>
        <a:bodyPr/>
        <a:lstStyle/>
        <a:p>
          <a:endParaRPr lang="en-DE"/>
        </a:p>
      </dgm:t>
    </dgm:pt>
    <dgm:pt modelId="{B10F0AFF-8A10-4102-BE26-F159CA82193D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T1489</a:t>
          </a:r>
          <a:endParaRPr lang="en-DE" dirty="0"/>
        </a:p>
      </dgm:t>
    </dgm:pt>
    <dgm:pt modelId="{FE1E760C-9065-427F-8EF2-99FAA3FA75E6}" type="parTrans" cxnId="{3700FF08-6784-4E76-8BA1-A5A2F9A52A4C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DE"/>
        </a:p>
      </dgm:t>
    </dgm:pt>
    <dgm:pt modelId="{511539B5-0992-40B7-B982-3783055D3D66}" type="sibTrans" cxnId="{3700FF08-6784-4E76-8BA1-A5A2F9A52A4C}">
      <dgm:prSet/>
      <dgm:spPr/>
      <dgm:t>
        <a:bodyPr/>
        <a:lstStyle/>
        <a:p>
          <a:endParaRPr lang="en-DE"/>
        </a:p>
      </dgm:t>
    </dgm:pt>
    <dgm:pt modelId="{6C86B71A-B2D7-4624-82E1-E985E2C6DCE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T1529</a:t>
          </a:r>
          <a:endParaRPr lang="en-DE" dirty="0"/>
        </a:p>
      </dgm:t>
    </dgm:pt>
    <dgm:pt modelId="{16BB5EFE-3A72-4E43-A2CE-F19FB147B277}" type="parTrans" cxnId="{AAAF86F6-BBA6-4814-A278-6D354E540FAB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DE"/>
        </a:p>
      </dgm:t>
    </dgm:pt>
    <dgm:pt modelId="{F7063722-D69D-4B96-ADCE-1ADEA6323801}" type="sibTrans" cxnId="{AAAF86F6-BBA6-4814-A278-6D354E540FAB}">
      <dgm:prSet/>
      <dgm:spPr/>
      <dgm:t>
        <a:bodyPr/>
        <a:lstStyle/>
        <a:p>
          <a:endParaRPr lang="en-DE"/>
        </a:p>
      </dgm:t>
    </dgm:pt>
    <dgm:pt modelId="{24BFBA59-1040-4D9A-AB18-D66FFFD7EA2D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T1537</a:t>
          </a:r>
          <a:endParaRPr lang="en-DE" dirty="0"/>
        </a:p>
      </dgm:t>
    </dgm:pt>
    <dgm:pt modelId="{496E6286-23AD-4B63-8A31-CFF2D85529C7}" type="parTrans" cxnId="{F5FCD843-04C6-4DD8-9DA7-1FD877CBBFF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DE"/>
        </a:p>
      </dgm:t>
    </dgm:pt>
    <dgm:pt modelId="{D3B8A6B8-225E-4C26-B518-CF41B24B4FB3}" type="sibTrans" cxnId="{F5FCD843-04C6-4DD8-9DA7-1FD877CBBFF7}">
      <dgm:prSet/>
      <dgm:spPr/>
      <dgm:t>
        <a:bodyPr/>
        <a:lstStyle/>
        <a:p>
          <a:endParaRPr lang="en-DE"/>
        </a:p>
      </dgm:t>
    </dgm:pt>
    <dgm:pt modelId="{C3E222ED-9055-42AF-9BB2-320E3EC81B74}" type="pres">
      <dgm:prSet presAssocID="{DA37620E-3F00-4C89-B6F0-357B10B8793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EEE03B6-1A6B-44B8-B24B-5D30898996EF}" type="pres">
      <dgm:prSet presAssocID="{43768111-07F9-46BC-B6EB-E696D9087505}" presName="centerShape" presStyleLbl="node0" presStyleIdx="0" presStyleCnt="1"/>
      <dgm:spPr/>
    </dgm:pt>
    <dgm:pt modelId="{57A4E215-7B04-46A1-9C30-A8D9886359C3}" type="pres">
      <dgm:prSet presAssocID="{92575EF7-D6B0-44EC-9E2C-DCCC43C0C617}" presName="parTrans" presStyleLbl="sibTrans2D1" presStyleIdx="0" presStyleCnt="8"/>
      <dgm:spPr/>
    </dgm:pt>
    <dgm:pt modelId="{9F922E73-554F-46A8-9A45-2A8A3904F9F0}" type="pres">
      <dgm:prSet presAssocID="{92575EF7-D6B0-44EC-9E2C-DCCC43C0C617}" presName="connectorText" presStyleLbl="sibTrans2D1" presStyleIdx="0" presStyleCnt="8"/>
      <dgm:spPr/>
    </dgm:pt>
    <dgm:pt modelId="{558FCD7B-7BFC-4708-A838-28F6D0132BBD}" type="pres">
      <dgm:prSet presAssocID="{41CF4DDE-232C-4FEC-9FD4-28B1F840424A}" presName="node" presStyleLbl="node1" presStyleIdx="0" presStyleCnt="8">
        <dgm:presLayoutVars>
          <dgm:bulletEnabled val="1"/>
        </dgm:presLayoutVars>
      </dgm:prSet>
      <dgm:spPr/>
    </dgm:pt>
    <dgm:pt modelId="{FC3AD597-41DE-4E85-9977-019C946FE8F2}" type="pres">
      <dgm:prSet presAssocID="{8C937EB9-3104-4CE0-9573-626C74353A58}" presName="parTrans" presStyleLbl="sibTrans2D1" presStyleIdx="1" presStyleCnt="8"/>
      <dgm:spPr/>
    </dgm:pt>
    <dgm:pt modelId="{0E3752C8-FB5C-40DD-8601-9BFE7E323259}" type="pres">
      <dgm:prSet presAssocID="{8C937EB9-3104-4CE0-9573-626C74353A58}" presName="connectorText" presStyleLbl="sibTrans2D1" presStyleIdx="1" presStyleCnt="8"/>
      <dgm:spPr/>
    </dgm:pt>
    <dgm:pt modelId="{CDDE5B72-C4E9-486E-BF88-CFF627DD9072}" type="pres">
      <dgm:prSet presAssocID="{BDA1509A-4108-41C4-8508-9176752FD133}" presName="node" presStyleLbl="node1" presStyleIdx="1" presStyleCnt="8">
        <dgm:presLayoutVars>
          <dgm:bulletEnabled val="1"/>
        </dgm:presLayoutVars>
      </dgm:prSet>
      <dgm:spPr/>
    </dgm:pt>
    <dgm:pt modelId="{028E8E45-EE59-4501-8DDC-242E257260BA}" type="pres">
      <dgm:prSet presAssocID="{AE3E26D7-41C0-4175-8386-369C12A9E5B9}" presName="parTrans" presStyleLbl="sibTrans2D1" presStyleIdx="2" presStyleCnt="8"/>
      <dgm:spPr/>
    </dgm:pt>
    <dgm:pt modelId="{953EA609-0804-49A8-8551-172879B31312}" type="pres">
      <dgm:prSet presAssocID="{AE3E26D7-41C0-4175-8386-369C12A9E5B9}" presName="connectorText" presStyleLbl="sibTrans2D1" presStyleIdx="2" presStyleCnt="8"/>
      <dgm:spPr/>
    </dgm:pt>
    <dgm:pt modelId="{7C989CFE-0607-4F64-BCC9-A1C1A1697D09}" type="pres">
      <dgm:prSet presAssocID="{C4E48252-6615-49FE-8527-F94C279FDB8D}" presName="node" presStyleLbl="node1" presStyleIdx="2" presStyleCnt="8">
        <dgm:presLayoutVars>
          <dgm:bulletEnabled val="1"/>
        </dgm:presLayoutVars>
      </dgm:prSet>
      <dgm:spPr/>
    </dgm:pt>
    <dgm:pt modelId="{0D12B8AF-0588-4FF4-9E9C-2ADC7F0B9C20}" type="pres">
      <dgm:prSet presAssocID="{E2AEE4EE-613A-4DD4-9896-78A8F89960A6}" presName="parTrans" presStyleLbl="sibTrans2D1" presStyleIdx="3" presStyleCnt="8"/>
      <dgm:spPr/>
    </dgm:pt>
    <dgm:pt modelId="{FDBB5A6D-98A6-4CED-ABA8-61ED60B00D4D}" type="pres">
      <dgm:prSet presAssocID="{E2AEE4EE-613A-4DD4-9896-78A8F89960A6}" presName="connectorText" presStyleLbl="sibTrans2D1" presStyleIdx="3" presStyleCnt="8"/>
      <dgm:spPr/>
    </dgm:pt>
    <dgm:pt modelId="{078DF4B1-E1F6-4259-8E29-2C23C493CF4D}" type="pres">
      <dgm:prSet presAssocID="{4661ADA3-0C1A-4C4E-A81B-5A157DBE9FDC}" presName="node" presStyleLbl="node1" presStyleIdx="3" presStyleCnt="8">
        <dgm:presLayoutVars>
          <dgm:bulletEnabled val="1"/>
        </dgm:presLayoutVars>
      </dgm:prSet>
      <dgm:spPr/>
    </dgm:pt>
    <dgm:pt modelId="{6C4E8296-A2E7-4AC3-ABCD-45585E18B1D9}" type="pres">
      <dgm:prSet presAssocID="{C1EEBCDC-992A-41FD-8234-B1AC2EC171A6}" presName="parTrans" presStyleLbl="sibTrans2D1" presStyleIdx="4" presStyleCnt="8"/>
      <dgm:spPr/>
    </dgm:pt>
    <dgm:pt modelId="{C2590EA0-8F35-4D2B-AB88-57D4EEE9DD4F}" type="pres">
      <dgm:prSet presAssocID="{C1EEBCDC-992A-41FD-8234-B1AC2EC171A6}" presName="connectorText" presStyleLbl="sibTrans2D1" presStyleIdx="4" presStyleCnt="8"/>
      <dgm:spPr/>
    </dgm:pt>
    <dgm:pt modelId="{B255FD73-C6BA-42A0-A827-E01479C8D68D}" type="pres">
      <dgm:prSet presAssocID="{F2A3DA1C-69C9-4D36-9B8B-6061F1FA997F}" presName="node" presStyleLbl="node1" presStyleIdx="4" presStyleCnt="8">
        <dgm:presLayoutVars>
          <dgm:bulletEnabled val="1"/>
        </dgm:presLayoutVars>
      </dgm:prSet>
      <dgm:spPr/>
    </dgm:pt>
    <dgm:pt modelId="{A20C55E3-8B8C-4CED-9F30-D0E806819E72}" type="pres">
      <dgm:prSet presAssocID="{FE1E760C-9065-427F-8EF2-99FAA3FA75E6}" presName="parTrans" presStyleLbl="sibTrans2D1" presStyleIdx="5" presStyleCnt="8"/>
      <dgm:spPr/>
    </dgm:pt>
    <dgm:pt modelId="{2FDC669A-AE21-4508-AFC5-F36E3A1A9449}" type="pres">
      <dgm:prSet presAssocID="{FE1E760C-9065-427F-8EF2-99FAA3FA75E6}" presName="connectorText" presStyleLbl="sibTrans2D1" presStyleIdx="5" presStyleCnt="8"/>
      <dgm:spPr/>
    </dgm:pt>
    <dgm:pt modelId="{D682A328-6774-412E-B93B-47F782502C98}" type="pres">
      <dgm:prSet presAssocID="{B10F0AFF-8A10-4102-BE26-F159CA82193D}" presName="node" presStyleLbl="node1" presStyleIdx="5" presStyleCnt="8">
        <dgm:presLayoutVars>
          <dgm:bulletEnabled val="1"/>
        </dgm:presLayoutVars>
      </dgm:prSet>
      <dgm:spPr/>
    </dgm:pt>
    <dgm:pt modelId="{73A6D198-5EC7-4510-B5EC-229CB15DE75F}" type="pres">
      <dgm:prSet presAssocID="{16BB5EFE-3A72-4E43-A2CE-F19FB147B277}" presName="parTrans" presStyleLbl="sibTrans2D1" presStyleIdx="6" presStyleCnt="8"/>
      <dgm:spPr/>
    </dgm:pt>
    <dgm:pt modelId="{DA7A025F-4FE7-4A6F-A0D9-CA5FDA80EFD6}" type="pres">
      <dgm:prSet presAssocID="{16BB5EFE-3A72-4E43-A2CE-F19FB147B277}" presName="connectorText" presStyleLbl="sibTrans2D1" presStyleIdx="6" presStyleCnt="8"/>
      <dgm:spPr/>
    </dgm:pt>
    <dgm:pt modelId="{86AA3DD9-2CDF-4946-86EA-7734E1B7D852}" type="pres">
      <dgm:prSet presAssocID="{6C86B71A-B2D7-4624-82E1-E985E2C6DCE1}" presName="node" presStyleLbl="node1" presStyleIdx="6" presStyleCnt="8">
        <dgm:presLayoutVars>
          <dgm:bulletEnabled val="1"/>
        </dgm:presLayoutVars>
      </dgm:prSet>
      <dgm:spPr/>
    </dgm:pt>
    <dgm:pt modelId="{E10CAC41-1637-4072-ABD5-A1129F4393E1}" type="pres">
      <dgm:prSet presAssocID="{496E6286-23AD-4B63-8A31-CFF2D85529C7}" presName="parTrans" presStyleLbl="sibTrans2D1" presStyleIdx="7" presStyleCnt="8"/>
      <dgm:spPr/>
    </dgm:pt>
    <dgm:pt modelId="{1F0AB7C8-F776-435E-9B36-B8FA7C467704}" type="pres">
      <dgm:prSet presAssocID="{496E6286-23AD-4B63-8A31-CFF2D85529C7}" presName="connectorText" presStyleLbl="sibTrans2D1" presStyleIdx="7" presStyleCnt="8"/>
      <dgm:spPr/>
    </dgm:pt>
    <dgm:pt modelId="{AA4CA7CE-BF20-4DE9-AD88-691CF7F8A9D9}" type="pres">
      <dgm:prSet presAssocID="{24BFBA59-1040-4D9A-AB18-D66FFFD7EA2D}" presName="node" presStyleLbl="node1" presStyleIdx="7" presStyleCnt="8">
        <dgm:presLayoutVars>
          <dgm:bulletEnabled val="1"/>
        </dgm:presLayoutVars>
      </dgm:prSet>
      <dgm:spPr/>
    </dgm:pt>
  </dgm:ptLst>
  <dgm:cxnLst>
    <dgm:cxn modelId="{527E9700-F085-4B28-BA6D-45B3C1DD5F68}" srcId="{DA37620E-3F00-4C89-B6F0-357B10B87932}" destId="{43768111-07F9-46BC-B6EB-E696D9087505}" srcOrd="0" destOrd="0" parTransId="{EC452320-C87D-4443-9161-4F83A30B741E}" sibTransId="{04164A3C-484B-43F8-AAEE-BE946614EFF0}"/>
    <dgm:cxn modelId="{3700FF08-6784-4E76-8BA1-A5A2F9A52A4C}" srcId="{43768111-07F9-46BC-B6EB-E696D9087505}" destId="{B10F0AFF-8A10-4102-BE26-F159CA82193D}" srcOrd="5" destOrd="0" parTransId="{FE1E760C-9065-427F-8EF2-99FAA3FA75E6}" sibTransId="{511539B5-0992-40B7-B982-3783055D3D66}"/>
    <dgm:cxn modelId="{AFA6B114-C1F4-4927-BF6E-E9E9909DA4F3}" type="presOf" srcId="{FE1E760C-9065-427F-8EF2-99FAA3FA75E6}" destId="{2FDC669A-AE21-4508-AFC5-F36E3A1A9449}" srcOrd="1" destOrd="0" presId="urn:microsoft.com/office/officeart/2005/8/layout/radial5"/>
    <dgm:cxn modelId="{9F65041B-E5B9-4BA0-958A-19E6AD223FFD}" srcId="{43768111-07F9-46BC-B6EB-E696D9087505}" destId="{41CF4DDE-232C-4FEC-9FD4-28B1F840424A}" srcOrd="0" destOrd="0" parTransId="{92575EF7-D6B0-44EC-9E2C-DCCC43C0C617}" sibTransId="{D090BCA9-1F24-45A4-A993-C57D4EB38362}"/>
    <dgm:cxn modelId="{E1AE2D1B-E93C-478A-8B74-C4E2879DC0F8}" type="presOf" srcId="{16BB5EFE-3A72-4E43-A2CE-F19FB147B277}" destId="{73A6D198-5EC7-4510-B5EC-229CB15DE75F}" srcOrd="0" destOrd="0" presId="urn:microsoft.com/office/officeart/2005/8/layout/radial5"/>
    <dgm:cxn modelId="{C2BB8C23-5466-43D3-A9C2-E12ED94EF63C}" type="presOf" srcId="{496E6286-23AD-4B63-8A31-CFF2D85529C7}" destId="{1F0AB7C8-F776-435E-9B36-B8FA7C467704}" srcOrd="1" destOrd="0" presId="urn:microsoft.com/office/officeart/2005/8/layout/radial5"/>
    <dgm:cxn modelId="{81023330-5378-4539-914A-F3BF5E4F2740}" type="presOf" srcId="{43768111-07F9-46BC-B6EB-E696D9087505}" destId="{1EEE03B6-1A6B-44B8-B24B-5D30898996EF}" srcOrd="0" destOrd="0" presId="urn:microsoft.com/office/officeart/2005/8/layout/radial5"/>
    <dgm:cxn modelId="{DE7C1B33-9B18-4B13-9FA6-28F4278A0BE7}" srcId="{43768111-07F9-46BC-B6EB-E696D9087505}" destId="{4661ADA3-0C1A-4C4E-A81B-5A157DBE9FDC}" srcOrd="3" destOrd="0" parTransId="{E2AEE4EE-613A-4DD4-9896-78A8F89960A6}" sibTransId="{093E3BD2-FD54-45F1-928E-68554165B4E1}"/>
    <dgm:cxn modelId="{EAF48139-2AAE-4255-ADAD-327975260B9C}" type="presOf" srcId="{BDA1509A-4108-41C4-8508-9176752FD133}" destId="{CDDE5B72-C4E9-486E-BF88-CFF627DD9072}" srcOrd="0" destOrd="0" presId="urn:microsoft.com/office/officeart/2005/8/layout/radial5"/>
    <dgm:cxn modelId="{F5FCD843-04C6-4DD8-9DA7-1FD877CBBFF7}" srcId="{43768111-07F9-46BC-B6EB-E696D9087505}" destId="{24BFBA59-1040-4D9A-AB18-D66FFFD7EA2D}" srcOrd="7" destOrd="0" parTransId="{496E6286-23AD-4B63-8A31-CFF2D85529C7}" sibTransId="{D3B8A6B8-225E-4C26-B518-CF41B24B4FB3}"/>
    <dgm:cxn modelId="{E9156B64-8B6C-42F8-9464-3A504D694B39}" type="presOf" srcId="{DA37620E-3F00-4C89-B6F0-357B10B87932}" destId="{C3E222ED-9055-42AF-9BB2-320E3EC81B74}" srcOrd="0" destOrd="0" presId="urn:microsoft.com/office/officeart/2005/8/layout/radial5"/>
    <dgm:cxn modelId="{F1530545-F61B-452F-88EF-27171EC5BDA2}" type="presOf" srcId="{C1EEBCDC-992A-41FD-8234-B1AC2EC171A6}" destId="{C2590EA0-8F35-4D2B-AB88-57D4EEE9DD4F}" srcOrd="1" destOrd="0" presId="urn:microsoft.com/office/officeart/2005/8/layout/radial5"/>
    <dgm:cxn modelId="{7E870369-32A5-4C50-9C2B-B7C15FAA8797}" srcId="{43768111-07F9-46BC-B6EB-E696D9087505}" destId="{BDA1509A-4108-41C4-8508-9176752FD133}" srcOrd="1" destOrd="0" parTransId="{8C937EB9-3104-4CE0-9573-626C74353A58}" sibTransId="{F85A92C0-5E65-49C4-A61F-8A45C58C8D61}"/>
    <dgm:cxn modelId="{68A43B6A-51CB-4619-9FD0-35A4C4BEC409}" type="presOf" srcId="{B10F0AFF-8A10-4102-BE26-F159CA82193D}" destId="{D682A328-6774-412E-B93B-47F782502C98}" srcOrd="0" destOrd="0" presId="urn:microsoft.com/office/officeart/2005/8/layout/radial5"/>
    <dgm:cxn modelId="{02B4B64A-01AF-447F-AFCB-1F00C6B005F6}" type="presOf" srcId="{AE3E26D7-41C0-4175-8386-369C12A9E5B9}" destId="{028E8E45-EE59-4501-8DDC-242E257260BA}" srcOrd="0" destOrd="0" presId="urn:microsoft.com/office/officeart/2005/8/layout/radial5"/>
    <dgm:cxn modelId="{978C0F6D-7AF9-49ED-9AB9-044A3579A896}" type="presOf" srcId="{16BB5EFE-3A72-4E43-A2CE-F19FB147B277}" destId="{DA7A025F-4FE7-4A6F-A0D9-CA5FDA80EFD6}" srcOrd="1" destOrd="0" presId="urn:microsoft.com/office/officeart/2005/8/layout/radial5"/>
    <dgm:cxn modelId="{C2710771-E902-452C-9BBD-CF3DADADC87D}" type="presOf" srcId="{C4E48252-6615-49FE-8527-F94C279FDB8D}" destId="{7C989CFE-0607-4F64-BCC9-A1C1A1697D09}" srcOrd="0" destOrd="0" presId="urn:microsoft.com/office/officeart/2005/8/layout/radial5"/>
    <dgm:cxn modelId="{BDD2EF52-7E26-4EF9-BF08-C14B08697E72}" type="presOf" srcId="{C1EEBCDC-992A-41FD-8234-B1AC2EC171A6}" destId="{6C4E8296-A2E7-4AC3-ABCD-45585E18B1D9}" srcOrd="0" destOrd="0" presId="urn:microsoft.com/office/officeart/2005/8/layout/radial5"/>
    <dgm:cxn modelId="{A4583473-562B-48AD-96D6-EE77630D79C2}" type="presOf" srcId="{41CF4DDE-232C-4FEC-9FD4-28B1F840424A}" destId="{558FCD7B-7BFC-4708-A838-28F6D0132BBD}" srcOrd="0" destOrd="0" presId="urn:microsoft.com/office/officeart/2005/8/layout/radial5"/>
    <dgm:cxn modelId="{EB9AFC83-CDA4-48FD-87DE-E3D55B21A745}" srcId="{43768111-07F9-46BC-B6EB-E696D9087505}" destId="{C4E48252-6615-49FE-8527-F94C279FDB8D}" srcOrd="2" destOrd="0" parTransId="{AE3E26D7-41C0-4175-8386-369C12A9E5B9}" sibTransId="{8AABB4BB-7FD9-4942-9512-275DB4F7BA97}"/>
    <dgm:cxn modelId="{7CC4F189-154C-4563-8F28-E2673D1D49A1}" type="presOf" srcId="{92575EF7-D6B0-44EC-9E2C-DCCC43C0C617}" destId="{57A4E215-7B04-46A1-9C30-A8D9886359C3}" srcOrd="0" destOrd="0" presId="urn:microsoft.com/office/officeart/2005/8/layout/radial5"/>
    <dgm:cxn modelId="{E834AC90-8302-4988-88D4-1D8EADF98F37}" type="presOf" srcId="{6C86B71A-B2D7-4624-82E1-E985E2C6DCE1}" destId="{86AA3DD9-2CDF-4946-86EA-7734E1B7D852}" srcOrd="0" destOrd="0" presId="urn:microsoft.com/office/officeart/2005/8/layout/radial5"/>
    <dgm:cxn modelId="{D9BCDD90-0C74-4438-8F88-5A350EBA3F05}" type="presOf" srcId="{FE1E760C-9065-427F-8EF2-99FAA3FA75E6}" destId="{A20C55E3-8B8C-4CED-9F30-D0E806819E72}" srcOrd="0" destOrd="0" presId="urn:microsoft.com/office/officeart/2005/8/layout/radial5"/>
    <dgm:cxn modelId="{CB2A239B-A35B-4E99-B1A0-46338BC94532}" type="presOf" srcId="{AE3E26D7-41C0-4175-8386-369C12A9E5B9}" destId="{953EA609-0804-49A8-8551-172879B31312}" srcOrd="1" destOrd="0" presId="urn:microsoft.com/office/officeart/2005/8/layout/radial5"/>
    <dgm:cxn modelId="{89B1149D-F2F0-4246-A7A8-E4BC463D2D92}" type="presOf" srcId="{496E6286-23AD-4B63-8A31-CFF2D85529C7}" destId="{E10CAC41-1637-4072-ABD5-A1129F4393E1}" srcOrd="0" destOrd="0" presId="urn:microsoft.com/office/officeart/2005/8/layout/radial5"/>
    <dgm:cxn modelId="{9FE3D2AD-E778-42E5-8B8D-F51442354687}" type="presOf" srcId="{8C937EB9-3104-4CE0-9573-626C74353A58}" destId="{FC3AD597-41DE-4E85-9977-019C946FE8F2}" srcOrd="0" destOrd="0" presId="urn:microsoft.com/office/officeart/2005/8/layout/radial5"/>
    <dgm:cxn modelId="{069573B0-400C-4B89-91DF-A87AE4D95F40}" type="presOf" srcId="{E2AEE4EE-613A-4DD4-9896-78A8F89960A6}" destId="{FDBB5A6D-98A6-4CED-ABA8-61ED60B00D4D}" srcOrd="1" destOrd="0" presId="urn:microsoft.com/office/officeart/2005/8/layout/radial5"/>
    <dgm:cxn modelId="{3785C1C5-0EBC-488C-8376-C80D844CC507}" type="presOf" srcId="{E2AEE4EE-613A-4DD4-9896-78A8F89960A6}" destId="{0D12B8AF-0588-4FF4-9E9C-2ADC7F0B9C20}" srcOrd="0" destOrd="0" presId="urn:microsoft.com/office/officeart/2005/8/layout/radial5"/>
    <dgm:cxn modelId="{A7C7B6D6-74E8-4737-8577-DFE9AF9F06B6}" type="presOf" srcId="{24BFBA59-1040-4D9A-AB18-D66FFFD7EA2D}" destId="{AA4CA7CE-BF20-4DE9-AD88-691CF7F8A9D9}" srcOrd="0" destOrd="0" presId="urn:microsoft.com/office/officeart/2005/8/layout/radial5"/>
    <dgm:cxn modelId="{8F6EB2D7-CAE7-4241-89F7-5F413E07445B}" srcId="{43768111-07F9-46BC-B6EB-E696D9087505}" destId="{F2A3DA1C-69C9-4D36-9B8B-6061F1FA997F}" srcOrd="4" destOrd="0" parTransId="{C1EEBCDC-992A-41FD-8234-B1AC2EC171A6}" sibTransId="{BF130D55-D5F8-4CCE-B326-A66D5A9C7389}"/>
    <dgm:cxn modelId="{A930C4E8-3310-4EE0-9687-60B07C5A0412}" type="presOf" srcId="{4661ADA3-0C1A-4C4E-A81B-5A157DBE9FDC}" destId="{078DF4B1-E1F6-4259-8E29-2C23C493CF4D}" srcOrd="0" destOrd="0" presId="urn:microsoft.com/office/officeart/2005/8/layout/radial5"/>
    <dgm:cxn modelId="{5F39D0ED-52BC-49A4-A53C-38D917634D66}" type="presOf" srcId="{8C937EB9-3104-4CE0-9573-626C74353A58}" destId="{0E3752C8-FB5C-40DD-8601-9BFE7E323259}" srcOrd="1" destOrd="0" presId="urn:microsoft.com/office/officeart/2005/8/layout/radial5"/>
    <dgm:cxn modelId="{D56F0CF5-A941-4052-A194-78034E25E834}" type="presOf" srcId="{F2A3DA1C-69C9-4D36-9B8B-6061F1FA997F}" destId="{B255FD73-C6BA-42A0-A827-E01479C8D68D}" srcOrd="0" destOrd="0" presId="urn:microsoft.com/office/officeart/2005/8/layout/radial5"/>
    <dgm:cxn modelId="{AAAF86F6-BBA6-4814-A278-6D354E540FAB}" srcId="{43768111-07F9-46BC-B6EB-E696D9087505}" destId="{6C86B71A-B2D7-4624-82E1-E985E2C6DCE1}" srcOrd="6" destOrd="0" parTransId="{16BB5EFE-3A72-4E43-A2CE-F19FB147B277}" sibTransId="{F7063722-D69D-4B96-ADCE-1ADEA6323801}"/>
    <dgm:cxn modelId="{42B343FB-E7DB-4018-B57F-0E5E49C75546}" type="presOf" srcId="{92575EF7-D6B0-44EC-9E2C-DCCC43C0C617}" destId="{9F922E73-554F-46A8-9A45-2A8A3904F9F0}" srcOrd="1" destOrd="0" presId="urn:microsoft.com/office/officeart/2005/8/layout/radial5"/>
    <dgm:cxn modelId="{F2DB9F92-F35C-4796-9C94-676BE66AD724}" type="presParOf" srcId="{C3E222ED-9055-42AF-9BB2-320E3EC81B74}" destId="{1EEE03B6-1A6B-44B8-B24B-5D30898996EF}" srcOrd="0" destOrd="0" presId="urn:microsoft.com/office/officeart/2005/8/layout/radial5"/>
    <dgm:cxn modelId="{7623A702-F08A-4329-9236-BBA449D1C693}" type="presParOf" srcId="{C3E222ED-9055-42AF-9BB2-320E3EC81B74}" destId="{57A4E215-7B04-46A1-9C30-A8D9886359C3}" srcOrd="1" destOrd="0" presId="urn:microsoft.com/office/officeart/2005/8/layout/radial5"/>
    <dgm:cxn modelId="{404A3CD1-D649-48CF-845D-FC7E7E902D59}" type="presParOf" srcId="{57A4E215-7B04-46A1-9C30-A8D9886359C3}" destId="{9F922E73-554F-46A8-9A45-2A8A3904F9F0}" srcOrd="0" destOrd="0" presId="urn:microsoft.com/office/officeart/2005/8/layout/radial5"/>
    <dgm:cxn modelId="{B4E394EE-B640-4F3F-87C5-2438D9E7A1A1}" type="presParOf" srcId="{C3E222ED-9055-42AF-9BB2-320E3EC81B74}" destId="{558FCD7B-7BFC-4708-A838-28F6D0132BBD}" srcOrd="2" destOrd="0" presId="urn:microsoft.com/office/officeart/2005/8/layout/radial5"/>
    <dgm:cxn modelId="{E97DC8E4-EC60-4981-9F8A-020C20F6DF86}" type="presParOf" srcId="{C3E222ED-9055-42AF-9BB2-320E3EC81B74}" destId="{FC3AD597-41DE-4E85-9977-019C946FE8F2}" srcOrd="3" destOrd="0" presId="urn:microsoft.com/office/officeart/2005/8/layout/radial5"/>
    <dgm:cxn modelId="{2ED13350-3A09-473B-950B-ED69237C3B56}" type="presParOf" srcId="{FC3AD597-41DE-4E85-9977-019C946FE8F2}" destId="{0E3752C8-FB5C-40DD-8601-9BFE7E323259}" srcOrd="0" destOrd="0" presId="urn:microsoft.com/office/officeart/2005/8/layout/radial5"/>
    <dgm:cxn modelId="{EBD3FF07-37BD-4869-9CEE-79469F80DEEA}" type="presParOf" srcId="{C3E222ED-9055-42AF-9BB2-320E3EC81B74}" destId="{CDDE5B72-C4E9-486E-BF88-CFF627DD9072}" srcOrd="4" destOrd="0" presId="urn:microsoft.com/office/officeart/2005/8/layout/radial5"/>
    <dgm:cxn modelId="{8E5D63BA-C72C-42B8-8480-CFCEC0540305}" type="presParOf" srcId="{C3E222ED-9055-42AF-9BB2-320E3EC81B74}" destId="{028E8E45-EE59-4501-8DDC-242E257260BA}" srcOrd="5" destOrd="0" presId="urn:microsoft.com/office/officeart/2005/8/layout/radial5"/>
    <dgm:cxn modelId="{D20E7D23-1C66-40B5-98A6-70F425906962}" type="presParOf" srcId="{028E8E45-EE59-4501-8DDC-242E257260BA}" destId="{953EA609-0804-49A8-8551-172879B31312}" srcOrd="0" destOrd="0" presId="urn:microsoft.com/office/officeart/2005/8/layout/radial5"/>
    <dgm:cxn modelId="{04CFAAC7-048F-4C98-B00E-05ED5DD3A9FE}" type="presParOf" srcId="{C3E222ED-9055-42AF-9BB2-320E3EC81B74}" destId="{7C989CFE-0607-4F64-BCC9-A1C1A1697D09}" srcOrd="6" destOrd="0" presId="urn:microsoft.com/office/officeart/2005/8/layout/radial5"/>
    <dgm:cxn modelId="{F321757E-B869-42F7-BBEE-CA81B9620EC0}" type="presParOf" srcId="{C3E222ED-9055-42AF-9BB2-320E3EC81B74}" destId="{0D12B8AF-0588-4FF4-9E9C-2ADC7F0B9C20}" srcOrd="7" destOrd="0" presId="urn:microsoft.com/office/officeart/2005/8/layout/radial5"/>
    <dgm:cxn modelId="{5FEC38D4-A87C-45E8-92F7-F98ACEDA43EC}" type="presParOf" srcId="{0D12B8AF-0588-4FF4-9E9C-2ADC7F0B9C20}" destId="{FDBB5A6D-98A6-4CED-ABA8-61ED60B00D4D}" srcOrd="0" destOrd="0" presId="urn:microsoft.com/office/officeart/2005/8/layout/radial5"/>
    <dgm:cxn modelId="{E01DE8C1-9D58-428F-B7B6-591D3C747FE7}" type="presParOf" srcId="{C3E222ED-9055-42AF-9BB2-320E3EC81B74}" destId="{078DF4B1-E1F6-4259-8E29-2C23C493CF4D}" srcOrd="8" destOrd="0" presId="urn:microsoft.com/office/officeart/2005/8/layout/radial5"/>
    <dgm:cxn modelId="{812B0753-8B19-4F74-9292-D28782F1ED51}" type="presParOf" srcId="{C3E222ED-9055-42AF-9BB2-320E3EC81B74}" destId="{6C4E8296-A2E7-4AC3-ABCD-45585E18B1D9}" srcOrd="9" destOrd="0" presId="urn:microsoft.com/office/officeart/2005/8/layout/radial5"/>
    <dgm:cxn modelId="{96388EAC-A55A-469E-915F-BCB00F6D8B97}" type="presParOf" srcId="{6C4E8296-A2E7-4AC3-ABCD-45585E18B1D9}" destId="{C2590EA0-8F35-4D2B-AB88-57D4EEE9DD4F}" srcOrd="0" destOrd="0" presId="urn:microsoft.com/office/officeart/2005/8/layout/radial5"/>
    <dgm:cxn modelId="{BDA18DCD-FEAC-4B02-B241-E6014E2D3010}" type="presParOf" srcId="{C3E222ED-9055-42AF-9BB2-320E3EC81B74}" destId="{B255FD73-C6BA-42A0-A827-E01479C8D68D}" srcOrd="10" destOrd="0" presId="urn:microsoft.com/office/officeart/2005/8/layout/radial5"/>
    <dgm:cxn modelId="{4FB252C6-2058-4947-80F8-666B2CAC27F4}" type="presParOf" srcId="{C3E222ED-9055-42AF-9BB2-320E3EC81B74}" destId="{A20C55E3-8B8C-4CED-9F30-D0E806819E72}" srcOrd="11" destOrd="0" presId="urn:microsoft.com/office/officeart/2005/8/layout/radial5"/>
    <dgm:cxn modelId="{6670121E-C622-44ED-97EA-966060C4BE31}" type="presParOf" srcId="{A20C55E3-8B8C-4CED-9F30-D0E806819E72}" destId="{2FDC669A-AE21-4508-AFC5-F36E3A1A9449}" srcOrd="0" destOrd="0" presId="urn:microsoft.com/office/officeart/2005/8/layout/radial5"/>
    <dgm:cxn modelId="{6F0959F3-4D3A-44B8-9039-40095A14D321}" type="presParOf" srcId="{C3E222ED-9055-42AF-9BB2-320E3EC81B74}" destId="{D682A328-6774-412E-B93B-47F782502C98}" srcOrd="12" destOrd="0" presId="urn:microsoft.com/office/officeart/2005/8/layout/radial5"/>
    <dgm:cxn modelId="{57B0100A-AFBC-4A8B-A8BA-5C5354BBA597}" type="presParOf" srcId="{C3E222ED-9055-42AF-9BB2-320E3EC81B74}" destId="{73A6D198-5EC7-4510-B5EC-229CB15DE75F}" srcOrd="13" destOrd="0" presId="urn:microsoft.com/office/officeart/2005/8/layout/radial5"/>
    <dgm:cxn modelId="{2565E786-3D96-4C47-950B-1F5710E2992A}" type="presParOf" srcId="{73A6D198-5EC7-4510-B5EC-229CB15DE75F}" destId="{DA7A025F-4FE7-4A6F-A0D9-CA5FDA80EFD6}" srcOrd="0" destOrd="0" presId="urn:microsoft.com/office/officeart/2005/8/layout/radial5"/>
    <dgm:cxn modelId="{1057F022-8E01-482B-A40E-11FE025263C7}" type="presParOf" srcId="{C3E222ED-9055-42AF-9BB2-320E3EC81B74}" destId="{86AA3DD9-2CDF-4946-86EA-7734E1B7D852}" srcOrd="14" destOrd="0" presId="urn:microsoft.com/office/officeart/2005/8/layout/radial5"/>
    <dgm:cxn modelId="{E5630449-C3BB-485C-8D42-04AB36157D73}" type="presParOf" srcId="{C3E222ED-9055-42AF-9BB2-320E3EC81B74}" destId="{E10CAC41-1637-4072-ABD5-A1129F4393E1}" srcOrd="15" destOrd="0" presId="urn:microsoft.com/office/officeart/2005/8/layout/radial5"/>
    <dgm:cxn modelId="{CD60136D-2DAC-400A-BC4B-9141D8680D54}" type="presParOf" srcId="{E10CAC41-1637-4072-ABD5-A1129F4393E1}" destId="{1F0AB7C8-F776-435E-9B36-B8FA7C467704}" srcOrd="0" destOrd="0" presId="urn:microsoft.com/office/officeart/2005/8/layout/radial5"/>
    <dgm:cxn modelId="{278746BB-184A-4B64-AA48-F213E81183E6}" type="presParOf" srcId="{C3E222ED-9055-42AF-9BB2-320E3EC81B74}" destId="{AA4CA7CE-BF20-4DE9-AD88-691CF7F8A9D9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7285E-187D-44A4-8E1B-53527306BB6B}">
      <dsp:nvSpPr>
        <dsp:cNvPr id="0" name=""/>
        <dsp:cNvSpPr/>
      </dsp:nvSpPr>
      <dsp:spPr>
        <a:xfrm>
          <a:off x="0" y="676"/>
          <a:ext cx="68122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34D5C-87F0-4F4A-9D04-F490CF5F27D0}">
      <dsp:nvSpPr>
        <dsp:cNvPr id="0" name=""/>
        <dsp:cNvSpPr/>
      </dsp:nvSpPr>
      <dsp:spPr>
        <a:xfrm>
          <a:off x="0" y="676"/>
          <a:ext cx="6812280" cy="61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Objectives</a:t>
          </a:r>
        </a:p>
      </dsp:txBody>
      <dsp:txXfrm>
        <a:off x="0" y="676"/>
        <a:ext cx="6812280" cy="615545"/>
      </dsp:txXfrm>
    </dsp:sp>
    <dsp:sp modelId="{C9C587B7-20D2-4D76-80B5-6039C5B5A78E}">
      <dsp:nvSpPr>
        <dsp:cNvPr id="0" name=""/>
        <dsp:cNvSpPr/>
      </dsp:nvSpPr>
      <dsp:spPr>
        <a:xfrm>
          <a:off x="0" y="616222"/>
          <a:ext cx="68122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DED9F-1873-451E-A9FC-601510C95C04}">
      <dsp:nvSpPr>
        <dsp:cNvPr id="0" name=""/>
        <dsp:cNvSpPr/>
      </dsp:nvSpPr>
      <dsp:spPr>
        <a:xfrm>
          <a:off x="0" y="616222"/>
          <a:ext cx="6812280" cy="61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5G Architecture</a:t>
          </a:r>
        </a:p>
      </dsp:txBody>
      <dsp:txXfrm>
        <a:off x="0" y="616222"/>
        <a:ext cx="6812280" cy="615545"/>
      </dsp:txXfrm>
    </dsp:sp>
    <dsp:sp modelId="{E89EB00D-CDEF-4822-824A-F81684826B35}">
      <dsp:nvSpPr>
        <dsp:cNvPr id="0" name=""/>
        <dsp:cNvSpPr/>
      </dsp:nvSpPr>
      <dsp:spPr>
        <a:xfrm>
          <a:off x="0" y="1231767"/>
          <a:ext cx="68122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91E1B-EDCA-46D8-B4ED-A287A7D30D2E}">
      <dsp:nvSpPr>
        <dsp:cNvPr id="0" name=""/>
        <dsp:cNvSpPr/>
      </dsp:nvSpPr>
      <dsp:spPr>
        <a:xfrm>
          <a:off x="0" y="1231767"/>
          <a:ext cx="6812280" cy="61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Theoretical</a:t>
          </a:r>
          <a:r>
            <a:rPr lang="en-US" sz="280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Knowledge</a:t>
          </a:r>
          <a:endParaRPr lang="en-US" sz="28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231767"/>
        <a:ext cx="6812280" cy="615545"/>
      </dsp:txXfrm>
    </dsp:sp>
    <dsp:sp modelId="{41C846DD-2ADC-4EE4-AC2D-4E87B48F8A60}">
      <dsp:nvSpPr>
        <dsp:cNvPr id="0" name=""/>
        <dsp:cNvSpPr/>
      </dsp:nvSpPr>
      <dsp:spPr>
        <a:xfrm>
          <a:off x="0" y="1847313"/>
          <a:ext cx="68122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9F87F-B42B-4FF2-84A2-CA0B83AC89BD}">
      <dsp:nvSpPr>
        <dsp:cNvPr id="0" name=""/>
        <dsp:cNvSpPr/>
      </dsp:nvSpPr>
      <dsp:spPr>
        <a:xfrm>
          <a:off x="0" y="1847313"/>
          <a:ext cx="6812280" cy="61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Exploitation Tools Comparison</a:t>
          </a:r>
        </a:p>
      </dsp:txBody>
      <dsp:txXfrm>
        <a:off x="0" y="1847313"/>
        <a:ext cx="6812280" cy="615545"/>
      </dsp:txXfrm>
    </dsp:sp>
    <dsp:sp modelId="{EDBD324C-5FC0-490A-BB98-1CEB9AA68DC6}">
      <dsp:nvSpPr>
        <dsp:cNvPr id="0" name=""/>
        <dsp:cNvSpPr/>
      </dsp:nvSpPr>
      <dsp:spPr>
        <a:xfrm>
          <a:off x="0" y="2462859"/>
          <a:ext cx="68122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9BAB4-0B7D-478F-9692-96016D21F502}">
      <dsp:nvSpPr>
        <dsp:cNvPr id="0" name=""/>
        <dsp:cNvSpPr/>
      </dsp:nvSpPr>
      <dsp:spPr>
        <a:xfrm>
          <a:off x="0" y="2462859"/>
          <a:ext cx="6812280" cy="61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Atomic Red Team</a:t>
          </a:r>
        </a:p>
      </dsp:txBody>
      <dsp:txXfrm>
        <a:off x="0" y="2462859"/>
        <a:ext cx="6812280" cy="615545"/>
      </dsp:txXfrm>
    </dsp:sp>
    <dsp:sp modelId="{BF101E10-3281-4B20-9811-B4E96741FB56}">
      <dsp:nvSpPr>
        <dsp:cNvPr id="0" name=""/>
        <dsp:cNvSpPr/>
      </dsp:nvSpPr>
      <dsp:spPr>
        <a:xfrm>
          <a:off x="0" y="3078404"/>
          <a:ext cx="68122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BF827-9063-424B-9C11-3588FE51D072}">
      <dsp:nvSpPr>
        <dsp:cNvPr id="0" name=""/>
        <dsp:cNvSpPr/>
      </dsp:nvSpPr>
      <dsp:spPr>
        <a:xfrm>
          <a:off x="0" y="3078404"/>
          <a:ext cx="6812280" cy="61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Practical Work Implementation</a:t>
          </a:r>
        </a:p>
      </dsp:txBody>
      <dsp:txXfrm>
        <a:off x="0" y="3078404"/>
        <a:ext cx="6812280" cy="615545"/>
      </dsp:txXfrm>
    </dsp:sp>
    <dsp:sp modelId="{82B13DAF-6CEF-49A2-95D0-90C15432C619}">
      <dsp:nvSpPr>
        <dsp:cNvPr id="0" name=""/>
        <dsp:cNvSpPr/>
      </dsp:nvSpPr>
      <dsp:spPr>
        <a:xfrm>
          <a:off x="0" y="3693950"/>
          <a:ext cx="68122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6ED36-9EC7-43FA-939A-E503093693CE}">
      <dsp:nvSpPr>
        <dsp:cNvPr id="0" name=""/>
        <dsp:cNvSpPr/>
      </dsp:nvSpPr>
      <dsp:spPr>
        <a:xfrm>
          <a:off x="0" y="3693950"/>
          <a:ext cx="6812280" cy="61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Test Result Analysis</a:t>
          </a:r>
        </a:p>
      </dsp:txBody>
      <dsp:txXfrm>
        <a:off x="0" y="3693950"/>
        <a:ext cx="6812280" cy="615545"/>
      </dsp:txXfrm>
    </dsp:sp>
    <dsp:sp modelId="{2D3172F1-753D-4521-918E-6269068891E9}">
      <dsp:nvSpPr>
        <dsp:cNvPr id="0" name=""/>
        <dsp:cNvSpPr/>
      </dsp:nvSpPr>
      <dsp:spPr>
        <a:xfrm>
          <a:off x="0" y="4309496"/>
          <a:ext cx="68122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728DF-21D1-48CF-B175-2102ACF55906}">
      <dsp:nvSpPr>
        <dsp:cNvPr id="0" name=""/>
        <dsp:cNvSpPr/>
      </dsp:nvSpPr>
      <dsp:spPr>
        <a:xfrm>
          <a:off x="0" y="4309496"/>
          <a:ext cx="6812280" cy="61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Conclusion &amp; Future Works</a:t>
          </a:r>
        </a:p>
      </dsp:txBody>
      <dsp:txXfrm>
        <a:off x="0" y="4309496"/>
        <a:ext cx="6812280" cy="615545"/>
      </dsp:txXfrm>
    </dsp:sp>
    <dsp:sp modelId="{7C2364DC-6D4E-4F45-8229-7F4CE932754E}">
      <dsp:nvSpPr>
        <dsp:cNvPr id="0" name=""/>
        <dsp:cNvSpPr/>
      </dsp:nvSpPr>
      <dsp:spPr>
        <a:xfrm>
          <a:off x="0" y="4925041"/>
          <a:ext cx="68122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D6997-B100-4755-84E6-1832305F7EED}">
      <dsp:nvSpPr>
        <dsp:cNvPr id="0" name=""/>
        <dsp:cNvSpPr/>
      </dsp:nvSpPr>
      <dsp:spPr>
        <a:xfrm>
          <a:off x="0" y="4925041"/>
          <a:ext cx="6812280" cy="61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References</a:t>
          </a:r>
        </a:p>
      </dsp:txBody>
      <dsp:txXfrm>
        <a:off x="0" y="4925041"/>
        <a:ext cx="6812280" cy="6155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C1349-85FD-4745-BE74-E3E5D65B046B}">
      <dsp:nvSpPr>
        <dsp:cNvPr id="0" name=""/>
        <dsp:cNvSpPr/>
      </dsp:nvSpPr>
      <dsp:spPr>
        <a:xfrm>
          <a:off x="-3543563" y="-544662"/>
          <a:ext cx="4224574" cy="4224574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63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1C0A8-9F78-4838-8E27-E59097F89707}">
      <dsp:nvSpPr>
        <dsp:cNvPr id="0" name=""/>
        <dsp:cNvSpPr/>
      </dsp:nvSpPr>
      <dsp:spPr>
        <a:xfrm>
          <a:off x="357031" y="241037"/>
          <a:ext cx="11122450" cy="4823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284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Expand the evaluation framework by including other attack stakeholders </a:t>
          </a:r>
          <a:endParaRPr lang="en-DE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57031" y="241037"/>
        <a:ext cx="11122450" cy="482326"/>
      </dsp:txXfrm>
    </dsp:sp>
    <dsp:sp modelId="{B5AF0F91-D0BB-43AD-9DEB-C35BBBE771EE}">
      <dsp:nvSpPr>
        <dsp:cNvPr id="0" name=""/>
        <dsp:cNvSpPr/>
      </dsp:nvSpPr>
      <dsp:spPr>
        <a:xfrm>
          <a:off x="55577" y="180747"/>
          <a:ext cx="602908" cy="602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74B95-72EF-4A00-922C-B10D727445E2}">
      <dsp:nvSpPr>
        <dsp:cNvPr id="0" name=""/>
        <dsp:cNvSpPr/>
      </dsp:nvSpPr>
      <dsp:spPr>
        <a:xfrm>
          <a:off x="633560" y="964653"/>
          <a:ext cx="10845921" cy="4823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284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Investigate implementing automation and orchestration techniques for the security tests</a:t>
          </a:r>
          <a:endParaRPr lang="en-DE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33560" y="964653"/>
        <a:ext cx="10845921" cy="482326"/>
      </dsp:txXfrm>
    </dsp:sp>
    <dsp:sp modelId="{267D0F6E-726B-4939-9EF2-4A703781949B}">
      <dsp:nvSpPr>
        <dsp:cNvPr id="0" name=""/>
        <dsp:cNvSpPr/>
      </dsp:nvSpPr>
      <dsp:spPr>
        <a:xfrm>
          <a:off x="332106" y="904362"/>
          <a:ext cx="602908" cy="602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D9E86-52C0-420F-8073-9D5528ADE923}">
      <dsp:nvSpPr>
        <dsp:cNvPr id="0" name=""/>
        <dsp:cNvSpPr/>
      </dsp:nvSpPr>
      <dsp:spPr>
        <a:xfrm>
          <a:off x="633560" y="1688268"/>
          <a:ext cx="10845921" cy="4823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284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Explore integration of other open-source security tools to enhance threat detection </a:t>
          </a:r>
          <a:endParaRPr lang="en-DE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33560" y="1688268"/>
        <a:ext cx="10845921" cy="482326"/>
      </dsp:txXfrm>
    </dsp:sp>
    <dsp:sp modelId="{CE73BCEB-D76A-48F0-B1C3-20A2512751F2}">
      <dsp:nvSpPr>
        <dsp:cNvPr id="0" name=""/>
        <dsp:cNvSpPr/>
      </dsp:nvSpPr>
      <dsp:spPr>
        <a:xfrm>
          <a:off x="332106" y="1627978"/>
          <a:ext cx="602908" cy="602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418B5-615C-4A4B-9E5B-ECF16B630F29}">
      <dsp:nvSpPr>
        <dsp:cNvPr id="0" name=""/>
        <dsp:cNvSpPr/>
      </dsp:nvSpPr>
      <dsp:spPr>
        <a:xfrm>
          <a:off x="357031" y="2411884"/>
          <a:ext cx="11122450" cy="4823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284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Extend project scope beyond Kubernetes to include operating systems and virtualization technologies</a:t>
          </a:r>
          <a:endParaRPr lang="en-DE" sz="2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57031" y="2411884"/>
        <a:ext cx="11122450" cy="482326"/>
      </dsp:txXfrm>
    </dsp:sp>
    <dsp:sp modelId="{334336B4-1BA4-4040-8591-440B96CAD318}">
      <dsp:nvSpPr>
        <dsp:cNvPr id="0" name=""/>
        <dsp:cNvSpPr/>
      </dsp:nvSpPr>
      <dsp:spPr>
        <a:xfrm>
          <a:off x="55577" y="2351593"/>
          <a:ext cx="602908" cy="602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7B3F7-80AD-468C-9E2A-FEA37FB1F4EB}">
      <dsp:nvSpPr>
        <dsp:cNvPr id="0" name=""/>
        <dsp:cNvSpPr/>
      </dsp:nvSpPr>
      <dsp:spPr>
        <a:xfrm>
          <a:off x="0" y="0"/>
          <a:ext cx="5409590" cy="1260172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 investigate open-source attack tools for designing attacks against 5G Open RAN</a:t>
          </a:r>
          <a:endParaRPr lang="en-DE" sz="22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6909" y="36909"/>
        <a:ext cx="4049766" cy="1186354"/>
      </dsp:txXfrm>
    </dsp:sp>
    <dsp:sp modelId="{CF4C06D5-EC97-4D9D-890C-8D2C2ED6F132}">
      <dsp:nvSpPr>
        <dsp:cNvPr id="0" name=""/>
        <dsp:cNvSpPr/>
      </dsp:nvSpPr>
      <dsp:spPr>
        <a:xfrm>
          <a:off x="477316" y="1470201"/>
          <a:ext cx="5409590" cy="126017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 analyze vulnerabilities using the CVE database</a:t>
          </a:r>
        </a:p>
      </dsp:txBody>
      <dsp:txXfrm>
        <a:off x="514225" y="1507110"/>
        <a:ext cx="4039343" cy="1186354"/>
      </dsp:txXfrm>
    </dsp:sp>
    <dsp:sp modelId="{A81EDA20-E973-4CE3-8955-F51A43F263E3}">
      <dsp:nvSpPr>
        <dsp:cNvPr id="0" name=""/>
        <dsp:cNvSpPr/>
      </dsp:nvSpPr>
      <dsp:spPr>
        <a:xfrm>
          <a:off x="954633" y="2940403"/>
          <a:ext cx="5409590" cy="1260172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 create attack traces as an inside attacker perspective for IT forensics to protect Open RAN</a:t>
          </a:r>
          <a:endParaRPr lang="en-DE" sz="22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991542" y="2977312"/>
        <a:ext cx="4039343" cy="1186354"/>
      </dsp:txXfrm>
    </dsp:sp>
    <dsp:sp modelId="{EF152C50-A842-43FA-8C71-40D1D2B08927}">
      <dsp:nvSpPr>
        <dsp:cNvPr id="0" name=""/>
        <dsp:cNvSpPr/>
      </dsp:nvSpPr>
      <dsp:spPr>
        <a:xfrm>
          <a:off x="5545111" y="325438"/>
          <a:ext cx="819112" cy="8191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3600" kern="1200"/>
        </a:p>
      </dsp:txBody>
      <dsp:txXfrm>
        <a:off x="5729411" y="325438"/>
        <a:ext cx="450512" cy="616382"/>
      </dsp:txXfrm>
    </dsp:sp>
    <dsp:sp modelId="{8C783F54-9DDB-4572-A396-6D8CEC77AF60}">
      <dsp:nvSpPr>
        <dsp:cNvPr id="0" name=""/>
        <dsp:cNvSpPr/>
      </dsp:nvSpPr>
      <dsp:spPr>
        <a:xfrm rot="10800000" flipV="1">
          <a:off x="5545111" y="325443"/>
          <a:ext cx="819112" cy="819112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3600" kern="1200"/>
        </a:p>
      </dsp:txBody>
      <dsp:txXfrm rot="-10800000">
        <a:off x="5729411" y="325443"/>
        <a:ext cx="450512" cy="6163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1FCE-0CF1-4BAB-957D-5CB6DE4D77BB}">
      <dsp:nvSpPr>
        <dsp:cNvPr id="0" name=""/>
        <dsp:cNvSpPr/>
      </dsp:nvSpPr>
      <dsp:spPr>
        <a:xfrm>
          <a:off x="676595" y="1464137"/>
          <a:ext cx="1696481" cy="848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Radio Access Network</a:t>
          </a:r>
          <a:endParaRPr lang="en-DE" sz="2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01439" y="1488981"/>
        <a:ext cx="1646793" cy="798552"/>
      </dsp:txXfrm>
    </dsp:sp>
    <dsp:sp modelId="{13F542BB-E47C-4B11-B482-18655E2D997A}">
      <dsp:nvSpPr>
        <dsp:cNvPr id="0" name=""/>
        <dsp:cNvSpPr/>
      </dsp:nvSpPr>
      <dsp:spPr>
        <a:xfrm rot="17692822">
          <a:off x="1905916" y="1136435"/>
          <a:ext cx="161291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12912" y="2021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2672050" y="1116327"/>
        <a:ext cx="80645" cy="80645"/>
      </dsp:txXfrm>
    </dsp:sp>
    <dsp:sp modelId="{CC4A360F-6D49-4076-A148-AD0A9673AC56}">
      <dsp:nvSpPr>
        <dsp:cNvPr id="0" name=""/>
        <dsp:cNvSpPr/>
      </dsp:nvSpPr>
      <dsp:spPr>
        <a:xfrm>
          <a:off x="3051669" y="922"/>
          <a:ext cx="1696481" cy="848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Centralized RAN (CRAN)</a:t>
          </a:r>
          <a:endParaRPr lang="en-DE" sz="2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076513" y="25766"/>
        <a:ext cx="1646793" cy="798552"/>
      </dsp:txXfrm>
    </dsp:sp>
    <dsp:sp modelId="{2196511B-700B-4CB3-BBEB-69F4F36B371B}">
      <dsp:nvSpPr>
        <dsp:cNvPr id="0" name=""/>
        <dsp:cNvSpPr/>
      </dsp:nvSpPr>
      <dsp:spPr>
        <a:xfrm rot="19457599">
          <a:off x="2294528" y="1624173"/>
          <a:ext cx="8356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35689" y="2021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2691480" y="1623496"/>
        <a:ext cx="41784" cy="41784"/>
      </dsp:txXfrm>
    </dsp:sp>
    <dsp:sp modelId="{2ABD270B-AD31-4363-94A0-B0F9DDC970E5}">
      <dsp:nvSpPr>
        <dsp:cNvPr id="0" name=""/>
        <dsp:cNvSpPr/>
      </dsp:nvSpPr>
      <dsp:spPr>
        <a:xfrm>
          <a:off x="3051669" y="976398"/>
          <a:ext cx="1696481" cy="848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Distributed RAN (DRAN)</a:t>
          </a:r>
          <a:endParaRPr lang="en-DE" sz="2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076513" y="1001242"/>
        <a:ext cx="1646793" cy="798552"/>
      </dsp:txXfrm>
    </dsp:sp>
    <dsp:sp modelId="{BBF71D62-2067-4357-A237-B719E4528FD0}">
      <dsp:nvSpPr>
        <dsp:cNvPr id="0" name=""/>
        <dsp:cNvSpPr/>
      </dsp:nvSpPr>
      <dsp:spPr>
        <a:xfrm rot="2142401">
          <a:off x="2294528" y="2111911"/>
          <a:ext cx="8356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35689" y="2021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2691480" y="2111234"/>
        <a:ext cx="41784" cy="41784"/>
      </dsp:txXfrm>
    </dsp:sp>
    <dsp:sp modelId="{4528A038-4934-41F9-A79D-8288315DE1B0}">
      <dsp:nvSpPr>
        <dsp:cNvPr id="0" name=""/>
        <dsp:cNvSpPr/>
      </dsp:nvSpPr>
      <dsp:spPr>
        <a:xfrm>
          <a:off x="3051669" y="1951875"/>
          <a:ext cx="1696481" cy="848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Open RAN (ORAN)</a:t>
          </a:r>
          <a:endParaRPr lang="en-DE" sz="2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076513" y="1976719"/>
        <a:ext cx="1646793" cy="798552"/>
      </dsp:txXfrm>
    </dsp:sp>
    <dsp:sp modelId="{55A0DF2F-B29D-443F-B05B-F926B7C72BF5}">
      <dsp:nvSpPr>
        <dsp:cNvPr id="0" name=""/>
        <dsp:cNvSpPr/>
      </dsp:nvSpPr>
      <dsp:spPr>
        <a:xfrm rot="3907178">
          <a:off x="1905916" y="2599650"/>
          <a:ext cx="161291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12912" y="2021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500" kern="1200"/>
        </a:p>
      </dsp:txBody>
      <dsp:txXfrm>
        <a:off x="2672050" y="2579542"/>
        <a:ext cx="80645" cy="80645"/>
      </dsp:txXfrm>
    </dsp:sp>
    <dsp:sp modelId="{5555880C-316C-48C0-BE8D-2DB82CD825DE}">
      <dsp:nvSpPr>
        <dsp:cNvPr id="0" name=""/>
        <dsp:cNvSpPr/>
      </dsp:nvSpPr>
      <dsp:spPr>
        <a:xfrm>
          <a:off x="3051669" y="2927352"/>
          <a:ext cx="1696481" cy="848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Virtualized RAN (</a:t>
          </a:r>
          <a:r>
            <a:rPr lang="en-US" sz="2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vRAN</a:t>
          </a: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)</a:t>
          </a:r>
          <a:endParaRPr lang="en-DE" sz="2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076513" y="2952196"/>
        <a:ext cx="1646793" cy="7985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95C8E-6938-4746-91F2-B6F419B32E05}">
      <dsp:nvSpPr>
        <dsp:cNvPr id="0" name=""/>
        <dsp:cNvSpPr/>
      </dsp:nvSpPr>
      <dsp:spPr>
        <a:xfrm>
          <a:off x="3362065" y="2269"/>
          <a:ext cx="3782324" cy="1091779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Atomic Red Team</a:t>
          </a:r>
        </a:p>
      </dsp:txBody>
      <dsp:txXfrm>
        <a:off x="3415361" y="55565"/>
        <a:ext cx="3675732" cy="985187"/>
      </dsp:txXfrm>
    </dsp:sp>
    <dsp:sp modelId="{FB865ABA-0FC7-472D-BBCF-E30ECD31CC61}">
      <dsp:nvSpPr>
        <dsp:cNvPr id="0" name=""/>
        <dsp:cNvSpPr/>
      </dsp:nvSpPr>
      <dsp:spPr>
        <a:xfrm>
          <a:off x="3362065" y="1148638"/>
          <a:ext cx="3782324" cy="1091779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Kali Linux</a:t>
          </a:r>
        </a:p>
      </dsp:txBody>
      <dsp:txXfrm>
        <a:off x="3415361" y="1201934"/>
        <a:ext cx="3675732" cy="985187"/>
      </dsp:txXfrm>
    </dsp:sp>
    <dsp:sp modelId="{9CBC182E-75B8-4228-819D-4CEA721BDE49}">
      <dsp:nvSpPr>
        <dsp:cNvPr id="0" name=""/>
        <dsp:cNvSpPr/>
      </dsp:nvSpPr>
      <dsp:spPr>
        <a:xfrm>
          <a:off x="3362065" y="2295006"/>
          <a:ext cx="3782324" cy="1091779"/>
        </a:xfrm>
        <a:prstGeom prst="round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Caldera</a:t>
          </a:r>
        </a:p>
      </dsp:txBody>
      <dsp:txXfrm>
        <a:off x="3415361" y="2348302"/>
        <a:ext cx="3675732" cy="985187"/>
      </dsp:txXfrm>
    </dsp:sp>
    <dsp:sp modelId="{E460407A-A930-4653-94F2-6D37C2820745}">
      <dsp:nvSpPr>
        <dsp:cNvPr id="0" name=""/>
        <dsp:cNvSpPr/>
      </dsp:nvSpPr>
      <dsp:spPr>
        <a:xfrm>
          <a:off x="3362065" y="3441374"/>
          <a:ext cx="3782324" cy="1091779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Infection Monkey</a:t>
          </a:r>
        </a:p>
      </dsp:txBody>
      <dsp:txXfrm>
        <a:off x="3415361" y="3494670"/>
        <a:ext cx="3675732" cy="9851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5B707-C2CA-4ABE-AE3C-E7568932C902}">
      <dsp:nvSpPr>
        <dsp:cNvPr id="0" name=""/>
        <dsp:cNvSpPr/>
      </dsp:nvSpPr>
      <dsp:spPr>
        <a:xfrm rot="5400000">
          <a:off x="1017480" y="852392"/>
          <a:ext cx="748586" cy="85223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EFB8FBF-3A9C-4B10-9A23-F8B35DADA2A2}">
      <dsp:nvSpPr>
        <dsp:cNvPr id="0" name=""/>
        <dsp:cNvSpPr/>
      </dsp:nvSpPr>
      <dsp:spPr>
        <a:xfrm>
          <a:off x="819150" y="22570"/>
          <a:ext cx="1260178" cy="882083"/>
        </a:xfrm>
        <a:prstGeom prst="roundRect">
          <a:avLst>
            <a:gd name="adj" fmla="val 1667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Vulnerability</a:t>
          </a:r>
          <a:endParaRPr lang="en-DE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62217" y="65637"/>
        <a:ext cx="1174044" cy="795949"/>
      </dsp:txXfrm>
    </dsp:sp>
    <dsp:sp modelId="{CAD6739F-3CE8-477C-8B3B-75EAC0FF16BA}">
      <dsp:nvSpPr>
        <dsp:cNvPr id="0" name=""/>
        <dsp:cNvSpPr/>
      </dsp:nvSpPr>
      <dsp:spPr>
        <a:xfrm>
          <a:off x="1001347" y="1101617"/>
          <a:ext cx="916533" cy="712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allows</a:t>
          </a:r>
          <a:endParaRPr lang="en-DE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001347" y="1101617"/>
        <a:ext cx="916533" cy="712939"/>
      </dsp:txXfrm>
    </dsp:sp>
    <dsp:sp modelId="{2BB0F8FC-B330-450C-B296-8F0B3D9E357C}">
      <dsp:nvSpPr>
        <dsp:cNvPr id="0" name=""/>
        <dsp:cNvSpPr/>
      </dsp:nvSpPr>
      <dsp:spPr>
        <a:xfrm rot="5400000">
          <a:off x="2062301" y="1843264"/>
          <a:ext cx="748586" cy="85223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-14097"/>
            <a:satOff val="-1353"/>
            <a:lumOff val="4898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CC4815A-8699-426C-814D-4961CC5922E9}">
      <dsp:nvSpPr>
        <dsp:cNvPr id="0" name=""/>
        <dsp:cNvSpPr/>
      </dsp:nvSpPr>
      <dsp:spPr>
        <a:xfrm>
          <a:off x="1863971" y="1013441"/>
          <a:ext cx="1260178" cy="882083"/>
        </a:xfrm>
        <a:prstGeom prst="roundRect">
          <a:avLst>
            <a:gd name="adj" fmla="val 1667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Exploitation technique</a:t>
          </a:r>
          <a:endParaRPr lang="en-DE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907038" y="1056508"/>
        <a:ext cx="1174044" cy="795949"/>
      </dsp:txXfrm>
    </dsp:sp>
    <dsp:sp modelId="{868F09E8-9BC1-4EF8-AB35-9295563F785F}">
      <dsp:nvSpPr>
        <dsp:cNvPr id="0" name=""/>
        <dsp:cNvSpPr/>
      </dsp:nvSpPr>
      <dsp:spPr>
        <a:xfrm>
          <a:off x="1973460" y="2104936"/>
          <a:ext cx="916533" cy="712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enables</a:t>
          </a:r>
          <a:endParaRPr lang="en-DE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973460" y="2104936"/>
        <a:ext cx="916533" cy="712939"/>
      </dsp:txXfrm>
    </dsp:sp>
    <dsp:sp modelId="{B853820D-FF98-4EAC-841F-ABEFA5D6120B}">
      <dsp:nvSpPr>
        <dsp:cNvPr id="0" name=""/>
        <dsp:cNvSpPr/>
      </dsp:nvSpPr>
      <dsp:spPr>
        <a:xfrm rot="5400000">
          <a:off x="3107123" y="2834135"/>
          <a:ext cx="748586" cy="85223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-28195"/>
            <a:satOff val="-2705"/>
            <a:lumOff val="9796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04F9883-7E1B-4E76-96DA-AD91B6D7731F}">
      <dsp:nvSpPr>
        <dsp:cNvPr id="0" name=""/>
        <dsp:cNvSpPr/>
      </dsp:nvSpPr>
      <dsp:spPr>
        <a:xfrm>
          <a:off x="2908793" y="2004312"/>
          <a:ext cx="1260178" cy="882083"/>
        </a:xfrm>
        <a:prstGeom prst="roundRect">
          <a:avLst>
            <a:gd name="adj" fmla="val 1667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Primary impact</a:t>
          </a:r>
          <a:endParaRPr lang="en-DE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951860" y="2047379"/>
        <a:ext cx="1174044" cy="795949"/>
      </dsp:txXfrm>
    </dsp:sp>
    <dsp:sp modelId="{D0AB6157-EC9F-4480-9C30-EFF77E50B2B8}">
      <dsp:nvSpPr>
        <dsp:cNvPr id="0" name=""/>
        <dsp:cNvSpPr/>
      </dsp:nvSpPr>
      <dsp:spPr>
        <a:xfrm>
          <a:off x="3008704" y="3078405"/>
          <a:ext cx="916533" cy="712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leads to</a:t>
          </a:r>
          <a:endParaRPr lang="en-DE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008704" y="3078405"/>
        <a:ext cx="916533" cy="712939"/>
      </dsp:txXfrm>
    </dsp:sp>
    <dsp:sp modelId="{5291A555-D980-43A3-A090-B955AE08FC11}">
      <dsp:nvSpPr>
        <dsp:cNvPr id="0" name=""/>
        <dsp:cNvSpPr/>
      </dsp:nvSpPr>
      <dsp:spPr>
        <a:xfrm>
          <a:off x="3953615" y="2995184"/>
          <a:ext cx="1260178" cy="882083"/>
        </a:xfrm>
        <a:prstGeom prst="roundRect">
          <a:avLst>
            <a:gd name="adj" fmla="val 1667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Secondary impact</a:t>
          </a:r>
          <a:endParaRPr lang="en-DE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996682" y="3038251"/>
        <a:ext cx="1174044" cy="7959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E03B6-1A6B-44B8-B24B-5D30898996EF}">
      <dsp:nvSpPr>
        <dsp:cNvPr id="0" name=""/>
        <dsp:cNvSpPr/>
      </dsp:nvSpPr>
      <dsp:spPr>
        <a:xfrm>
          <a:off x="2906482" y="1876131"/>
          <a:ext cx="839295" cy="83929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CVE-2022-</a:t>
          </a:r>
          <a:br>
            <a:rPr lang="en-US" sz="1000" b="0" i="0" kern="1200" dirty="0"/>
          </a:br>
          <a:r>
            <a:rPr lang="en-US" sz="1000" b="0" i="0" kern="1200" dirty="0"/>
            <a:t>3294</a:t>
          </a:r>
          <a:br>
            <a:rPr lang="en-US" sz="1000" kern="1200" dirty="0"/>
          </a:br>
          <a:endParaRPr lang="en-DE" sz="1000" kern="1200" dirty="0"/>
        </a:p>
      </dsp:txBody>
      <dsp:txXfrm>
        <a:off x="3029394" y="1999043"/>
        <a:ext cx="593471" cy="593471"/>
      </dsp:txXfrm>
    </dsp:sp>
    <dsp:sp modelId="{57A4E215-7B04-46A1-9C30-A8D9886359C3}">
      <dsp:nvSpPr>
        <dsp:cNvPr id="0" name=""/>
        <dsp:cNvSpPr/>
      </dsp:nvSpPr>
      <dsp:spPr>
        <a:xfrm rot="16200000">
          <a:off x="3106355" y="1331223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>
        <a:off x="3149159" y="1431099"/>
        <a:ext cx="353940" cy="171216"/>
      </dsp:txXfrm>
    </dsp:sp>
    <dsp:sp modelId="{558FCD7B-7BFC-4708-A838-28F6D0132BBD}">
      <dsp:nvSpPr>
        <dsp:cNvPr id="0" name=""/>
        <dsp:cNvSpPr/>
      </dsp:nvSpPr>
      <dsp:spPr>
        <a:xfrm>
          <a:off x="2806160" y="6855"/>
          <a:ext cx="1039939" cy="103993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T1548.002</a:t>
          </a:r>
          <a:endParaRPr lang="en-DE" sz="1000" kern="1200" dirty="0"/>
        </a:p>
      </dsp:txBody>
      <dsp:txXfrm>
        <a:off x="2958456" y="159151"/>
        <a:ext cx="735347" cy="735347"/>
      </dsp:txXfrm>
    </dsp:sp>
    <dsp:sp modelId="{FC3AD597-41DE-4E85-9977-019C946FE8F2}">
      <dsp:nvSpPr>
        <dsp:cNvPr id="0" name=""/>
        <dsp:cNvSpPr/>
      </dsp:nvSpPr>
      <dsp:spPr>
        <a:xfrm rot="18900000">
          <a:off x="3687509" y="1571944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>
        <a:off x="3700046" y="1659283"/>
        <a:ext cx="353940" cy="171216"/>
      </dsp:txXfrm>
    </dsp:sp>
    <dsp:sp modelId="{CDDE5B72-C4E9-486E-BF88-CFF627DD9072}">
      <dsp:nvSpPr>
        <dsp:cNvPr id="0" name=""/>
        <dsp:cNvSpPr/>
      </dsp:nvSpPr>
      <dsp:spPr>
        <a:xfrm>
          <a:off x="4056999" y="524970"/>
          <a:ext cx="1039939" cy="103993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T1056</a:t>
          </a:r>
          <a:endParaRPr lang="en-DE" sz="1000" kern="1200" dirty="0"/>
        </a:p>
      </dsp:txBody>
      <dsp:txXfrm>
        <a:off x="4209295" y="677266"/>
        <a:ext cx="735347" cy="735347"/>
      </dsp:txXfrm>
    </dsp:sp>
    <dsp:sp modelId="{028E8E45-EE59-4501-8DDC-242E257260BA}">
      <dsp:nvSpPr>
        <dsp:cNvPr id="0" name=""/>
        <dsp:cNvSpPr/>
      </dsp:nvSpPr>
      <dsp:spPr>
        <a:xfrm>
          <a:off x="3928231" y="2153098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>
        <a:off x="3928231" y="2210170"/>
        <a:ext cx="353940" cy="171216"/>
      </dsp:txXfrm>
    </dsp:sp>
    <dsp:sp modelId="{7C989CFE-0607-4F64-BCC9-A1C1A1697D09}">
      <dsp:nvSpPr>
        <dsp:cNvPr id="0" name=""/>
        <dsp:cNvSpPr/>
      </dsp:nvSpPr>
      <dsp:spPr>
        <a:xfrm>
          <a:off x="4575113" y="1775809"/>
          <a:ext cx="1039939" cy="103993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T1005</a:t>
          </a:r>
          <a:endParaRPr lang="en-DE" sz="1000" kern="1200" dirty="0"/>
        </a:p>
      </dsp:txBody>
      <dsp:txXfrm>
        <a:off x="4727409" y="1928105"/>
        <a:ext cx="735347" cy="735347"/>
      </dsp:txXfrm>
    </dsp:sp>
    <dsp:sp modelId="{0D12B8AF-0588-4FF4-9E9C-2ADC7F0B9C20}">
      <dsp:nvSpPr>
        <dsp:cNvPr id="0" name=""/>
        <dsp:cNvSpPr/>
      </dsp:nvSpPr>
      <dsp:spPr>
        <a:xfrm rot="2700000">
          <a:off x="3687509" y="2734252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>
        <a:off x="3700046" y="2761057"/>
        <a:ext cx="353940" cy="171216"/>
      </dsp:txXfrm>
    </dsp:sp>
    <dsp:sp modelId="{078DF4B1-E1F6-4259-8E29-2C23C493CF4D}">
      <dsp:nvSpPr>
        <dsp:cNvPr id="0" name=""/>
        <dsp:cNvSpPr/>
      </dsp:nvSpPr>
      <dsp:spPr>
        <a:xfrm>
          <a:off x="4056999" y="3026648"/>
          <a:ext cx="1039939" cy="103993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T1119</a:t>
          </a:r>
          <a:endParaRPr lang="en-DE" sz="1000" kern="1200" dirty="0"/>
        </a:p>
      </dsp:txBody>
      <dsp:txXfrm>
        <a:off x="4209295" y="3178944"/>
        <a:ext cx="735347" cy="735347"/>
      </dsp:txXfrm>
    </dsp:sp>
    <dsp:sp modelId="{6C4E8296-A2E7-4AC3-ABCD-45585E18B1D9}">
      <dsp:nvSpPr>
        <dsp:cNvPr id="0" name=""/>
        <dsp:cNvSpPr/>
      </dsp:nvSpPr>
      <dsp:spPr>
        <a:xfrm rot="5400000">
          <a:off x="3106355" y="2974974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>
        <a:off x="3149159" y="2989242"/>
        <a:ext cx="353940" cy="171216"/>
      </dsp:txXfrm>
    </dsp:sp>
    <dsp:sp modelId="{B255FD73-C6BA-42A0-A827-E01479C8D68D}">
      <dsp:nvSpPr>
        <dsp:cNvPr id="0" name=""/>
        <dsp:cNvSpPr/>
      </dsp:nvSpPr>
      <dsp:spPr>
        <a:xfrm>
          <a:off x="2806160" y="3544762"/>
          <a:ext cx="1039939" cy="103993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T1496</a:t>
          </a:r>
          <a:endParaRPr lang="en-DE" sz="1000" kern="1200" dirty="0"/>
        </a:p>
      </dsp:txBody>
      <dsp:txXfrm>
        <a:off x="2958456" y="3697058"/>
        <a:ext cx="735347" cy="735347"/>
      </dsp:txXfrm>
    </dsp:sp>
    <dsp:sp modelId="{A20C55E3-8B8C-4CED-9F30-D0E806819E72}">
      <dsp:nvSpPr>
        <dsp:cNvPr id="0" name=""/>
        <dsp:cNvSpPr/>
      </dsp:nvSpPr>
      <dsp:spPr>
        <a:xfrm rot="8100000">
          <a:off x="2525202" y="2734252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 rot="10800000">
        <a:off x="2598273" y="2761057"/>
        <a:ext cx="353940" cy="171216"/>
      </dsp:txXfrm>
    </dsp:sp>
    <dsp:sp modelId="{D682A328-6774-412E-B93B-47F782502C98}">
      <dsp:nvSpPr>
        <dsp:cNvPr id="0" name=""/>
        <dsp:cNvSpPr/>
      </dsp:nvSpPr>
      <dsp:spPr>
        <a:xfrm>
          <a:off x="1555321" y="3026648"/>
          <a:ext cx="1039939" cy="103993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T1489</a:t>
          </a:r>
          <a:endParaRPr lang="en-DE" sz="1000" kern="1200" dirty="0"/>
        </a:p>
      </dsp:txBody>
      <dsp:txXfrm>
        <a:off x="1707617" y="3178944"/>
        <a:ext cx="735347" cy="735347"/>
      </dsp:txXfrm>
    </dsp:sp>
    <dsp:sp modelId="{73A6D198-5EC7-4510-B5EC-229CB15DE75F}">
      <dsp:nvSpPr>
        <dsp:cNvPr id="0" name=""/>
        <dsp:cNvSpPr/>
      </dsp:nvSpPr>
      <dsp:spPr>
        <a:xfrm rot="10800000">
          <a:off x="2284480" y="2153098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 rot="10800000">
        <a:off x="2370088" y="2210170"/>
        <a:ext cx="353940" cy="171216"/>
      </dsp:txXfrm>
    </dsp:sp>
    <dsp:sp modelId="{86AA3DD9-2CDF-4946-86EA-7734E1B7D852}">
      <dsp:nvSpPr>
        <dsp:cNvPr id="0" name=""/>
        <dsp:cNvSpPr/>
      </dsp:nvSpPr>
      <dsp:spPr>
        <a:xfrm>
          <a:off x="1037206" y="1775809"/>
          <a:ext cx="1039939" cy="103993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T1529</a:t>
          </a:r>
          <a:endParaRPr lang="en-DE" sz="1000" kern="1200" dirty="0"/>
        </a:p>
      </dsp:txBody>
      <dsp:txXfrm>
        <a:off x="1189502" y="1928105"/>
        <a:ext cx="735347" cy="735347"/>
      </dsp:txXfrm>
    </dsp:sp>
    <dsp:sp modelId="{E10CAC41-1637-4072-ABD5-A1129F4393E1}">
      <dsp:nvSpPr>
        <dsp:cNvPr id="0" name=""/>
        <dsp:cNvSpPr/>
      </dsp:nvSpPr>
      <dsp:spPr>
        <a:xfrm rot="13500000">
          <a:off x="2525202" y="1571944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 rot="10800000">
        <a:off x="2598273" y="1659283"/>
        <a:ext cx="353940" cy="171216"/>
      </dsp:txXfrm>
    </dsp:sp>
    <dsp:sp modelId="{AA4CA7CE-BF20-4DE9-AD88-691CF7F8A9D9}">
      <dsp:nvSpPr>
        <dsp:cNvPr id="0" name=""/>
        <dsp:cNvSpPr/>
      </dsp:nvSpPr>
      <dsp:spPr>
        <a:xfrm>
          <a:off x="1555321" y="524970"/>
          <a:ext cx="1039939" cy="103993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T1537</a:t>
          </a:r>
          <a:endParaRPr lang="en-DE" sz="1000" kern="1200" dirty="0"/>
        </a:p>
      </dsp:txBody>
      <dsp:txXfrm>
        <a:off x="1707617" y="677266"/>
        <a:ext cx="735347" cy="7353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E03B6-1A6B-44B8-B24B-5D30898996EF}">
      <dsp:nvSpPr>
        <dsp:cNvPr id="0" name=""/>
        <dsp:cNvSpPr/>
      </dsp:nvSpPr>
      <dsp:spPr>
        <a:xfrm>
          <a:off x="2906482" y="1876131"/>
          <a:ext cx="839295" cy="83929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CVE-2022-</a:t>
          </a:r>
          <a:br>
            <a:rPr lang="en-US" sz="1000" b="0" i="0" kern="1200" dirty="0"/>
          </a:br>
          <a:r>
            <a:rPr lang="en-US" sz="1000" b="0" i="0" kern="1200" dirty="0"/>
            <a:t>3294</a:t>
          </a:r>
          <a:br>
            <a:rPr lang="en-US" sz="1000" kern="1200" dirty="0"/>
          </a:br>
          <a:endParaRPr lang="en-DE" sz="1000" kern="1200" dirty="0"/>
        </a:p>
      </dsp:txBody>
      <dsp:txXfrm>
        <a:off x="3029394" y="1999043"/>
        <a:ext cx="593471" cy="593471"/>
      </dsp:txXfrm>
    </dsp:sp>
    <dsp:sp modelId="{57A4E215-7B04-46A1-9C30-A8D9886359C3}">
      <dsp:nvSpPr>
        <dsp:cNvPr id="0" name=""/>
        <dsp:cNvSpPr/>
      </dsp:nvSpPr>
      <dsp:spPr>
        <a:xfrm rot="16200000">
          <a:off x="3106355" y="1331223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>
        <a:off x="3149159" y="1431099"/>
        <a:ext cx="353940" cy="171216"/>
      </dsp:txXfrm>
    </dsp:sp>
    <dsp:sp modelId="{558FCD7B-7BFC-4708-A838-28F6D0132BBD}">
      <dsp:nvSpPr>
        <dsp:cNvPr id="0" name=""/>
        <dsp:cNvSpPr/>
      </dsp:nvSpPr>
      <dsp:spPr>
        <a:xfrm>
          <a:off x="2806160" y="6855"/>
          <a:ext cx="1039939" cy="1039939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T1548.002</a:t>
          </a:r>
          <a:endParaRPr lang="en-DE" sz="1000" kern="1200" dirty="0"/>
        </a:p>
      </dsp:txBody>
      <dsp:txXfrm>
        <a:off x="2958456" y="159151"/>
        <a:ext cx="735347" cy="735347"/>
      </dsp:txXfrm>
    </dsp:sp>
    <dsp:sp modelId="{FC3AD597-41DE-4E85-9977-019C946FE8F2}">
      <dsp:nvSpPr>
        <dsp:cNvPr id="0" name=""/>
        <dsp:cNvSpPr/>
      </dsp:nvSpPr>
      <dsp:spPr>
        <a:xfrm rot="18900000">
          <a:off x="3687509" y="1571944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>
        <a:off x="3700046" y="1659283"/>
        <a:ext cx="353940" cy="171216"/>
      </dsp:txXfrm>
    </dsp:sp>
    <dsp:sp modelId="{CDDE5B72-C4E9-486E-BF88-CFF627DD9072}">
      <dsp:nvSpPr>
        <dsp:cNvPr id="0" name=""/>
        <dsp:cNvSpPr/>
      </dsp:nvSpPr>
      <dsp:spPr>
        <a:xfrm>
          <a:off x="4056999" y="524970"/>
          <a:ext cx="1039939" cy="103993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T1056</a:t>
          </a:r>
          <a:endParaRPr lang="en-DE" sz="1000" kern="1200" dirty="0"/>
        </a:p>
      </dsp:txBody>
      <dsp:txXfrm>
        <a:off x="4209295" y="677266"/>
        <a:ext cx="735347" cy="735347"/>
      </dsp:txXfrm>
    </dsp:sp>
    <dsp:sp modelId="{028E8E45-EE59-4501-8DDC-242E257260BA}">
      <dsp:nvSpPr>
        <dsp:cNvPr id="0" name=""/>
        <dsp:cNvSpPr/>
      </dsp:nvSpPr>
      <dsp:spPr>
        <a:xfrm>
          <a:off x="3928231" y="2153098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>
        <a:off x="3928231" y="2210170"/>
        <a:ext cx="353940" cy="171216"/>
      </dsp:txXfrm>
    </dsp:sp>
    <dsp:sp modelId="{7C989CFE-0607-4F64-BCC9-A1C1A1697D09}">
      <dsp:nvSpPr>
        <dsp:cNvPr id="0" name=""/>
        <dsp:cNvSpPr/>
      </dsp:nvSpPr>
      <dsp:spPr>
        <a:xfrm>
          <a:off x="4575113" y="1775809"/>
          <a:ext cx="1039939" cy="103993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T1005</a:t>
          </a:r>
          <a:endParaRPr lang="en-DE" sz="1000" kern="1200" dirty="0"/>
        </a:p>
      </dsp:txBody>
      <dsp:txXfrm>
        <a:off x="4727409" y="1928105"/>
        <a:ext cx="735347" cy="735347"/>
      </dsp:txXfrm>
    </dsp:sp>
    <dsp:sp modelId="{0D12B8AF-0588-4FF4-9E9C-2ADC7F0B9C20}">
      <dsp:nvSpPr>
        <dsp:cNvPr id="0" name=""/>
        <dsp:cNvSpPr/>
      </dsp:nvSpPr>
      <dsp:spPr>
        <a:xfrm rot="2700000">
          <a:off x="3687509" y="2734252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>
        <a:off x="3700046" y="2761057"/>
        <a:ext cx="353940" cy="171216"/>
      </dsp:txXfrm>
    </dsp:sp>
    <dsp:sp modelId="{078DF4B1-E1F6-4259-8E29-2C23C493CF4D}">
      <dsp:nvSpPr>
        <dsp:cNvPr id="0" name=""/>
        <dsp:cNvSpPr/>
      </dsp:nvSpPr>
      <dsp:spPr>
        <a:xfrm>
          <a:off x="4056999" y="3026648"/>
          <a:ext cx="1039939" cy="103993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T1119</a:t>
          </a:r>
          <a:endParaRPr lang="en-DE" sz="1000" kern="1200" dirty="0"/>
        </a:p>
      </dsp:txBody>
      <dsp:txXfrm>
        <a:off x="4209295" y="3178944"/>
        <a:ext cx="735347" cy="735347"/>
      </dsp:txXfrm>
    </dsp:sp>
    <dsp:sp modelId="{6C4E8296-A2E7-4AC3-ABCD-45585E18B1D9}">
      <dsp:nvSpPr>
        <dsp:cNvPr id="0" name=""/>
        <dsp:cNvSpPr/>
      </dsp:nvSpPr>
      <dsp:spPr>
        <a:xfrm rot="5400000">
          <a:off x="3106355" y="2974974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>
        <a:off x="3149159" y="2989242"/>
        <a:ext cx="353940" cy="171216"/>
      </dsp:txXfrm>
    </dsp:sp>
    <dsp:sp modelId="{B255FD73-C6BA-42A0-A827-E01479C8D68D}">
      <dsp:nvSpPr>
        <dsp:cNvPr id="0" name=""/>
        <dsp:cNvSpPr/>
      </dsp:nvSpPr>
      <dsp:spPr>
        <a:xfrm>
          <a:off x="2806160" y="3544762"/>
          <a:ext cx="1039939" cy="103993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T1496</a:t>
          </a:r>
          <a:endParaRPr lang="en-DE" sz="1000" kern="1200" dirty="0"/>
        </a:p>
      </dsp:txBody>
      <dsp:txXfrm>
        <a:off x="2958456" y="3697058"/>
        <a:ext cx="735347" cy="735347"/>
      </dsp:txXfrm>
    </dsp:sp>
    <dsp:sp modelId="{A20C55E3-8B8C-4CED-9F30-D0E806819E72}">
      <dsp:nvSpPr>
        <dsp:cNvPr id="0" name=""/>
        <dsp:cNvSpPr/>
      </dsp:nvSpPr>
      <dsp:spPr>
        <a:xfrm rot="8100000">
          <a:off x="2525202" y="2734252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 rot="10800000">
        <a:off x="2598273" y="2761057"/>
        <a:ext cx="353940" cy="171216"/>
      </dsp:txXfrm>
    </dsp:sp>
    <dsp:sp modelId="{D682A328-6774-412E-B93B-47F782502C98}">
      <dsp:nvSpPr>
        <dsp:cNvPr id="0" name=""/>
        <dsp:cNvSpPr/>
      </dsp:nvSpPr>
      <dsp:spPr>
        <a:xfrm>
          <a:off x="1555321" y="3026648"/>
          <a:ext cx="1039939" cy="103993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T1489</a:t>
          </a:r>
          <a:endParaRPr lang="en-DE" sz="1000" kern="1200" dirty="0"/>
        </a:p>
      </dsp:txBody>
      <dsp:txXfrm>
        <a:off x="1707617" y="3178944"/>
        <a:ext cx="735347" cy="735347"/>
      </dsp:txXfrm>
    </dsp:sp>
    <dsp:sp modelId="{73A6D198-5EC7-4510-B5EC-229CB15DE75F}">
      <dsp:nvSpPr>
        <dsp:cNvPr id="0" name=""/>
        <dsp:cNvSpPr/>
      </dsp:nvSpPr>
      <dsp:spPr>
        <a:xfrm rot="10800000">
          <a:off x="2284480" y="2153098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 rot="10800000">
        <a:off x="2370088" y="2210170"/>
        <a:ext cx="353940" cy="171216"/>
      </dsp:txXfrm>
    </dsp:sp>
    <dsp:sp modelId="{86AA3DD9-2CDF-4946-86EA-7734E1B7D852}">
      <dsp:nvSpPr>
        <dsp:cNvPr id="0" name=""/>
        <dsp:cNvSpPr/>
      </dsp:nvSpPr>
      <dsp:spPr>
        <a:xfrm>
          <a:off x="1037206" y="1775809"/>
          <a:ext cx="1039939" cy="103993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T1529</a:t>
          </a:r>
          <a:endParaRPr lang="en-DE" sz="1000" kern="1200" dirty="0"/>
        </a:p>
      </dsp:txBody>
      <dsp:txXfrm>
        <a:off x="1189502" y="1928105"/>
        <a:ext cx="735347" cy="735347"/>
      </dsp:txXfrm>
    </dsp:sp>
    <dsp:sp modelId="{E10CAC41-1637-4072-ABD5-A1129F4393E1}">
      <dsp:nvSpPr>
        <dsp:cNvPr id="0" name=""/>
        <dsp:cNvSpPr/>
      </dsp:nvSpPr>
      <dsp:spPr>
        <a:xfrm rot="13500000">
          <a:off x="2525202" y="1571944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 rot="10800000">
        <a:off x="2598273" y="1659283"/>
        <a:ext cx="353940" cy="171216"/>
      </dsp:txXfrm>
    </dsp:sp>
    <dsp:sp modelId="{AA4CA7CE-BF20-4DE9-AD88-691CF7F8A9D9}">
      <dsp:nvSpPr>
        <dsp:cNvPr id="0" name=""/>
        <dsp:cNvSpPr/>
      </dsp:nvSpPr>
      <dsp:spPr>
        <a:xfrm>
          <a:off x="1555321" y="524970"/>
          <a:ext cx="1039939" cy="103993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T1537</a:t>
          </a:r>
          <a:endParaRPr lang="en-DE" sz="1000" kern="1200" dirty="0"/>
        </a:p>
      </dsp:txBody>
      <dsp:txXfrm>
        <a:off x="1707617" y="677266"/>
        <a:ext cx="735347" cy="7353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E03B6-1A6B-44B8-B24B-5D30898996EF}">
      <dsp:nvSpPr>
        <dsp:cNvPr id="0" name=""/>
        <dsp:cNvSpPr/>
      </dsp:nvSpPr>
      <dsp:spPr>
        <a:xfrm>
          <a:off x="2906482" y="1876131"/>
          <a:ext cx="839295" cy="83929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CVE-2022-</a:t>
          </a:r>
          <a:br>
            <a:rPr lang="en-US" sz="1000" b="0" i="0" kern="1200" dirty="0"/>
          </a:br>
          <a:r>
            <a:rPr lang="en-US" sz="1000" b="0" i="0" kern="1200" dirty="0"/>
            <a:t>3294</a:t>
          </a:r>
          <a:br>
            <a:rPr lang="en-US" sz="1000" kern="1200" dirty="0"/>
          </a:br>
          <a:endParaRPr lang="en-DE" sz="1000" kern="1200" dirty="0"/>
        </a:p>
      </dsp:txBody>
      <dsp:txXfrm>
        <a:off x="3029394" y="1999043"/>
        <a:ext cx="593471" cy="593471"/>
      </dsp:txXfrm>
    </dsp:sp>
    <dsp:sp modelId="{57A4E215-7B04-46A1-9C30-A8D9886359C3}">
      <dsp:nvSpPr>
        <dsp:cNvPr id="0" name=""/>
        <dsp:cNvSpPr/>
      </dsp:nvSpPr>
      <dsp:spPr>
        <a:xfrm rot="16200000">
          <a:off x="3106355" y="1331223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>
        <a:off x="3149159" y="1431099"/>
        <a:ext cx="353940" cy="171216"/>
      </dsp:txXfrm>
    </dsp:sp>
    <dsp:sp modelId="{558FCD7B-7BFC-4708-A838-28F6D0132BBD}">
      <dsp:nvSpPr>
        <dsp:cNvPr id="0" name=""/>
        <dsp:cNvSpPr/>
      </dsp:nvSpPr>
      <dsp:spPr>
        <a:xfrm>
          <a:off x="2806160" y="6855"/>
          <a:ext cx="1039939" cy="103993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T1548.002</a:t>
          </a:r>
          <a:endParaRPr lang="en-DE" sz="1000" kern="1200" dirty="0"/>
        </a:p>
      </dsp:txBody>
      <dsp:txXfrm>
        <a:off x="2958456" y="159151"/>
        <a:ext cx="735347" cy="735347"/>
      </dsp:txXfrm>
    </dsp:sp>
    <dsp:sp modelId="{FC3AD597-41DE-4E85-9977-019C946FE8F2}">
      <dsp:nvSpPr>
        <dsp:cNvPr id="0" name=""/>
        <dsp:cNvSpPr/>
      </dsp:nvSpPr>
      <dsp:spPr>
        <a:xfrm rot="18900000">
          <a:off x="3687509" y="1571944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>
        <a:off x="3700046" y="1659283"/>
        <a:ext cx="353940" cy="171216"/>
      </dsp:txXfrm>
    </dsp:sp>
    <dsp:sp modelId="{CDDE5B72-C4E9-486E-BF88-CFF627DD9072}">
      <dsp:nvSpPr>
        <dsp:cNvPr id="0" name=""/>
        <dsp:cNvSpPr/>
      </dsp:nvSpPr>
      <dsp:spPr>
        <a:xfrm>
          <a:off x="4056999" y="524970"/>
          <a:ext cx="1039939" cy="1039939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T1056</a:t>
          </a:r>
          <a:endParaRPr lang="en-DE" sz="1000" kern="1200" dirty="0"/>
        </a:p>
      </dsp:txBody>
      <dsp:txXfrm>
        <a:off x="4209295" y="677266"/>
        <a:ext cx="735347" cy="735347"/>
      </dsp:txXfrm>
    </dsp:sp>
    <dsp:sp modelId="{028E8E45-EE59-4501-8DDC-242E257260BA}">
      <dsp:nvSpPr>
        <dsp:cNvPr id="0" name=""/>
        <dsp:cNvSpPr/>
      </dsp:nvSpPr>
      <dsp:spPr>
        <a:xfrm>
          <a:off x="3928231" y="2153098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>
        <a:off x="3928231" y="2210170"/>
        <a:ext cx="353940" cy="171216"/>
      </dsp:txXfrm>
    </dsp:sp>
    <dsp:sp modelId="{7C989CFE-0607-4F64-BCC9-A1C1A1697D09}">
      <dsp:nvSpPr>
        <dsp:cNvPr id="0" name=""/>
        <dsp:cNvSpPr/>
      </dsp:nvSpPr>
      <dsp:spPr>
        <a:xfrm>
          <a:off x="4575113" y="1775809"/>
          <a:ext cx="1039939" cy="1039939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T1005</a:t>
          </a:r>
          <a:endParaRPr lang="en-DE" sz="1000" kern="1200" dirty="0"/>
        </a:p>
      </dsp:txBody>
      <dsp:txXfrm>
        <a:off x="4727409" y="1928105"/>
        <a:ext cx="735347" cy="735347"/>
      </dsp:txXfrm>
    </dsp:sp>
    <dsp:sp modelId="{0D12B8AF-0588-4FF4-9E9C-2ADC7F0B9C20}">
      <dsp:nvSpPr>
        <dsp:cNvPr id="0" name=""/>
        <dsp:cNvSpPr/>
      </dsp:nvSpPr>
      <dsp:spPr>
        <a:xfrm rot="2700000">
          <a:off x="3687509" y="2734252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>
        <a:off x="3700046" y="2761057"/>
        <a:ext cx="353940" cy="171216"/>
      </dsp:txXfrm>
    </dsp:sp>
    <dsp:sp modelId="{078DF4B1-E1F6-4259-8E29-2C23C493CF4D}">
      <dsp:nvSpPr>
        <dsp:cNvPr id="0" name=""/>
        <dsp:cNvSpPr/>
      </dsp:nvSpPr>
      <dsp:spPr>
        <a:xfrm>
          <a:off x="4056999" y="3026648"/>
          <a:ext cx="1039939" cy="1039939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T1119</a:t>
          </a:r>
          <a:endParaRPr lang="en-DE" sz="1000" kern="1200" dirty="0"/>
        </a:p>
      </dsp:txBody>
      <dsp:txXfrm>
        <a:off x="4209295" y="3178944"/>
        <a:ext cx="735347" cy="735347"/>
      </dsp:txXfrm>
    </dsp:sp>
    <dsp:sp modelId="{6C4E8296-A2E7-4AC3-ABCD-45585E18B1D9}">
      <dsp:nvSpPr>
        <dsp:cNvPr id="0" name=""/>
        <dsp:cNvSpPr/>
      </dsp:nvSpPr>
      <dsp:spPr>
        <a:xfrm rot="5400000">
          <a:off x="3106355" y="2974974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>
        <a:off x="3149159" y="2989242"/>
        <a:ext cx="353940" cy="171216"/>
      </dsp:txXfrm>
    </dsp:sp>
    <dsp:sp modelId="{B255FD73-C6BA-42A0-A827-E01479C8D68D}">
      <dsp:nvSpPr>
        <dsp:cNvPr id="0" name=""/>
        <dsp:cNvSpPr/>
      </dsp:nvSpPr>
      <dsp:spPr>
        <a:xfrm>
          <a:off x="2806160" y="3544762"/>
          <a:ext cx="1039939" cy="103993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T1496</a:t>
          </a:r>
          <a:endParaRPr lang="en-DE" sz="1000" kern="1200" dirty="0"/>
        </a:p>
      </dsp:txBody>
      <dsp:txXfrm>
        <a:off x="2958456" y="3697058"/>
        <a:ext cx="735347" cy="735347"/>
      </dsp:txXfrm>
    </dsp:sp>
    <dsp:sp modelId="{A20C55E3-8B8C-4CED-9F30-D0E806819E72}">
      <dsp:nvSpPr>
        <dsp:cNvPr id="0" name=""/>
        <dsp:cNvSpPr/>
      </dsp:nvSpPr>
      <dsp:spPr>
        <a:xfrm rot="8100000">
          <a:off x="2525202" y="2734252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 rot="10800000">
        <a:off x="2598273" y="2761057"/>
        <a:ext cx="353940" cy="171216"/>
      </dsp:txXfrm>
    </dsp:sp>
    <dsp:sp modelId="{D682A328-6774-412E-B93B-47F782502C98}">
      <dsp:nvSpPr>
        <dsp:cNvPr id="0" name=""/>
        <dsp:cNvSpPr/>
      </dsp:nvSpPr>
      <dsp:spPr>
        <a:xfrm>
          <a:off x="1555321" y="3026648"/>
          <a:ext cx="1039939" cy="103993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T1489</a:t>
          </a:r>
          <a:endParaRPr lang="en-DE" sz="1000" kern="1200" dirty="0"/>
        </a:p>
      </dsp:txBody>
      <dsp:txXfrm>
        <a:off x="1707617" y="3178944"/>
        <a:ext cx="735347" cy="735347"/>
      </dsp:txXfrm>
    </dsp:sp>
    <dsp:sp modelId="{73A6D198-5EC7-4510-B5EC-229CB15DE75F}">
      <dsp:nvSpPr>
        <dsp:cNvPr id="0" name=""/>
        <dsp:cNvSpPr/>
      </dsp:nvSpPr>
      <dsp:spPr>
        <a:xfrm rot="10800000">
          <a:off x="2284480" y="2153098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 rot="10800000">
        <a:off x="2370088" y="2210170"/>
        <a:ext cx="353940" cy="171216"/>
      </dsp:txXfrm>
    </dsp:sp>
    <dsp:sp modelId="{86AA3DD9-2CDF-4946-86EA-7734E1B7D852}">
      <dsp:nvSpPr>
        <dsp:cNvPr id="0" name=""/>
        <dsp:cNvSpPr/>
      </dsp:nvSpPr>
      <dsp:spPr>
        <a:xfrm>
          <a:off x="1037206" y="1775809"/>
          <a:ext cx="1039939" cy="103993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T1529</a:t>
          </a:r>
          <a:endParaRPr lang="en-DE" sz="1000" kern="1200" dirty="0"/>
        </a:p>
      </dsp:txBody>
      <dsp:txXfrm>
        <a:off x="1189502" y="1928105"/>
        <a:ext cx="735347" cy="735347"/>
      </dsp:txXfrm>
    </dsp:sp>
    <dsp:sp modelId="{E10CAC41-1637-4072-ABD5-A1129F4393E1}">
      <dsp:nvSpPr>
        <dsp:cNvPr id="0" name=""/>
        <dsp:cNvSpPr/>
      </dsp:nvSpPr>
      <dsp:spPr>
        <a:xfrm rot="13500000">
          <a:off x="2525202" y="1571944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 rot="10800000">
        <a:off x="2598273" y="1659283"/>
        <a:ext cx="353940" cy="171216"/>
      </dsp:txXfrm>
    </dsp:sp>
    <dsp:sp modelId="{AA4CA7CE-BF20-4DE9-AD88-691CF7F8A9D9}">
      <dsp:nvSpPr>
        <dsp:cNvPr id="0" name=""/>
        <dsp:cNvSpPr/>
      </dsp:nvSpPr>
      <dsp:spPr>
        <a:xfrm>
          <a:off x="1555321" y="524970"/>
          <a:ext cx="1039939" cy="103993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T1537</a:t>
          </a:r>
          <a:endParaRPr lang="en-DE" sz="1000" kern="1200" dirty="0"/>
        </a:p>
      </dsp:txBody>
      <dsp:txXfrm>
        <a:off x="1707617" y="677266"/>
        <a:ext cx="735347" cy="73534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E03B6-1A6B-44B8-B24B-5D30898996EF}">
      <dsp:nvSpPr>
        <dsp:cNvPr id="0" name=""/>
        <dsp:cNvSpPr/>
      </dsp:nvSpPr>
      <dsp:spPr>
        <a:xfrm>
          <a:off x="2906482" y="1876131"/>
          <a:ext cx="839295" cy="83929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CVE-2022-</a:t>
          </a:r>
          <a:br>
            <a:rPr lang="en-US" sz="1000" b="0" i="0" kern="1200" dirty="0"/>
          </a:br>
          <a:r>
            <a:rPr lang="en-US" sz="1000" b="0" i="0" kern="1200" dirty="0"/>
            <a:t>3294</a:t>
          </a:r>
          <a:br>
            <a:rPr lang="en-US" sz="1000" kern="1200" dirty="0"/>
          </a:br>
          <a:endParaRPr lang="en-DE" sz="1000" kern="1200" dirty="0"/>
        </a:p>
      </dsp:txBody>
      <dsp:txXfrm>
        <a:off x="3029394" y="1999043"/>
        <a:ext cx="593471" cy="593471"/>
      </dsp:txXfrm>
    </dsp:sp>
    <dsp:sp modelId="{57A4E215-7B04-46A1-9C30-A8D9886359C3}">
      <dsp:nvSpPr>
        <dsp:cNvPr id="0" name=""/>
        <dsp:cNvSpPr/>
      </dsp:nvSpPr>
      <dsp:spPr>
        <a:xfrm rot="16200000">
          <a:off x="3106355" y="1331223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>
        <a:off x="3149159" y="1431099"/>
        <a:ext cx="353940" cy="171216"/>
      </dsp:txXfrm>
    </dsp:sp>
    <dsp:sp modelId="{558FCD7B-7BFC-4708-A838-28F6D0132BBD}">
      <dsp:nvSpPr>
        <dsp:cNvPr id="0" name=""/>
        <dsp:cNvSpPr/>
      </dsp:nvSpPr>
      <dsp:spPr>
        <a:xfrm>
          <a:off x="2806160" y="6855"/>
          <a:ext cx="1039939" cy="103993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T1548.002</a:t>
          </a:r>
          <a:endParaRPr lang="en-DE" sz="1000" kern="1200" dirty="0"/>
        </a:p>
      </dsp:txBody>
      <dsp:txXfrm>
        <a:off x="2958456" y="159151"/>
        <a:ext cx="735347" cy="735347"/>
      </dsp:txXfrm>
    </dsp:sp>
    <dsp:sp modelId="{FC3AD597-41DE-4E85-9977-019C946FE8F2}">
      <dsp:nvSpPr>
        <dsp:cNvPr id="0" name=""/>
        <dsp:cNvSpPr/>
      </dsp:nvSpPr>
      <dsp:spPr>
        <a:xfrm rot="18900000">
          <a:off x="3687509" y="1571944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>
        <a:off x="3700046" y="1659283"/>
        <a:ext cx="353940" cy="171216"/>
      </dsp:txXfrm>
    </dsp:sp>
    <dsp:sp modelId="{CDDE5B72-C4E9-486E-BF88-CFF627DD9072}">
      <dsp:nvSpPr>
        <dsp:cNvPr id="0" name=""/>
        <dsp:cNvSpPr/>
      </dsp:nvSpPr>
      <dsp:spPr>
        <a:xfrm>
          <a:off x="4056999" y="524970"/>
          <a:ext cx="1039939" cy="103993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T1056</a:t>
          </a:r>
          <a:endParaRPr lang="en-DE" sz="1000" kern="1200" dirty="0"/>
        </a:p>
      </dsp:txBody>
      <dsp:txXfrm>
        <a:off x="4209295" y="677266"/>
        <a:ext cx="735347" cy="735347"/>
      </dsp:txXfrm>
    </dsp:sp>
    <dsp:sp modelId="{028E8E45-EE59-4501-8DDC-242E257260BA}">
      <dsp:nvSpPr>
        <dsp:cNvPr id="0" name=""/>
        <dsp:cNvSpPr/>
      </dsp:nvSpPr>
      <dsp:spPr>
        <a:xfrm>
          <a:off x="3928231" y="2153098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>
        <a:off x="3928231" y="2210170"/>
        <a:ext cx="353940" cy="171216"/>
      </dsp:txXfrm>
    </dsp:sp>
    <dsp:sp modelId="{7C989CFE-0607-4F64-BCC9-A1C1A1697D09}">
      <dsp:nvSpPr>
        <dsp:cNvPr id="0" name=""/>
        <dsp:cNvSpPr/>
      </dsp:nvSpPr>
      <dsp:spPr>
        <a:xfrm>
          <a:off x="4575113" y="1775809"/>
          <a:ext cx="1039939" cy="103993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T1005</a:t>
          </a:r>
          <a:endParaRPr lang="en-DE" sz="1000" kern="1200" dirty="0"/>
        </a:p>
      </dsp:txBody>
      <dsp:txXfrm>
        <a:off x="4727409" y="1928105"/>
        <a:ext cx="735347" cy="735347"/>
      </dsp:txXfrm>
    </dsp:sp>
    <dsp:sp modelId="{0D12B8AF-0588-4FF4-9E9C-2ADC7F0B9C20}">
      <dsp:nvSpPr>
        <dsp:cNvPr id="0" name=""/>
        <dsp:cNvSpPr/>
      </dsp:nvSpPr>
      <dsp:spPr>
        <a:xfrm rot="2700000">
          <a:off x="3687509" y="2734252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>
        <a:off x="3700046" y="2761057"/>
        <a:ext cx="353940" cy="171216"/>
      </dsp:txXfrm>
    </dsp:sp>
    <dsp:sp modelId="{078DF4B1-E1F6-4259-8E29-2C23C493CF4D}">
      <dsp:nvSpPr>
        <dsp:cNvPr id="0" name=""/>
        <dsp:cNvSpPr/>
      </dsp:nvSpPr>
      <dsp:spPr>
        <a:xfrm>
          <a:off x="4056999" y="3026648"/>
          <a:ext cx="1039939" cy="103993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T1119</a:t>
          </a:r>
          <a:endParaRPr lang="en-DE" sz="1000" kern="1200" dirty="0"/>
        </a:p>
      </dsp:txBody>
      <dsp:txXfrm>
        <a:off x="4209295" y="3178944"/>
        <a:ext cx="735347" cy="735347"/>
      </dsp:txXfrm>
    </dsp:sp>
    <dsp:sp modelId="{6C4E8296-A2E7-4AC3-ABCD-45585E18B1D9}">
      <dsp:nvSpPr>
        <dsp:cNvPr id="0" name=""/>
        <dsp:cNvSpPr/>
      </dsp:nvSpPr>
      <dsp:spPr>
        <a:xfrm rot="5400000">
          <a:off x="3106355" y="2974974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>
        <a:off x="3149159" y="2989242"/>
        <a:ext cx="353940" cy="171216"/>
      </dsp:txXfrm>
    </dsp:sp>
    <dsp:sp modelId="{B255FD73-C6BA-42A0-A827-E01479C8D68D}">
      <dsp:nvSpPr>
        <dsp:cNvPr id="0" name=""/>
        <dsp:cNvSpPr/>
      </dsp:nvSpPr>
      <dsp:spPr>
        <a:xfrm>
          <a:off x="2806160" y="3544762"/>
          <a:ext cx="1039939" cy="1039939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T1496</a:t>
          </a:r>
          <a:endParaRPr lang="en-DE" sz="1000" kern="1200" dirty="0"/>
        </a:p>
      </dsp:txBody>
      <dsp:txXfrm>
        <a:off x="2958456" y="3697058"/>
        <a:ext cx="735347" cy="735347"/>
      </dsp:txXfrm>
    </dsp:sp>
    <dsp:sp modelId="{A20C55E3-8B8C-4CED-9F30-D0E806819E72}">
      <dsp:nvSpPr>
        <dsp:cNvPr id="0" name=""/>
        <dsp:cNvSpPr/>
      </dsp:nvSpPr>
      <dsp:spPr>
        <a:xfrm rot="8100000">
          <a:off x="2525202" y="2734252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 rot="10800000">
        <a:off x="2598273" y="2761057"/>
        <a:ext cx="353940" cy="171216"/>
      </dsp:txXfrm>
    </dsp:sp>
    <dsp:sp modelId="{D682A328-6774-412E-B93B-47F782502C98}">
      <dsp:nvSpPr>
        <dsp:cNvPr id="0" name=""/>
        <dsp:cNvSpPr/>
      </dsp:nvSpPr>
      <dsp:spPr>
        <a:xfrm>
          <a:off x="1555321" y="3026648"/>
          <a:ext cx="1039939" cy="1039939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T1489</a:t>
          </a:r>
          <a:endParaRPr lang="en-DE" sz="1000" kern="1200" dirty="0"/>
        </a:p>
      </dsp:txBody>
      <dsp:txXfrm>
        <a:off x="1707617" y="3178944"/>
        <a:ext cx="735347" cy="735347"/>
      </dsp:txXfrm>
    </dsp:sp>
    <dsp:sp modelId="{73A6D198-5EC7-4510-B5EC-229CB15DE75F}">
      <dsp:nvSpPr>
        <dsp:cNvPr id="0" name=""/>
        <dsp:cNvSpPr/>
      </dsp:nvSpPr>
      <dsp:spPr>
        <a:xfrm rot="10800000">
          <a:off x="2284480" y="2153098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 rot="10800000">
        <a:off x="2370088" y="2210170"/>
        <a:ext cx="353940" cy="171216"/>
      </dsp:txXfrm>
    </dsp:sp>
    <dsp:sp modelId="{86AA3DD9-2CDF-4946-86EA-7734E1B7D852}">
      <dsp:nvSpPr>
        <dsp:cNvPr id="0" name=""/>
        <dsp:cNvSpPr/>
      </dsp:nvSpPr>
      <dsp:spPr>
        <a:xfrm>
          <a:off x="1037206" y="1775809"/>
          <a:ext cx="1039939" cy="1039939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T1529</a:t>
          </a:r>
          <a:endParaRPr lang="en-DE" sz="1000" kern="1200" dirty="0"/>
        </a:p>
      </dsp:txBody>
      <dsp:txXfrm>
        <a:off x="1189502" y="1928105"/>
        <a:ext cx="735347" cy="735347"/>
      </dsp:txXfrm>
    </dsp:sp>
    <dsp:sp modelId="{E10CAC41-1637-4072-ABD5-A1129F4393E1}">
      <dsp:nvSpPr>
        <dsp:cNvPr id="0" name=""/>
        <dsp:cNvSpPr/>
      </dsp:nvSpPr>
      <dsp:spPr>
        <a:xfrm rot="13500000">
          <a:off x="2525202" y="1571944"/>
          <a:ext cx="439548" cy="28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800" kern="1200"/>
        </a:p>
      </dsp:txBody>
      <dsp:txXfrm rot="10800000">
        <a:off x="2598273" y="1659283"/>
        <a:ext cx="353940" cy="171216"/>
      </dsp:txXfrm>
    </dsp:sp>
    <dsp:sp modelId="{AA4CA7CE-BF20-4DE9-AD88-691CF7F8A9D9}">
      <dsp:nvSpPr>
        <dsp:cNvPr id="0" name=""/>
        <dsp:cNvSpPr/>
      </dsp:nvSpPr>
      <dsp:spPr>
        <a:xfrm>
          <a:off x="1555321" y="524970"/>
          <a:ext cx="1039939" cy="1039939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T1537</a:t>
          </a:r>
          <a:endParaRPr lang="en-DE" sz="1000" kern="1200" dirty="0"/>
        </a:p>
      </dsp:txBody>
      <dsp:txXfrm>
        <a:off x="1707617" y="677266"/>
        <a:ext cx="735347" cy="735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F9263-AD38-45CA-8041-202355377124}" type="datetimeFigureOut">
              <a:rPr lang="en-DE" smtClean="0"/>
              <a:t>28/06/2023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F7A7A-5087-47AB-A6A3-6C574BF507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944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purpose of RIC is to automate and optimize the RAN at scale, with the end goal of reducing the mobile operator’s total cost of ownership. 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 Non-Real Time RIC is an Orchestration and Automation function described by the O-RAN Alliance. Near-RT RIC is a logical function that enables near-real-time optimization and control and data monitoring of O-CU and O-DU nodes in near-RT timescales. The Near-RT RIC controls RAN elements and their resources with optimization actions that typically take 10 milliseconds to one second to complete. It receives policy guidance from the Non-RT RIC and provides policy feedback to the Non-RT RIC through specialized applications called </a:t>
            </a:r>
            <a:r>
              <a:rPr lang="en-US" b="1" dirty="0" err="1">
                <a:solidFill>
                  <a:srgbClr val="000080"/>
                </a:solidFill>
                <a:effectLst/>
                <a:latin typeface="tahoma" panose="020B0604030504040204" pitchFamily="34" charset="0"/>
              </a:rPr>
              <a:t>xApps</a:t>
            </a:r>
            <a:r>
              <a:rPr lang="en-US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F7A7A-5087-47AB-A6A3-6C574BF50712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625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F7A7A-5087-47AB-A6A3-6C574BF50712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312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DF40A3F8-02A2-45AA-AD66-0E1A8AC5E8C3}" type="datetime4">
              <a:rPr lang="en-US" smtClean="0"/>
              <a:t>June 28,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5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DBE1-16AC-4FBF-9770-F78A0C30FA47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8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AEAF-DD49-41BE-8C2E-8E8C9C9A212C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1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9E012D-AEE9-4133-A768-7C1FF7290A61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0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BD74-FB08-4575-A2B6-DF6E0D2F8323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F733BFB-4272-4A3E-9A46-F09B66435DA5}" type="datetime4">
              <a:rPr lang="en-US" smtClean="0"/>
              <a:t>June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D89A13F-F9E4-4574-837A-52969DCD03CB}" type="datetime4">
              <a:rPr lang="en-US" smtClean="0"/>
              <a:t>June 28,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9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6E8B-C4B0-42DE-B149-24A7C02B085E}" type="datetime4">
              <a:rPr lang="en-US" smtClean="0"/>
              <a:t>June 28,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8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56A9-5FE5-47D0-8272-33609C8B60C1}" type="datetime4">
              <a:rPr lang="en-US" smtClean="0"/>
              <a:t>June 28,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9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0092326-0F6C-476F-BF72-AAFC358EDCDF}" type="datetime4">
              <a:rPr lang="en-US" smtClean="0"/>
              <a:t>June 28,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0BE0B1D-784D-40D0-B1B8-9207759C8461}" type="datetime4">
              <a:rPr lang="en-US" smtClean="0"/>
              <a:t>June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70B6-CA54-4D4C-A203-84BA36A99AFE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1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vedetail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caldera.mitre.org/" TargetMode="External"/><Relationship Id="rId3" Type="http://schemas.openxmlformats.org/officeDocument/2006/relationships/hyperlink" Target="https://dockerlabs.collabnix.com/kubernetes/beginners/what-is-kubernetes/" TargetMode="External"/><Relationship Id="rId7" Type="http://schemas.openxmlformats.org/officeDocument/2006/relationships/hyperlink" Target="https://www.akamai.com/infectionmonkey" TargetMode="External"/><Relationship Id="rId2" Type="http://schemas.openxmlformats.org/officeDocument/2006/relationships/hyperlink" Target="https://www.o-ran.org/resour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li.org/" TargetMode="External"/><Relationship Id="rId5" Type="http://schemas.openxmlformats.org/officeDocument/2006/relationships/hyperlink" Target="https://atomicredteam.io/" TargetMode="External"/><Relationship Id="rId10" Type="http://schemas.openxmlformats.org/officeDocument/2006/relationships/hyperlink" Target="https://github.com/center-for-threat-informed-defense/attack_to_cve" TargetMode="External"/><Relationship Id="rId4" Type="http://schemas.openxmlformats.org/officeDocument/2006/relationships/hyperlink" Target="https://www.cvedetails.com/" TargetMode="External"/><Relationship Id="rId9" Type="http://schemas.openxmlformats.org/officeDocument/2006/relationships/hyperlink" Target="https://attack.mitre.org/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mailto:arnova.abdullah@smail.th-koeln.de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diagramLayout" Target="../diagrams/layout3.xml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diagramData" Target="../diagrams/data3.xml"/><Relationship Id="rId2" Type="http://schemas.openxmlformats.org/officeDocument/2006/relationships/image" Target="../media/image9.png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diagramColors" Target="../diagrams/colors3.xml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CC3F3-70B0-12A5-6C55-412CE788F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558" y="1009566"/>
            <a:ext cx="11639442" cy="3204134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of Attack Tools against</a:t>
            </a:r>
            <a:b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Open RAN Simulation Environments</a:t>
            </a:r>
            <a:endParaRPr lang="en-DE"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F4983-EE39-E845-E3F8-7EC126ACD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800453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Project, M.Sc. Communication Systems and Networks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Presenter - Arnova Abdullah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Supervisor - Professor Dr. Andreas Grebe</a:t>
            </a:r>
            <a:endParaRPr lang="en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13A7D-FD6A-1979-827B-E45108696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486" y="5745885"/>
            <a:ext cx="1358537" cy="7929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F79EF8-E1F3-BC03-CE79-2C79C9624A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9" t="1" r="9521" b="16628"/>
          <a:stretch/>
        </p:blipFill>
        <p:spPr>
          <a:xfrm>
            <a:off x="368087" y="3239411"/>
            <a:ext cx="1232113" cy="8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92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829A-22CD-9D3F-0F1F-5F8F9DC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RAN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6435-4D4C-83A2-659A-BF8721F2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6F4B-0169-42AF-9CE8-F9877E83F86E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B821-D362-EDD6-E74E-41F52B66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2EDA-8914-14BE-F395-E9E2EB5B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E7FDB-5295-2654-5E7E-2D1088E3CFE4}"/>
              </a:ext>
            </a:extLst>
          </p:cNvPr>
          <p:cNvGrpSpPr/>
          <p:nvPr/>
        </p:nvGrpSpPr>
        <p:grpSpPr>
          <a:xfrm>
            <a:off x="4393909" y="1254035"/>
            <a:ext cx="6889787" cy="4731540"/>
            <a:chOff x="4116977" y="1166950"/>
            <a:chExt cx="6889787" cy="47315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CB8EE1-55FC-F8BB-4B02-97B49590D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4116977" y="1166950"/>
              <a:ext cx="6889787" cy="47315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B5FED22-3526-5EC2-102D-0552E900C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6977" y="1166950"/>
              <a:ext cx="4704806" cy="161979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698E185-61EF-A2ED-5CFA-7A4319BE9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12903" y="2558627"/>
              <a:ext cx="2476589" cy="630405"/>
            </a:xfrm>
            <a:prstGeom prst="rect">
              <a:avLst/>
            </a:prstGeom>
          </p:spPr>
        </p:pic>
      </p:grpSp>
      <p:pic>
        <p:nvPicPr>
          <p:cNvPr id="9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F8255468-0FD4-25C9-0801-CFEC3A4D5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057" y="620316"/>
            <a:ext cx="1527745" cy="56204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765CA1-CA04-E073-1685-15AC68C5FFDB}"/>
              </a:ext>
            </a:extLst>
          </p:cNvPr>
          <p:cNvSpPr txBox="1"/>
          <p:nvPr/>
        </p:nvSpPr>
        <p:spPr>
          <a:xfrm>
            <a:off x="576072" y="2057124"/>
            <a:ext cx="3575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multi-supplier RAN solution that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for the separation - or disaggregation - between hardware and software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open interfaces and virtualization, hosting software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Components: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 Real-time RIC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Non-real-time RIC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A1 interface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E2 simulator</a:t>
            </a:r>
            <a:endParaRPr lang="en-DE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824E0-C516-89B9-92A6-8C667F13D97D}"/>
              </a:ext>
            </a:extLst>
          </p:cNvPr>
          <p:cNvSpPr txBox="1"/>
          <p:nvPr/>
        </p:nvSpPr>
        <p:spPr>
          <a:xfrm>
            <a:off x="6940062" y="5806140"/>
            <a:ext cx="898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[3]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276118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829A-22CD-9D3F-0F1F-5F8F9DC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6435-4D4C-83A2-659A-BF8721F2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0687-E345-4033-867D-E38E9BD460E5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B821-D362-EDD6-E74E-41F52B66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2EDA-8914-14BE-F395-E9E2EB5B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E8F96BE-90CF-05A4-6D68-8E1A86132D62}"/>
              </a:ext>
            </a:extLst>
          </p:cNvPr>
          <p:cNvGrpSpPr/>
          <p:nvPr/>
        </p:nvGrpSpPr>
        <p:grpSpPr>
          <a:xfrm>
            <a:off x="616699" y="2210765"/>
            <a:ext cx="11165866" cy="3034767"/>
            <a:chOff x="599705" y="2095018"/>
            <a:chExt cx="11165866" cy="3034767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B71E970-A5ED-C2D4-0DFF-F032CBE5DE9E}"/>
                </a:ext>
              </a:extLst>
            </p:cNvPr>
            <p:cNvGrpSpPr/>
            <p:nvPr/>
          </p:nvGrpSpPr>
          <p:grpSpPr>
            <a:xfrm>
              <a:off x="776527" y="2372800"/>
              <a:ext cx="10989044" cy="2756985"/>
              <a:chOff x="648511" y="2328014"/>
              <a:chExt cx="10989044" cy="2756985"/>
            </a:xfrm>
          </p:grpSpPr>
          <p:pic>
            <p:nvPicPr>
              <p:cNvPr id="9" name="Content Placeholder 7" descr="Cell Tower with solid fill">
                <a:extLst>
                  <a:ext uri="{FF2B5EF4-FFF2-40B4-BE49-F238E27FC236}">
                    <a16:creationId xmlns:a16="http://schemas.microsoft.com/office/drawing/2014/main" id="{BA31B549-8E04-DDEF-94B4-F7DC58F16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85123" y="2610214"/>
                <a:ext cx="696184" cy="696184"/>
              </a:xfrm>
              <a:prstGeom prst="rect">
                <a:avLst/>
              </a:prstGeom>
            </p:spPr>
          </p:pic>
          <p:pic>
            <p:nvPicPr>
              <p:cNvPr id="10" name="Content Placeholder 7" descr="Cell Tower with solid fill">
                <a:extLst>
                  <a:ext uri="{FF2B5EF4-FFF2-40B4-BE49-F238E27FC236}">
                    <a16:creationId xmlns:a16="http://schemas.microsoft.com/office/drawing/2014/main" id="{F7457A4A-E526-F333-6CCB-8556C8D56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85123" y="3628572"/>
                <a:ext cx="655797" cy="655797"/>
              </a:xfrm>
              <a:prstGeom prst="rect">
                <a:avLst/>
              </a:prstGeom>
            </p:spPr>
          </p:pic>
          <p:pic>
            <p:nvPicPr>
              <p:cNvPr id="15" name="Graphic 14" descr="Smart Phone with solid fill">
                <a:extLst>
                  <a:ext uri="{FF2B5EF4-FFF2-40B4-BE49-F238E27FC236}">
                    <a16:creationId xmlns:a16="http://schemas.microsoft.com/office/drawing/2014/main" id="{87991387-A7B9-5D64-DAC5-611162577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8511" y="2699088"/>
                <a:ext cx="581261" cy="581261"/>
              </a:xfrm>
              <a:prstGeom prst="rect">
                <a:avLst/>
              </a:prstGeom>
            </p:spPr>
          </p:pic>
          <p:pic>
            <p:nvPicPr>
              <p:cNvPr id="17" name="Graphic 16" descr="Car with solid fill">
                <a:extLst>
                  <a:ext uri="{FF2B5EF4-FFF2-40B4-BE49-F238E27FC236}">
                    <a16:creationId xmlns:a16="http://schemas.microsoft.com/office/drawing/2014/main" id="{E17BB6F8-A1EE-3C9F-4301-36A4E851D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48511" y="3731283"/>
                <a:ext cx="724711" cy="724711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B5AE292-3EE0-ED77-8BBF-5A61702D7ED3}"/>
                  </a:ext>
                </a:extLst>
              </p:cNvPr>
              <p:cNvGrpSpPr/>
              <p:nvPr/>
            </p:nvGrpSpPr>
            <p:grpSpPr>
              <a:xfrm>
                <a:off x="3348466" y="2570817"/>
                <a:ext cx="1966155" cy="1859098"/>
                <a:chOff x="3236781" y="2538828"/>
                <a:chExt cx="1966155" cy="1859098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16F943A-CBB5-9348-9930-271A6E87F8B6}"/>
                    </a:ext>
                  </a:extLst>
                </p:cNvPr>
                <p:cNvSpPr/>
                <p:nvPr/>
              </p:nvSpPr>
              <p:spPr>
                <a:xfrm>
                  <a:off x="3236781" y="2538828"/>
                  <a:ext cx="1966155" cy="185909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CAF2968-7712-BA71-9BA6-00AE0E92883D}"/>
                    </a:ext>
                  </a:extLst>
                </p:cNvPr>
                <p:cNvSpPr/>
                <p:nvPr/>
              </p:nvSpPr>
              <p:spPr>
                <a:xfrm>
                  <a:off x="3501956" y="2740493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FD150AD-B33D-61ED-E16B-E4C7D55CF7B3}"/>
                    </a:ext>
                  </a:extLst>
                </p:cNvPr>
                <p:cNvSpPr txBox="1"/>
                <p:nvPr/>
              </p:nvSpPr>
              <p:spPr>
                <a:xfrm>
                  <a:off x="3514862" y="2725254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DU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0F8E555-1236-83B2-D95C-B6C2252A2389}"/>
                    </a:ext>
                  </a:extLst>
                </p:cNvPr>
                <p:cNvSpPr/>
                <p:nvPr/>
              </p:nvSpPr>
              <p:spPr>
                <a:xfrm>
                  <a:off x="3474379" y="374743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A95E0B-160E-C03F-D29B-C1B78168C678}"/>
                    </a:ext>
                  </a:extLst>
                </p:cNvPr>
                <p:cNvSpPr txBox="1"/>
                <p:nvPr/>
              </p:nvSpPr>
              <p:spPr>
                <a:xfrm>
                  <a:off x="3489960" y="3720532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</a:rPr>
                    <a:t>DU</a:t>
                  </a:r>
                  <a:endParaRPr lang="en-DE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0460D26-7C31-ABF5-0985-84514ABBC7C0}"/>
                    </a:ext>
                  </a:extLst>
                </p:cNvPr>
                <p:cNvSpPr/>
                <p:nvPr/>
              </p:nvSpPr>
              <p:spPr>
                <a:xfrm>
                  <a:off x="4407133" y="324462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81879A1-F2C8-FED6-921D-71E0F03923A8}"/>
                    </a:ext>
                  </a:extLst>
                </p:cNvPr>
                <p:cNvSpPr txBox="1"/>
                <p:nvPr/>
              </p:nvSpPr>
              <p:spPr>
                <a:xfrm>
                  <a:off x="4392070" y="3219323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</a:rPr>
                    <a:t>CU</a:t>
                  </a:r>
                  <a:endParaRPr lang="en-DE" b="1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D33535D-E28A-FBDC-B20F-E1916EA73B3F}"/>
                  </a:ext>
                </a:extLst>
              </p:cNvPr>
              <p:cNvGrpSpPr/>
              <p:nvPr/>
            </p:nvGrpSpPr>
            <p:grpSpPr>
              <a:xfrm>
                <a:off x="5922898" y="2538828"/>
                <a:ext cx="2980944" cy="1859098"/>
                <a:chOff x="5394960" y="2538828"/>
                <a:chExt cx="2980944" cy="1859098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B3F01BF-0FEA-D91A-1B0D-FD59F09A8A37}"/>
                    </a:ext>
                  </a:extLst>
                </p:cNvPr>
                <p:cNvSpPr/>
                <p:nvPr/>
              </p:nvSpPr>
              <p:spPr>
                <a:xfrm>
                  <a:off x="5394960" y="2538828"/>
                  <a:ext cx="2980944" cy="185909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AE567A7-C23A-989F-3FCD-142204BE9615}"/>
                    </a:ext>
                  </a:extLst>
                </p:cNvPr>
                <p:cNvSpPr/>
                <p:nvPr/>
              </p:nvSpPr>
              <p:spPr>
                <a:xfrm>
                  <a:off x="5703975" y="389173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A644FDE-F90D-7040-BE3E-B3B06BD55906}"/>
                    </a:ext>
                  </a:extLst>
                </p:cNvPr>
                <p:cNvSpPr/>
                <p:nvPr/>
              </p:nvSpPr>
              <p:spPr>
                <a:xfrm>
                  <a:off x="5711414" y="3342000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6F2621-70AB-022F-E223-06B21C9D3780}"/>
                    </a:ext>
                  </a:extLst>
                </p:cNvPr>
                <p:cNvSpPr/>
                <p:nvPr/>
              </p:nvSpPr>
              <p:spPr>
                <a:xfrm>
                  <a:off x="5723945" y="270182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66796D-640B-6746-5041-2455D016B070}"/>
                    </a:ext>
                  </a:extLst>
                </p:cNvPr>
                <p:cNvSpPr/>
                <p:nvPr/>
              </p:nvSpPr>
              <p:spPr>
                <a:xfrm>
                  <a:off x="6616118" y="2699088"/>
                  <a:ext cx="609285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8B2CD8C-01D8-7204-D02A-EB71F878FD6F}"/>
                    </a:ext>
                  </a:extLst>
                </p:cNvPr>
                <p:cNvSpPr/>
                <p:nvPr/>
              </p:nvSpPr>
              <p:spPr>
                <a:xfrm>
                  <a:off x="6584935" y="3323712"/>
                  <a:ext cx="692511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EEAA4DD-3391-A0B3-1EFC-7C1C732DC0FE}"/>
                    </a:ext>
                  </a:extLst>
                </p:cNvPr>
                <p:cNvSpPr/>
                <p:nvPr/>
              </p:nvSpPr>
              <p:spPr>
                <a:xfrm>
                  <a:off x="7563048" y="268871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3FC6AD0-AABC-8E9B-05C3-9B0E5CA6FBB8}"/>
                    </a:ext>
                  </a:extLst>
                </p:cNvPr>
                <p:cNvSpPr/>
                <p:nvPr/>
              </p:nvSpPr>
              <p:spPr>
                <a:xfrm>
                  <a:off x="7485171" y="3298950"/>
                  <a:ext cx="696489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4B68641-FCFF-E903-E1DC-9EF718A97099}"/>
                    </a:ext>
                  </a:extLst>
                </p:cNvPr>
                <p:cNvSpPr txBox="1"/>
                <p:nvPr/>
              </p:nvSpPr>
              <p:spPr>
                <a:xfrm>
                  <a:off x="5666327" y="2686586"/>
                  <a:ext cx="687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AMF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AFAAAB-353F-8C3A-CD94-68D259920C3F}"/>
                    </a:ext>
                  </a:extLst>
                </p:cNvPr>
                <p:cNvSpPr txBox="1"/>
                <p:nvPr/>
              </p:nvSpPr>
              <p:spPr>
                <a:xfrm>
                  <a:off x="5634324" y="3315700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SMF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616E927-9F5D-4585-2899-8E8AFF7AEAEF}"/>
                    </a:ext>
                  </a:extLst>
                </p:cNvPr>
                <p:cNvSpPr txBox="1"/>
                <p:nvPr/>
              </p:nvSpPr>
              <p:spPr>
                <a:xfrm>
                  <a:off x="5642657" y="3885972"/>
                  <a:ext cx="7186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UPF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F01717B-1186-4934-3044-285DBEC2FE3D}"/>
                    </a:ext>
                  </a:extLst>
                </p:cNvPr>
                <p:cNvSpPr txBox="1"/>
                <p:nvPr/>
              </p:nvSpPr>
              <p:spPr>
                <a:xfrm>
                  <a:off x="6563551" y="2699088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UDM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4653725-BC6E-E79B-F188-15279AE5F430}"/>
                    </a:ext>
                  </a:extLst>
                </p:cNvPr>
                <p:cNvSpPr txBox="1"/>
                <p:nvPr/>
              </p:nvSpPr>
              <p:spPr>
                <a:xfrm>
                  <a:off x="6541092" y="3333872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NRF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4E0B468-61D4-264B-528B-06A07F89C8FE}"/>
                    </a:ext>
                  </a:extLst>
                </p:cNvPr>
                <p:cNvSpPr txBox="1"/>
                <p:nvPr/>
              </p:nvSpPr>
              <p:spPr>
                <a:xfrm>
                  <a:off x="7448607" y="2686586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NEF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2010840-654A-3B3A-CEC9-A05313F02173}"/>
                    </a:ext>
                  </a:extLst>
                </p:cNvPr>
                <p:cNvSpPr txBox="1"/>
                <p:nvPr/>
              </p:nvSpPr>
              <p:spPr>
                <a:xfrm>
                  <a:off x="7439412" y="3298950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SEPP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4" name="Graphic 43" descr="Cloud outline">
                <a:extLst>
                  <a:ext uri="{FF2B5EF4-FFF2-40B4-BE49-F238E27FC236}">
                    <a16:creationId xmlns:a16="http://schemas.microsoft.com/office/drawing/2014/main" id="{A84E3951-F2E8-9ABB-5BDD-B163666614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858501" y="2328014"/>
                <a:ext cx="1078354" cy="1078354"/>
              </a:xfrm>
              <a:prstGeom prst="rect">
                <a:avLst/>
              </a:prstGeom>
            </p:spPr>
          </p:pic>
          <p:pic>
            <p:nvPicPr>
              <p:cNvPr id="45" name="Graphic 44" descr="Cloud outline">
                <a:extLst>
                  <a:ext uri="{FF2B5EF4-FFF2-40B4-BE49-F238E27FC236}">
                    <a16:creationId xmlns:a16="http://schemas.microsoft.com/office/drawing/2014/main" id="{BA8B1969-61BB-2B68-9DA1-3CAC300CC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863325" y="3482975"/>
                <a:ext cx="1118616" cy="1118616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E919393-B08C-96EC-C270-A5F459D3890D}"/>
                  </a:ext>
                </a:extLst>
              </p:cNvPr>
              <p:cNvSpPr/>
              <p:nvPr/>
            </p:nvSpPr>
            <p:spPr>
              <a:xfrm>
                <a:off x="3348466" y="4429915"/>
                <a:ext cx="1966155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Kubernetes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2D471BB-073C-D685-51A2-D70000734CBF}"/>
                  </a:ext>
                </a:extLst>
              </p:cNvPr>
              <p:cNvSpPr/>
              <p:nvPr/>
            </p:nvSpPr>
            <p:spPr>
              <a:xfrm>
                <a:off x="5931042" y="4397926"/>
                <a:ext cx="2972800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72C229-C572-30AD-4A82-C0026B215330}"/>
                  </a:ext>
                </a:extLst>
              </p:cNvPr>
              <p:cNvSpPr/>
              <p:nvPr/>
            </p:nvSpPr>
            <p:spPr>
              <a:xfrm>
                <a:off x="3348466" y="4744227"/>
                <a:ext cx="1966155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7525BD1-E496-7BE7-EB94-4393D6D33430}"/>
                  </a:ext>
                </a:extLst>
              </p:cNvPr>
              <p:cNvSpPr/>
              <p:nvPr/>
            </p:nvSpPr>
            <p:spPr>
              <a:xfrm>
                <a:off x="5922898" y="4697328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4A9848E-8281-1F0C-B414-DF7E2B2F7403}"/>
                  </a:ext>
                </a:extLst>
              </p:cNvPr>
              <p:cNvSpPr/>
              <p:nvPr/>
            </p:nvSpPr>
            <p:spPr>
              <a:xfrm>
                <a:off x="5922898" y="4398449"/>
                <a:ext cx="2989088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Kubernetes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6938B50-2577-DFB5-2CC2-801CB840616A}"/>
                  </a:ext>
                </a:extLst>
              </p:cNvPr>
              <p:cNvSpPr/>
              <p:nvPr/>
            </p:nvSpPr>
            <p:spPr>
              <a:xfrm>
                <a:off x="5931042" y="4715094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27914E-19F0-BEC5-B930-2280841B924C}"/>
                  </a:ext>
                </a:extLst>
              </p:cNvPr>
              <p:cNvSpPr txBox="1"/>
              <p:nvPr/>
            </p:nvSpPr>
            <p:spPr>
              <a:xfrm>
                <a:off x="1978917" y="323410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20EF67C-51AB-6200-FEAB-350356A1009F}"/>
                  </a:ext>
                </a:extLst>
              </p:cNvPr>
              <p:cNvSpPr txBox="1"/>
              <p:nvPr/>
            </p:nvSpPr>
            <p:spPr>
              <a:xfrm>
                <a:off x="2002743" y="4337981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8E00DE-ED3E-9734-0C1D-8F048C7C1D01}"/>
                  </a:ext>
                </a:extLst>
              </p:cNvPr>
              <p:cNvSpPr txBox="1"/>
              <p:nvPr/>
            </p:nvSpPr>
            <p:spPr>
              <a:xfrm>
                <a:off x="663118" y="324433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CA76B7-4C6C-A3C3-1D02-9A9A1C69FF0E}"/>
                  </a:ext>
                </a:extLst>
              </p:cNvPr>
              <p:cNvSpPr txBox="1"/>
              <p:nvPr/>
            </p:nvSpPr>
            <p:spPr>
              <a:xfrm>
                <a:off x="657020" y="4327996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9" name="Graphic 58" descr="Wi-Fi outline">
                <a:extLst>
                  <a:ext uri="{FF2B5EF4-FFF2-40B4-BE49-F238E27FC236}">
                    <a16:creationId xmlns:a16="http://schemas.microsoft.com/office/drawing/2014/main" id="{BADAED2E-AAB1-3E9D-6CE1-385C4B2FF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5235091">
                <a:off x="960389" y="2651719"/>
                <a:ext cx="620449" cy="620449"/>
              </a:xfrm>
              <a:prstGeom prst="rect">
                <a:avLst/>
              </a:prstGeom>
            </p:spPr>
          </p:pic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31070D-7E73-EC70-5FC8-B2463C714125}"/>
                  </a:ext>
                </a:extLst>
              </p:cNvPr>
              <p:cNvCxnSpPr>
                <a:cxnSpLocks/>
                <a:stCxn id="9" idx="3"/>
                <a:endCxn id="19" idx="1"/>
              </p:cNvCxnSpPr>
              <p:nvPr/>
            </p:nvCxnSpPr>
            <p:spPr>
              <a:xfrm flipV="1">
                <a:off x="2581307" y="2941909"/>
                <a:ext cx="1045240" cy="163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99AA339-048E-F5F1-62F5-E6CF22962CEE}"/>
                  </a:ext>
                </a:extLst>
              </p:cNvPr>
              <p:cNvCxnSpPr>
                <a:cxnSpLocks/>
                <a:stCxn id="10" idx="3"/>
                <a:endCxn id="20" idx="1"/>
              </p:cNvCxnSpPr>
              <p:nvPr/>
            </p:nvCxnSpPr>
            <p:spPr>
              <a:xfrm flipV="1">
                <a:off x="2540920" y="3935401"/>
                <a:ext cx="1060725" cy="210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FBC3ED2-A860-462F-F361-3243C8C5E743}"/>
                  </a:ext>
                </a:extLst>
              </p:cNvPr>
              <p:cNvCxnSpPr>
                <a:cxnSpLocks/>
                <a:stCxn id="19" idx="3"/>
                <a:endCxn id="21" idx="0"/>
              </p:cNvCxnSpPr>
              <p:nvPr/>
            </p:nvCxnSpPr>
            <p:spPr>
              <a:xfrm>
                <a:off x="4175187" y="2941909"/>
                <a:ext cx="602888" cy="3094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E2CE9F-AE99-ED77-487D-F6F4A4E9A463}"/>
                  </a:ext>
                </a:extLst>
              </p:cNvPr>
              <p:cNvCxnSpPr>
                <a:cxnSpLocks/>
                <a:stCxn id="20" idx="3"/>
                <a:endCxn id="21" idx="2"/>
              </p:cNvCxnSpPr>
              <p:nvPr/>
            </p:nvCxnSpPr>
            <p:spPr>
              <a:xfrm flipV="1">
                <a:off x="4150285" y="3617072"/>
                <a:ext cx="627790" cy="3183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DCDED0A-8BD3-AC19-813E-B33084B21ABE}"/>
                  </a:ext>
                </a:extLst>
              </p:cNvPr>
              <p:cNvCxnSpPr>
                <a:cxnSpLocks/>
                <a:stCxn id="21" idx="3"/>
                <a:endCxn id="25" idx="1"/>
              </p:cNvCxnSpPr>
              <p:nvPr/>
            </p:nvCxnSpPr>
            <p:spPr>
              <a:xfrm flipV="1">
                <a:off x="5052395" y="2871252"/>
                <a:ext cx="1141870" cy="562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E9BA526-A9E5-420F-8270-B11941C610C3}"/>
                  </a:ext>
                </a:extLst>
              </p:cNvPr>
              <p:cNvCxnSpPr>
                <a:cxnSpLocks/>
                <a:stCxn id="35" idx="3"/>
                <a:endCxn id="27" idx="1"/>
              </p:cNvCxnSpPr>
              <p:nvPr/>
            </p:nvCxnSpPr>
            <p:spPr>
              <a:xfrm>
                <a:off x="5067458" y="3446045"/>
                <a:ext cx="1103137" cy="6245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96FE40E-0FCE-255B-9E6B-B63A79B6D217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780553" y="4042283"/>
                <a:ext cx="3082772" cy="361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7B7893E-FA81-5714-D413-9EF240EDD815}"/>
                  </a:ext>
                </a:extLst>
              </p:cNvPr>
              <p:cNvSpPr txBox="1"/>
              <p:nvPr/>
            </p:nvSpPr>
            <p:spPr>
              <a:xfrm>
                <a:off x="9912096" y="4440950"/>
                <a:ext cx="1259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Internet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C246496-B9AC-BB73-CF9F-607D9B0EF2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2868" y="3188741"/>
                <a:ext cx="1847680" cy="1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1B16F40-3D17-DCB4-AE0A-61B356259C94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8639626" y="2865161"/>
                <a:ext cx="1218875" cy="2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C824B7A-F823-4B3F-512E-A0EF3391D257}"/>
                  </a:ext>
                </a:extLst>
              </p:cNvPr>
              <p:cNvSpPr txBox="1"/>
              <p:nvPr/>
            </p:nvSpPr>
            <p:spPr>
              <a:xfrm>
                <a:off x="9512119" y="3160262"/>
                <a:ext cx="2125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Private Network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A155F8F-F32D-31C2-C23E-92A9C3EE646D}"/>
                  </a:ext>
                </a:extLst>
              </p:cNvPr>
              <p:cNvCxnSpPr>
                <a:cxnSpLocks/>
                <a:stCxn id="25" idx="2"/>
                <a:endCxn id="26" idx="0"/>
              </p:cNvCxnSpPr>
              <p:nvPr/>
            </p:nvCxnSpPr>
            <p:spPr>
              <a:xfrm flipH="1">
                <a:off x="6529903" y="3055918"/>
                <a:ext cx="8332" cy="2597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09A4D06-2460-ECE6-8A80-D92612B5A007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529902" y="3685032"/>
                <a:ext cx="1" cy="200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5645535-D23F-BFF5-B220-4B2542B99601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>
                <a:off x="7459130" y="3068420"/>
                <a:ext cx="3903" cy="2654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CFE7331-63F2-B257-06B1-284FAEBE1A4D}"/>
                  </a:ext>
                </a:extLst>
              </p:cNvPr>
              <p:cNvCxnSpPr>
                <a:cxnSpLocks/>
                <a:stCxn id="31" idx="2"/>
                <a:endCxn id="32" idx="0"/>
              </p:cNvCxnSpPr>
              <p:nvPr/>
            </p:nvCxnSpPr>
            <p:spPr>
              <a:xfrm flipH="1">
                <a:off x="8361353" y="3055918"/>
                <a:ext cx="9195" cy="243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8826768-1D99-1C1C-4416-9702B9B4208E}"/>
                </a:ext>
              </a:extLst>
            </p:cNvPr>
            <p:cNvSpPr/>
            <p:nvPr/>
          </p:nvSpPr>
          <p:spPr>
            <a:xfrm>
              <a:off x="599705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Users</a:t>
              </a:r>
              <a:endParaRPr lang="en-DE" b="1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71CF96D-C0D1-081C-AFEE-844D1B360EA3}"/>
                </a:ext>
              </a:extLst>
            </p:cNvPr>
            <p:cNvSpPr/>
            <p:nvPr/>
          </p:nvSpPr>
          <p:spPr>
            <a:xfrm>
              <a:off x="1947991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Cell site</a:t>
              </a:r>
              <a:endParaRPr lang="en-DE" b="1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8615196-B9F4-0B23-3A2C-4E22F2838970}"/>
                </a:ext>
              </a:extLst>
            </p:cNvPr>
            <p:cNvSpPr/>
            <p:nvPr/>
          </p:nvSpPr>
          <p:spPr>
            <a:xfrm>
              <a:off x="3858768" y="2098711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RAN</a:t>
              </a:r>
              <a:endParaRPr lang="en-DE" b="1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33BCF1E-6899-259D-23A0-7728B8DA1560}"/>
                </a:ext>
              </a:extLst>
            </p:cNvPr>
            <p:cNvSpPr/>
            <p:nvPr/>
          </p:nvSpPr>
          <p:spPr>
            <a:xfrm>
              <a:off x="6855046" y="2097156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Core</a:t>
              </a:r>
              <a:endParaRPr lang="en-DE" b="1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1F412CA-6C67-25F1-995A-E9E89D7A215C}"/>
                </a:ext>
              </a:extLst>
            </p:cNvPr>
            <p:cNvSpPr/>
            <p:nvPr/>
          </p:nvSpPr>
          <p:spPr>
            <a:xfrm>
              <a:off x="9186599" y="2095018"/>
              <a:ext cx="2575502" cy="3593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External Network</a:t>
              </a:r>
              <a:endParaRPr lang="en-DE" b="1" dirty="0"/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1C25A981-F9E1-DEE7-F34F-69FCCD9931D7}"/>
              </a:ext>
            </a:extLst>
          </p:cNvPr>
          <p:cNvSpPr/>
          <p:nvPr/>
        </p:nvSpPr>
        <p:spPr>
          <a:xfrm>
            <a:off x="-3232977" y="-4419600"/>
            <a:ext cx="15424977" cy="16428719"/>
          </a:xfrm>
          <a:prstGeom prst="frame">
            <a:avLst>
              <a:gd name="adj1" fmla="val 41282"/>
            </a:avLst>
          </a:prstGeom>
          <a:solidFill>
            <a:schemeClr val="tx2">
              <a:lumMod val="90000"/>
              <a:lumOff val="1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515C57-0328-14E7-58FF-F010C3972995}"/>
              </a:ext>
            </a:extLst>
          </p:cNvPr>
          <p:cNvSpPr/>
          <p:nvPr/>
        </p:nvSpPr>
        <p:spPr>
          <a:xfrm>
            <a:off x="3463552" y="4555553"/>
            <a:ext cx="2022490" cy="332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C91DA6-CC54-0A38-78C8-46F3C688D2F2}"/>
              </a:ext>
            </a:extLst>
          </p:cNvPr>
          <p:cNvSpPr/>
          <p:nvPr/>
        </p:nvSpPr>
        <p:spPr>
          <a:xfrm>
            <a:off x="3511490" y="2753854"/>
            <a:ext cx="1992567" cy="1785348"/>
          </a:xfrm>
          <a:prstGeom prst="rect">
            <a:avLst/>
          </a:prstGeom>
          <a:solidFill>
            <a:schemeClr val="bg2">
              <a:lumMod val="75000"/>
              <a:alpha val="62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9B55CC-BDE5-E3C4-DA61-3BFA73F38D89}"/>
              </a:ext>
            </a:extLst>
          </p:cNvPr>
          <p:cNvSpPr/>
          <p:nvPr/>
        </p:nvSpPr>
        <p:spPr>
          <a:xfrm>
            <a:off x="3493475" y="4910294"/>
            <a:ext cx="1992567" cy="325590"/>
          </a:xfrm>
          <a:prstGeom prst="rect">
            <a:avLst/>
          </a:prstGeom>
          <a:solidFill>
            <a:schemeClr val="bg2">
              <a:lumMod val="75000"/>
              <a:alpha val="62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40CA481-FE9D-2E03-8164-270948D2AB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9723" y="1869764"/>
            <a:ext cx="5794036" cy="378840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03CF3AEC-35F9-6192-64AD-CE7127F49C20}"/>
              </a:ext>
            </a:extLst>
          </p:cNvPr>
          <p:cNvSpPr/>
          <p:nvPr/>
        </p:nvSpPr>
        <p:spPr>
          <a:xfrm>
            <a:off x="6094067" y="1840482"/>
            <a:ext cx="5829692" cy="3817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C55DE7B7-5B39-48CD-00CB-CDA8B8E869EF}"/>
              </a:ext>
            </a:extLst>
          </p:cNvPr>
          <p:cNvSpPr/>
          <p:nvPr/>
        </p:nvSpPr>
        <p:spPr>
          <a:xfrm>
            <a:off x="5552828" y="4488529"/>
            <a:ext cx="479659" cy="433139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AE899-ACFE-47F4-B1A2-DF6D44719BA7}"/>
              </a:ext>
            </a:extLst>
          </p:cNvPr>
          <p:cNvSpPr txBox="1"/>
          <p:nvPr/>
        </p:nvSpPr>
        <p:spPr>
          <a:xfrm>
            <a:off x="8944703" y="5721416"/>
            <a:ext cx="898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[4]</a:t>
            </a:r>
            <a:endParaRPr lang="en-D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554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829A-22CD-9D3F-0F1F-5F8F9DC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CVE 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6435-4D4C-83A2-659A-BF8721F2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6F4B-0169-42AF-9CE8-F9877E83F86E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B821-D362-EDD6-E74E-41F52B66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2EDA-8914-14BE-F395-E9E2EB5B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CB5224-C0CE-A25D-1C38-2F1950FDDA8A}"/>
              </a:ext>
            </a:extLst>
          </p:cNvPr>
          <p:cNvSpPr txBox="1"/>
          <p:nvPr/>
        </p:nvSpPr>
        <p:spPr>
          <a:xfrm>
            <a:off x="635726" y="2333897"/>
            <a:ext cx="10920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Stands for Common Vulnerabilities and Exposures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reference method for publicly known information-security vulnerabilities and exposures.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CVE Identifier defined by MITRE Corporation.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search for known vulnerabilities by vendor, product, or version,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user-friendly website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https://www.cvedetails.com/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[5]</a:t>
            </a:r>
            <a:endParaRPr lang="en-D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4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829A-22CD-9D3F-0F1F-5F8F9DC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6435-4D4C-83A2-659A-BF8721F2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0687-E345-4033-867D-E38E9BD460E5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B821-D362-EDD6-E74E-41F52B66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2EDA-8914-14BE-F395-E9E2EB5B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E8F96BE-90CF-05A4-6D68-8E1A86132D62}"/>
              </a:ext>
            </a:extLst>
          </p:cNvPr>
          <p:cNvGrpSpPr/>
          <p:nvPr/>
        </p:nvGrpSpPr>
        <p:grpSpPr>
          <a:xfrm>
            <a:off x="616699" y="2210765"/>
            <a:ext cx="11165866" cy="3034767"/>
            <a:chOff x="599705" y="2095018"/>
            <a:chExt cx="11165866" cy="3034767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B71E970-A5ED-C2D4-0DFF-F032CBE5DE9E}"/>
                </a:ext>
              </a:extLst>
            </p:cNvPr>
            <p:cNvGrpSpPr/>
            <p:nvPr/>
          </p:nvGrpSpPr>
          <p:grpSpPr>
            <a:xfrm>
              <a:off x="776527" y="2372800"/>
              <a:ext cx="10989044" cy="2756985"/>
              <a:chOff x="648511" y="2328014"/>
              <a:chExt cx="10989044" cy="2756985"/>
            </a:xfrm>
          </p:grpSpPr>
          <p:pic>
            <p:nvPicPr>
              <p:cNvPr id="9" name="Content Placeholder 7" descr="Cell Tower with solid fill">
                <a:extLst>
                  <a:ext uri="{FF2B5EF4-FFF2-40B4-BE49-F238E27FC236}">
                    <a16:creationId xmlns:a16="http://schemas.microsoft.com/office/drawing/2014/main" id="{BA31B549-8E04-DDEF-94B4-F7DC58F16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5123" y="2610214"/>
                <a:ext cx="696184" cy="696184"/>
              </a:xfrm>
              <a:prstGeom prst="rect">
                <a:avLst/>
              </a:prstGeom>
            </p:spPr>
          </p:pic>
          <p:pic>
            <p:nvPicPr>
              <p:cNvPr id="10" name="Content Placeholder 7" descr="Cell Tower with solid fill">
                <a:extLst>
                  <a:ext uri="{FF2B5EF4-FFF2-40B4-BE49-F238E27FC236}">
                    <a16:creationId xmlns:a16="http://schemas.microsoft.com/office/drawing/2014/main" id="{F7457A4A-E526-F333-6CCB-8556C8D56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5123" y="3628572"/>
                <a:ext cx="655797" cy="655797"/>
              </a:xfrm>
              <a:prstGeom prst="rect">
                <a:avLst/>
              </a:prstGeom>
            </p:spPr>
          </p:pic>
          <p:pic>
            <p:nvPicPr>
              <p:cNvPr id="15" name="Graphic 14" descr="Smart Phone with solid fill">
                <a:extLst>
                  <a:ext uri="{FF2B5EF4-FFF2-40B4-BE49-F238E27FC236}">
                    <a16:creationId xmlns:a16="http://schemas.microsoft.com/office/drawing/2014/main" id="{87991387-A7B9-5D64-DAC5-611162577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8511" y="2699088"/>
                <a:ext cx="581261" cy="581261"/>
              </a:xfrm>
              <a:prstGeom prst="rect">
                <a:avLst/>
              </a:prstGeom>
            </p:spPr>
          </p:pic>
          <p:pic>
            <p:nvPicPr>
              <p:cNvPr id="17" name="Graphic 16" descr="Car with solid fill">
                <a:extLst>
                  <a:ext uri="{FF2B5EF4-FFF2-40B4-BE49-F238E27FC236}">
                    <a16:creationId xmlns:a16="http://schemas.microsoft.com/office/drawing/2014/main" id="{E17BB6F8-A1EE-3C9F-4301-36A4E851D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8511" y="3731283"/>
                <a:ext cx="724711" cy="724711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B5AE292-3EE0-ED77-8BBF-5A61702D7ED3}"/>
                  </a:ext>
                </a:extLst>
              </p:cNvPr>
              <p:cNvGrpSpPr/>
              <p:nvPr/>
            </p:nvGrpSpPr>
            <p:grpSpPr>
              <a:xfrm>
                <a:off x="3348466" y="2570817"/>
                <a:ext cx="1966155" cy="1859098"/>
                <a:chOff x="3236781" y="2538828"/>
                <a:chExt cx="1966155" cy="1859098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16F943A-CBB5-9348-9930-271A6E87F8B6}"/>
                    </a:ext>
                  </a:extLst>
                </p:cNvPr>
                <p:cNvSpPr/>
                <p:nvPr/>
              </p:nvSpPr>
              <p:spPr>
                <a:xfrm>
                  <a:off x="3236781" y="2538828"/>
                  <a:ext cx="1966155" cy="185909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CAF2968-7712-BA71-9BA6-00AE0E92883D}"/>
                    </a:ext>
                  </a:extLst>
                </p:cNvPr>
                <p:cNvSpPr/>
                <p:nvPr/>
              </p:nvSpPr>
              <p:spPr>
                <a:xfrm>
                  <a:off x="3501956" y="2740493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FD150AD-B33D-61ED-E16B-E4C7D55CF7B3}"/>
                    </a:ext>
                  </a:extLst>
                </p:cNvPr>
                <p:cNvSpPr txBox="1"/>
                <p:nvPr/>
              </p:nvSpPr>
              <p:spPr>
                <a:xfrm>
                  <a:off x="3514862" y="2725254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DU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0F8E555-1236-83B2-D95C-B6C2252A2389}"/>
                    </a:ext>
                  </a:extLst>
                </p:cNvPr>
                <p:cNvSpPr/>
                <p:nvPr/>
              </p:nvSpPr>
              <p:spPr>
                <a:xfrm>
                  <a:off x="3474379" y="374743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A95E0B-160E-C03F-D29B-C1B78168C678}"/>
                    </a:ext>
                  </a:extLst>
                </p:cNvPr>
                <p:cNvSpPr txBox="1"/>
                <p:nvPr/>
              </p:nvSpPr>
              <p:spPr>
                <a:xfrm>
                  <a:off x="3489960" y="3720532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</a:rPr>
                    <a:t>DU</a:t>
                  </a:r>
                  <a:endParaRPr lang="en-DE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0460D26-7C31-ABF5-0985-84514ABBC7C0}"/>
                    </a:ext>
                  </a:extLst>
                </p:cNvPr>
                <p:cNvSpPr/>
                <p:nvPr/>
              </p:nvSpPr>
              <p:spPr>
                <a:xfrm>
                  <a:off x="4407133" y="324462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81879A1-F2C8-FED6-921D-71E0F03923A8}"/>
                    </a:ext>
                  </a:extLst>
                </p:cNvPr>
                <p:cNvSpPr txBox="1"/>
                <p:nvPr/>
              </p:nvSpPr>
              <p:spPr>
                <a:xfrm>
                  <a:off x="4392070" y="3219323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</a:rPr>
                    <a:t>CU</a:t>
                  </a:r>
                  <a:endParaRPr lang="en-DE" b="1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D33535D-E28A-FBDC-B20F-E1916EA73B3F}"/>
                  </a:ext>
                </a:extLst>
              </p:cNvPr>
              <p:cNvGrpSpPr/>
              <p:nvPr/>
            </p:nvGrpSpPr>
            <p:grpSpPr>
              <a:xfrm>
                <a:off x="5922898" y="2538828"/>
                <a:ext cx="2980944" cy="1859098"/>
                <a:chOff x="5394960" y="2538828"/>
                <a:chExt cx="2980944" cy="1859098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B3F01BF-0FEA-D91A-1B0D-FD59F09A8A37}"/>
                    </a:ext>
                  </a:extLst>
                </p:cNvPr>
                <p:cNvSpPr/>
                <p:nvPr/>
              </p:nvSpPr>
              <p:spPr>
                <a:xfrm>
                  <a:off x="5394960" y="2538828"/>
                  <a:ext cx="2980944" cy="185909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AE567A7-C23A-989F-3FCD-142204BE9615}"/>
                    </a:ext>
                  </a:extLst>
                </p:cNvPr>
                <p:cNvSpPr/>
                <p:nvPr/>
              </p:nvSpPr>
              <p:spPr>
                <a:xfrm>
                  <a:off x="5703975" y="389173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A644FDE-F90D-7040-BE3E-B3B06BD55906}"/>
                    </a:ext>
                  </a:extLst>
                </p:cNvPr>
                <p:cNvSpPr/>
                <p:nvPr/>
              </p:nvSpPr>
              <p:spPr>
                <a:xfrm>
                  <a:off x="5711414" y="3342000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6F2621-70AB-022F-E223-06B21C9D3780}"/>
                    </a:ext>
                  </a:extLst>
                </p:cNvPr>
                <p:cNvSpPr/>
                <p:nvPr/>
              </p:nvSpPr>
              <p:spPr>
                <a:xfrm>
                  <a:off x="5723945" y="270182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66796D-640B-6746-5041-2455D016B070}"/>
                    </a:ext>
                  </a:extLst>
                </p:cNvPr>
                <p:cNvSpPr/>
                <p:nvPr/>
              </p:nvSpPr>
              <p:spPr>
                <a:xfrm>
                  <a:off x="6616118" y="2699088"/>
                  <a:ext cx="609285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8B2CD8C-01D8-7204-D02A-EB71F878FD6F}"/>
                    </a:ext>
                  </a:extLst>
                </p:cNvPr>
                <p:cNvSpPr/>
                <p:nvPr/>
              </p:nvSpPr>
              <p:spPr>
                <a:xfrm>
                  <a:off x="6584935" y="3323712"/>
                  <a:ext cx="692511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EEAA4DD-3391-A0B3-1EFC-7C1C732DC0FE}"/>
                    </a:ext>
                  </a:extLst>
                </p:cNvPr>
                <p:cNvSpPr/>
                <p:nvPr/>
              </p:nvSpPr>
              <p:spPr>
                <a:xfrm>
                  <a:off x="7563048" y="268871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3FC6AD0-AABC-8E9B-05C3-9B0E5CA6FBB8}"/>
                    </a:ext>
                  </a:extLst>
                </p:cNvPr>
                <p:cNvSpPr/>
                <p:nvPr/>
              </p:nvSpPr>
              <p:spPr>
                <a:xfrm>
                  <a:off x="7485171" y="3298950"/>
                  <a:ext cx="696489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4B68641-FCFF-E903-E1DC-9EF718A97099}"/>
                    </a:ext>
                  </a:extLst>
                </p:cNvPr>
                <p:cNvSpPr txBox="1"/>
                <p:nvPr/>
              </p:nvSpPr>
              <p:spPr>
                <a:xfrm>
                  <a:off x="5666327" y="2686586"/>
                  <a:ext cx="687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AMF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AFAAAB-353F-8C3A-CD94-68D259920C3F}"/>
                    </a:ext>
                  </a:extLst>
                </p:cNvPr>
                <p:cNvSpPr txBox="1"/>
                <p:nvPr/>
              </p:nvSpPr>
              <p:spPr>
                <a:xfrm>
                  <a:off x="5634324" y="3315700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SMF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616E927-9F5D-4585-2899-8E8AFF7AEAEF}"/>
                    </a:ext>
                  </a:extLst>
                </p:cNvPr>
                <p:cNvSpPr txBox="1"/>
                <p:nvPr/>
              </p:nvSpPr>
              <p:spPr>
                <a:xfrm>
                  <a:off x="5642657" y="3885972"/>
                  <a:ext cx="7186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UPF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F01717B-1186-4934-3044-285DBEC2FE3D}"/>
                    </a:ext>
                  </a:extLst>
                </p:cNvPr>
                <p:cNvSpPr txBox="1"/>
                <p:nvPr/>
              </p:nvSpPr>
              <p:spPr>
                <a:xfrm>
                  <a:off x="6563551" y="2699088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UDM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4653725-BC6E-E79B-F188-15279AE5F430}"/>
                    </a:ext>
                  </a:extLst>
                </p:cNvPr>
                <p:cNvSpPr txBox="1"/>
                <p:nvPr/>
              </p:nvSpPr>
              <p:spPr>
                <a:xfrm>
                  <a:off x="6541092" y="3333872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NRF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4E0B468-61D4-264B-528B-06A07F89C8FE}"/>
                    </a:ext>
                  </a:extLst>
                </p:cNvPr>
                <p:cNvSpPr txBox="1"/>
                <p:nvPr/>
              </p:nvSpPr>
              <p:spPr>
                <a:xfrm>
                  <a:off x="7448607" y="2686586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NEF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2010840-654A-3B3A-CEC9-A05313F02173}"/>
                    </a:ext>
                  </a:extLst>
                </p:cNvPr>
                <p:cNvSpPr txBox="1"/>
                <p:nvPr/>
              </p:nvSpPr>
              <p:spPr>
                <a:xfrm>
                  <a:off x="7439412" y="3298950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SEPP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4" name="Graphic 43" descr="Cloud outline">
                <a:extLst>
                  <a:ext uri="{FF2B5EF4-FFF2-40B4-BE49-F238E27FC236}">
                    <a16:creationId xmlns:a16="http://schemas.microsoft.com/office/drawing/2014/main" id="{A84E3951-F2E8-9ABB-5BDD-B163666614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58501" y="2328014"/>
                <a:ext cx="1078354" cy="1078354"/>
              </a:xfrm>
              <a:prstGeom prst="rect">
                <a:avLst/>
              </a:prstGeom>
            </p:spPr>
          </p:pic>
          <p:pic>
            <p:nvPicPr>
              <p:cNvPr id="45" name="Graphic 44" descr="Cloud outline">
                <a:extLst>
                  <a:ext uri="{FF2B5EF4-FFF2-40B4-BE49-F238E27FC236}">
                    <a16:creationId xmlns:a16="http://schemas.microsoft.com/office/drawing/2014/main" id="{BA8B1969-61BB-2B68-9DA1-3CAC300CC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3325" y="3482975"/>
                <a:ext cx="1118616" cy="1118616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E919393-B08C-96EC-C270-A5F459D3890D}"/>
                  </a:ext>
                </a:extLst>
              </p:cNvPr>
              <p:cNvSpPr/>
              <p:nvPr/>
            </p:nvSpPr>
            <p:spPr>
              <a:xfrm>
                <a:off x="3348466" y="4429915"/>
                <a:ext cx="1966155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Kubernetes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2D471BB-073C-D685-51A2-D70000734CBF}"/>
                  </a:ext>
                </a:extLst>
              </p:cNvPr>
              <p:cNvSpPr/>
              <p:nvPr/>
            </p:nvSpPr>
            <p:spPr>
              <a:xfrm>
                <a:off x="5931042" y="4397926"/>
                <a:ext cx="2972800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72C229-C572-30AD-4A82-C0026B215330}"/>
                  </a:ext>
                </a:extLst>
              </p:cNvPr>
              <p:cNvSpPr/>
              <p:nvPr/>
            </p:nvSpPr>
            <p:spPr>
              <a:xfrm>
                <a:off x="3348466" y="4744227"/>
                <a:ext cx="1966155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7525BD1-E496-7BE7-EB94-4393D6D33430}"/>
                  </a:ext>
                </a:extLst>
              </p:cNvPr>
              <p:cNvSpPr/>
              <p:nvPr/>
            </p:nvSpPr>
            <p:spPr>
              <a:xfrm>
                <a:off x="5922898" y="4697328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4A9848E-8281-1F0C-B414-DF7E2B2F7403}"/>
                  </a:ext>
                </a:extLst>
              </p:cNvPr>
              <p:cNvSpPr/>
              <p:nvPr/>
            </p:nvSpPr>
            <p:spPr>
              <a:xfrm>
                <a:off x="5922898" y="4398449"/>
                <a:ext cx="2989088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Kubernetes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6938B50-2577-DFB5-2CC2-801CB840616A}"/>
                  </a:ext>
                </a:extLst>
              </p:cNvPr>
              <p:cNvSpPr/>
              <p:nvPr/>
            </p:nvSpPr>
            <p:spPr>
              <a:xfrm>
                <a:off x="5931042" y="4715094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27914E-19F0-BEC5-B930-2280841B924C}"/>
                  </a:ext>
                </a:extLst>
              </p:cNvPr>
              <p:cNvSpPr txBox="1"/>
              <p:nvPr/>
            </p:nvSpPr>
            <p:spPr>
              <a:xfrm>
                <a:off x="1978917" y="323410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20EF67C-51AB-6200-FEAB-350356A1009F}"/>
                  </a:ext>
                </a:extLst>
              </p:cNvPr>
              <p:cNvSpPr txBox="1"/>
              <p:nvPr/>
            </p:nvSpPr>
            <p:spPr>
              <a:xfrm>
                <a:off x="2002743" y="4337981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8E00DE-ED3E-9734-0C1D-8F048C7C1D01}"/>
                  </a:ext>
                </a:extLst>
              </p:cNvPr>
              <p:cNvSpPr txBox="1"/>
              <p:nvPr/>
            </p:nvSpPr>
            <p:spPr>
              <a:xfrm>
                <a:off x="663118" y="324433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CA76B7-4C6C-A3C3-1D02-9A9A1C69FF0E}"/>
                  </a:ext>
                </a:extLst>
              </p:cNvPr>
              <p:cNvSpPr txBox="1"/>
              <p:nvPr/>
            </p:nvSpPr>
            <p:spPr>
              <a:xfrm>
                <a:off x="657020" y="4327996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9" name="Graphic 58" descr="Wi-Fi outline">
                <a:extLst>
                  <a:ext uri="{FF2B5EF4-FFF2-40B4-BE49-F238E27FC236}">
                    <a16:creationId xmlns:a16="http://schemas.microsoft.com/office/drawing/2014/main" id="{BADAED2E-AAB1-3E9D-6CE1-385C4B2FF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235091">
                <a:off x="960389" y="2651719"/>
                <a:ext cx="620449" cy="620449"/>
              </a:xfrm>
              <a:prstGeom prst="rect">
                <a:avLst/>
              </a:prstGeom>
            </p:spPr>
          </p:pic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31070D-7E73-EC70-5FC8-B2463C714125}"/>
                  </a:ext>
                </a:extLst>
              </p:cNvPr>
              <p:cNvCxnSpPr>
                <a:cxnSpLocks/>
                <a:stCxn id="9" idx="3"/>
                <a:endCxn id="19" idx="1"/>
              </p:cNvCxnSpPr>
              <p:nvPr/>
            </p:nvCxnSpPr>
            <p:spPr>
              <a:xfrm flipV="1">
                <a:off x="2581307" y="2941909"/>
                <a:ext cx="1045240" cy="163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99AA339-048E-F5F1-62F5-E6CF22962CEE}"/>
                  </a:ext>
                </a:extLst>
              </p:cNvPr>
              <p:cNvCxnSpPr>
                <a:cxnSpLocks/>
                <a:stCxn id="10" idx="3"/>
                <a:endCxn id="20" idx="1"/>
              </p:cNvCxnSpPr>
              <p:nvPr/>
            </p:nvCxnSpPr>
            <p:spPr>
              <a:xfrm flipV="1">
                <a:off x="2540920" y="3935401"/>
                <a:ext cx="1060725" cy="210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FBC3ED2-A860-462F-F361-3243C8C5E743}"/>
                  </a:ext>
                </a:extLst>
              </p:cNvPr>
              <p:cNvCxnSpPr>
                <a:cxnSpLocks/>
                <a:stCxn id="19" idx="3"/>
                <a:endCxn id="21" idx="0"/>
              </p:cNvCxnSpPr>
              <p:nvPr/>
            </p:nvCxnSpPr>
            <p:spPr>
              <a:xfrm>
                <a:off x="4175187" y="2941909"/>
                <a:ext cx="602888" cy="3094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E2CE9F-AE99-ED77-487D-F6F4A4E9A463}"/>
                  </a:ext>
                </a:extLst>
              </p:cNvPr>
              <p:cNvCxnSpPr>
                <a:cxnSpLocks/>
                <a:stCxn id="20" idx="3"/>
                <a:endCxn id="21" idx="2"/>
              </p:cNvCxnSpPr>
              <p:nvPr/>
            </p:nvCxnSpPr>
            <p:spPr>
              <a:xfrm flipV="1">
                <a:off x="4150285" y="3617072"/>
                <a:ext cx="627790" cy="3183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DCDED0A-8BD3-AC19-813E-B33084B21ABE}"/>
                  </a:ext>
                </a:extLst>
              </p:cNvPr>
              <p:cNvCxnSpPr>
                <a:cxnSpLocks/>
                <a:stCxn id="21" idx="3"/>
                <a:endCxn id="25" idx="1"/>
              </p:cNvCxnSpPr>
              <p:nvPr/>
            </p:nvCxnSpPr>
            <p:spPr>
              <a:xfrm flipV="1">
                <a:off x="5052395" y="2871252"/>
                <a:ext cx="1141870" cy="562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E9BA526-A9E5-420F-8270-B11941C610C3}"/>
                  </a:ext>
                </a:extLst>
              </p:cNvPr>
              <p:cNvCxnSpPr>
                <a:cxnSpLocks/>
                <a:stCxn id="35" idx="3"/>
                <a:endCxn id="27" idx="1"/>
              </p:cNvCxnSpPr>
              <p:nvPr/>
            </p:nvCxnSpPr>
            <p:spPr>
              <a:xfrm>
                <a:off x="5067458" y="3446045"/>
                <a:ext cx="1103137" cy="6245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96FE40E-0FCE-255B-9E6B-B63A79B6D217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780553" y="4042283"/>
                <a:ext cx="3082772" cy="361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7B7893E-FA81-5714-D413-9EF240EDD815}"/>
                  </a:ext>
                </a:extLst>
              </p:cNvPr>
              <p:cNvSpPr txBox="1"/>
              <p:nvPr/>
            </p:nvSpPr>
            <p:spPr>
              <a:xfrm>
                <a:off x="9912096" y="4440950"/>
                <a:ext cx="1259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Internet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C246496-B9AC-BB73-CF9F-607D9B0EF2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2868" y="3188741"/>
                <a:ext cx="1847680" cy="1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1B16F40-3D17-DCB4-AE0A-61B356259C94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8639626" y="2865161"/>
                <a:ext cx="1218875" cy="2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C824B7A-F823-4B3F-512E-A0EF3391D257}"/>
                  </a:ext>
                </a:extLst>
              </p:cNvPr>
              <p:cNvSpPr txBox="1"/>
              <p:nvPr/>
            </p:nvSpPr>
            <p:spPr>
              <a:xfrm>
                <a:off x="9512119" y="3160262"/>
                <a:ext cx="2125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Private Network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A155F8F-F32D-31C2-C23E-92A9C3EE646D}"/>
                  </a:ext>
                </a:extLst>
              </p:cNvPr>
              <p:cNvCxnSpPr>
                <a:cxnSpLocks/>
                <a:stCxn id="25" idx="2"/>
                <a:endCxn id="26" idx="0"/>
              </p:cNvCxnSpPr>
              <p:nvPr/>
            </p:nvCxnSpPr>
            <p:spPr>
              <a:xfrm flipH="1">
                <a:off x="6529903" y="3055918"/>
                <a:ext cx="8332" cy="2597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09A4D06-2460-ECE6-8A80-D92612B5A007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529902" y="3685032"/>
                <a:ext cx="1" cy="200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5645535-D23F-BFF5-B220-4B2542B99601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>
                <a:off x="7459130" y="3068420"/>
                <a:ext cx="3903" cy="2654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CFE7331-63F2-B257-06B1-284FAEBE1A4D}"/>
                  </a:ext>
                </a:extLst>
              </p:cNvPr>
              <p:cNvCxnSpPr>
                <a:cxnSpLocks/>
                <a:stCxn id="31" idx="2"/>
                <a:endCxn id="32" idx="0"/>
              </p:cNvCxnSpPr>
              <p:nvPr/>
            </p:nvCxnSpPr>
            <p:spPr>
              <a:xfrm flipH="1">
                <a:off x="8361353" y="3055918"/>
                <a:ext cx="9195" cy="243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8826768-1D99-1C1C-4416-9702B9B4208E}"/>
                </a:ext>
              </a:extLst>
            </p:cNvPr>
            <p:cNvSpPr/>
            <p:nvPr/>
          </p:nvSpPr>
          <p:spPr>
            <a:xfrm>
              <a:off x="599705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Users</a:t>
              </a:r>
              <a:endParaRPr lang="en-DE" b="1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71CF96D-C0D1-081C-AFEE-844D1B360EA3}"/>
                </a:ext>
              </a:extLst>
            </p:cNvPr>
            <p:cNvSpPr/>
            <p:nvPr/>
          </p:nvSpPr>
          <p:spPr>
            <a:xfrm>
              <a:off x="1947991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Cell site</a:t>
              </a:r>
              <a:endParaRPr lang="en-DE" b="1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8615196-B9F4-0B23-3A2C-4E22F2838970}"/>
                </a:ext>
              </a:extLst>
            </p:cNvPr>
            <p:cNvSpPr/>
            <p:nvPr/>
          </p:nvSpPr>
          <p:spPr>
            <a:xfrm>
              <a:off x="3740206" y="2107665"/>
              <a:ext cx="1406063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Open RAN</a:t>
              </a:r>
              <a:endParaRPr lang="en-DE" b="1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33BCF1E-6899-259D-23A0-7728B8DA1560}"/>
                </a:ext>
              </a:extLst>
            </p:cNvPr>
            <p:cNvSpPr/>
            <p:nvPr/>
          </p:nvSpPr>
          <p:spPr>
            <a:xfrm>
              <a:off x="6855046" y="2097156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Core</a:t>
              </a:r>
              <a:endParaRPr lang="en-DE" b="1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1F412CA-6C67-25F1-995A-E9E89D7A215C}"/>
                </a:ext>
              </a:extLst>
            </p:cNvPr>
            <p:cNvSpPr/>
            <p:nvPr/>
          </p:nvSpPr>
          <p:spPr>
            <a:xfrm>
              <a:off x="9186599" y="2095018"/>
              <a:ext cx="2575502" cy="3593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External Network</a:t>
              </a:r>
              <a:endParaRPr lang="en-DE" b="1" dirty="0"/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1C25A981-F9E1-DEE7-F34F-69FCCD9931D7}"/>
              </a:ext>
            </a:extLst>
          </p:cNvPr>
          <p:cNvSpPr/>
          <p:nvPr/>
        </p:nvSpPr>
        <p:spPr>
          <a:xfrm>
            <a:off x="-3232977" y="-4419600"/>
            <a:ext cx="15424977" cy="16428719"/>
          </a:xfrm>
          <a:prstGeom prst="frame">
            <a:avLst>
              <a:gd name="adj1" fmla="val 41282"/>
            </a:avLst>
          </a:prstGeom>
          <a:solidFill>
            <a:schemeClr val="tx2">
              <a:lumMod val="90000"/>
              <a:lumOff val="1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515C57-0328-14E7-58FF-F010C3972995}"/>
              </a:ext>
            </a:extLst>
          </p:cNvPr>
          <p:cNvSpPr/>
          <p:nvPr/>
        </p:nvSpPr>
        <p:spPr>
          <a:xfrm>
            <a:off x="3493476" y="2731350"/>
            <a:ext cx="1992566" cy="1905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97812C-2EE3-9240-3A8D-D3E3EF762749}"/>
              </a:ext>
            </a:extLst>
          </p:cNvPr>
          <p:cNvSpPr/>
          <p:nvPr/>
        </p:nvSpPr>
        <p:spPr>
          <a:xfrm>
            <a:off x="3493475" y="4664117"/>
            <a:ext cx="1992567" cy="571768"/>
          </a:xfrm>
          <a:prstGeom prst="rect">
            <a:avLst/>
          </a:prstGeom>
          <a:solidFill>
            <a:schemeClr val="bg2">
              <a:lumMod val="75000"/>
              <a:alpha val="62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1308C7-F2E1-8554-E63D-E93A064A5EB8}"/>
              </a:ext>
            </a:extLst>
          </p:cNvPr>
          <p:cNvSpPr/>
          <p:nvPr/>
        </p:nvSpPr>
        <p:spPr>
          <a:xfrm>
            <a:off x="5512140" y="3420599"/>
            <a:ext cx="459789" cy="360105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3DD90C-5399-B18D-F47F-539F822FB7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43598" y="1565139"/>
            <a:ext cx="5895604" cy="404878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6A10DB-7F84-A307-E335-EFB82D4FB68C}"/>
              </a:ext>
            </a:extLst>
          </p:cNvPr>
          <p:cNvSpPr/>
          <p:nvPr/>
        </p:nvSpPr>
        <p:spPr>
          <a:xfrm>
            <a:off x="6032954" y="1565139"/>
            <a:ext cx="5880263" cy="40487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B0BCB3-3BD0-B781-3314-B2CA02BDCE4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90756" y="1174005"/>
            <a:ext cx="6209753" cy="497378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6EB8FE91-8F13-9007-4302-FF1BB8D6B4E8}"/>
              </a:ext>
            </a:extLst>
          </p:cNvPr>
          <p:cNvSpPr/>
          <p:nvPr/>
        </p:nvSpPr>
        <p:spPr>
          <a:xfrm>
            <a:off x="5990756" y="1174005"/>
            <a:ext cx="6216307" cy="4973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F6B778-D97D-31F7-D79B-916CA17EE85B}"/>
              </a:ext>
            </a:extLst>
          </p:cNvPr>
          <p:cNvSpPr txBox="1"/>
          <p:nvPr/>
        </p:nvSpPr>
        <p:spPr>
          <a:xfrm>
            <a:off x="9158366" y="6210838"/>
            <a:ext cx="898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[5]</a:t>
            </a:r>
            <a:endParaRPr lang="en-DE" sz="1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9EA31-97D4-4B25-3047-4F559F53B6CF}"/>
              </a:ext>
            </a:extLst>
          </p:cNvPr>
          <p:cNvSpPr txBox="1"/>
          <p:nvPr/>
        </p:nvSpPr>
        <p:spPr>
          <a:xfrm>
            <a:off x="4601623" y="556523"/>
            <a:ext cx="71774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Searching Vulnerability for Open RAN in CVE Database</a:t>
            </a:r>
            <a:endParaRPr lang="en-D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829A-22CD-9D3F-0F1F-5F8F9DC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6435-4D4C-83A2-659A-BF8721F2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0687-E345-4033-867D-E38E9BD460E5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B821-D362-EDD6-E74E-41F52B66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2EDA-8914-14BE-F395-E9E2EB5B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E8F96BE-90CF-05A4-6D68-8E1A86132D62}"/>
              </a:ext>
            </a:extLst>
          </p:cNvPr>
          <p:cNvGrpSpPr/>
          <p:nvPr/>
        </p:nvGrpSpPr>
        <p:grpSpPr>
          <a:xfrm>
            <a:off x="616699" y="2210765"/>
            <a:ext cx="11165866" cy="3034767"/>
            <a:chOff x="599705" y="2095018"/>
            <a:chExt cx="11165866" cy="3034767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B71E970-A5ED-C2D4-0DFF-F032CBE5DE9E}"/>
                </a:ext>
              </a:extLst>
            </p:cNvPr>
            <p:cNvGrpSpPr/>
            <p:nvPr/>
          </p:nvGrpSpPr>
          <p:grpSpPr>
            <a:xfrm>
              <a:off x="776527" y="2372800"/>
              <a:ext cx="10989044" cy="2756985"/>
              <a:chOff x="648511" y="2328014"/>
              <a:chExt cx="10989044" cy="2756985"/>
            </a:xfrm>
          </p:grpSpPr>
          <p:pic>
            <p:nvPicPr>
              <p:cNvPr id="9" name="Content Placeholder 7" descr="Cell Tower with solid fill">
                <a:extLst>
                  <a:ext uri="{FF2B5EF4-FFF2-40B4-BE49-F238E27FC236}">
                    <a16:creationId xmlns:a16="http://schemas.microsoft.com/office/drawing/2014/main" id="{BA31B549-8E04-DDEF-94B4-F7DC58F16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5123" y="2610214"/>
                <a:ext cx="696184" cy="696184"/>
              </a:xfrm>
              <a:prstGeom prst="rect">
                <a:avLst/>
              </a:prstGeom>
            </p:spPr>
          </p:pic>
          <p:pic>
            <p:nvPicPr>
              <p:cNvPr id="10" name="Content Placeholder 7" descr="Cell Tower with solid fill">
                <a:extLst>
                  <a:ext uri="{FF2B5EF4-FFF2-40B4-BE49-F238E27FC236}">
                    <a16:creationId xmlns:a16="http://schemas.microsoft.com/office/drawing/2014/main" id="{F7457A4A-E526-F333-6CCB-8556C8D56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5123" y="3628572"/>
                <a:ext cx="655797" cy="655797"/>
              </a:xfrm>
              <a:prstGeom prst="rect">
                <a:avLst/>
              </a:prstGeom>
            </p:spPr>
          </p:pic>
          <p:pic>
            <p:nvPicPr>
              <p:cNvPr id="15" name="Graphic 14" descr="Smart Phone with solid fill">
                <a:extLst>
                  <a:ext uri="{FF2B5EF4-FFF2-40B4-BE49-F238E27FC236}">
                    <a16:creationId xmlns:a16="http://schemas.microsoft.com/office/drawing/2014/main" id="{87991387-A7B9-5D64-DAC5-611162577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8511" y="2699088"/>
                <a:ext cx="581261" cy="581261"/>
              </a:xfrm>
              <a:prstGeom prst="rect">
                <a:avLst/>
              </a:prstGeom>
            </p:spPr>
          </p:pic>
          <p:pic>
            <p:nvPicPr>
              <p:cNvPr id="17" name="Graphic 16" descr="Car with solid fill">
                <a:extLst>
                  <a:ext uri="{FF2B5EF4-FFF2-40B4-BE49-F238E27FC236}">
                    <a16:creationId xmlns:a16="http://schemas.microsoft.com/office/drawing/2014/main" id="{E17BB6F8-A1EE-3C9F-4301-36A4E851D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8511" y="3731283"/>
                <a:ext cx="724711" cy="724711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B5AE292-3EE0-ED77-8BBF-5A61702D7ED3}"/>
                  </a:ext>
                </a:extLst>
              </p:cNvPr>
              <p:cNvGrpSpPr/>
              <p:nvPr/>
            </p:nvGrpSpPr>
            <p:grpSpPr>
              <a:xfrm>
                <a:off x="3348466" y="2570817"/>
                <a:ext cx="1966155" cy="1859098"/>
                <a:chOff x="3236781" y="2538828"/>
                <a:chExt cx="1966155" cy="1859098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16F943A-CBB5-9348-9930-271A6E87F8B6}"/>
                    </a:ext>
                  </a:extLst>
                </p:cNvPr>
                <p:cNvSpPr/>
                <p:nvPr/>
              </p:nvSpPr>
              <p:spPr>
                <a:xfrm>
                  <a:off x="3236781" y="2538828"/>
                  <a:ext cx="1966155" cy="185909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CAF2968-7712-BA71-9BA6-00AE0E92883D}"/>
                    </a:ext>
                  </a:extLst>
                </p:cNvPr>
                <p:cNvSpPr/>
                <p:nvPr/>
              </p:nvSpPr>
              <p:spPr>
                <a:xfrm>
                  <a:off x="3501956" y="2740493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FD150AD-B33D-61ED-E16B-E4C7D55CF7B3}"/>
                    </a:ext>
                  </a:extLst>
                </p:cNvPr>
                <p:cNvSpPr txBox="1"/>
                <p:nvPr/>
              </p:nvSpPr>
              <p:spPr>
                <a:xfrm>
                  <a:off x="3514862" y="2725254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DU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0F8E555-1236-83B2-D95C-B6C2252A2389}"/>
                    </a:ext>
                  </a:extLst>
                </p:cNvPr>
                <p:cNvSpPr/>
                <p:nvPr/>
              </p:nvSpPr>
              <p:spPr>
                <a:xfrm>
                  <a:off x="3474379" y="374743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A95E0B-160E-C03F-D29B-C1B78168C678}"/>
                    </a:ext>
                  </a:extLst>
                </p:cNvPr>
                <p:cNvSpPr txBox="1"/>
                <p:nvPr/>
              </p:nvSpPr>
              <p:spPr>
                <a:xfrm>
                  <a:off x="3489960" y="3720532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</a:rPr>
                    <a:t>DU</a:t>
                  </a:r>
                  <a:endParaRPr lang="en-DE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0460D26-7C31-ABF5-0985-84514ABBC7C0}"/>
                    </a:ext>
                  </a:extLst>
                </p:cNvPr>
                <p:cNvSpPr/>
                <p:nvPr/>
              </p:nvSpPr>
              <p:spPr>
                <a:xfrm>
                  <a:off x="4407133" y="324462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81879A1-F2C8-FED6-921D-71E0F03923A8}"/>
                    </a:ext>
                  </a:extLst>
                </p:cNvPr>
                <p:cNvSpPr txBox="1"/>
                <p:nvPr/>
              </p:nvSpPr>
              <p:spPr>
                <a:xfrm>
                  <a:off x="4392070" y="3219323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</a:rPr>
                    <a:t>CU</a:t>
                  </a:r>
                  <a:endParaRPr lang="en-DE" b="1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D33535D-E28A-FBDC-B20F-E1916EA73B3F}"/>
                  </a:ext>
                </a:extLst>
              </p:cNvPr>
              <p:cNvGrpSpPr/>
              <p:nvPr/>
            </p:nvGrpSpPr>
            <p:grpSpPr>
              <a:xfrm>
                <a:off x="5922898" y="2538828"/>
                <a:ext cx="2980944" cy="1859098"/>
                <a:chOff x="5394960" y="2538828"/>
                <a:chExt cx="2980944" cy="1859098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B3F01BF-0FEA-D91A-1B0D-FD59F09A8A37}"/>
                    </a:ext>
                  </a:extLst>
                </p:cNvPr>
                <p:cNvSpPr/>
                <p:nvPr/>
              </p:nvSpPr>
              <p:spPr>
                <a:xfrm>
                  <a:off x="5394960" y="2538828"/>
                  <a:ext cx="2980944" cy="185909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AE567A7-C23A-989F-3FCD-142204BE9615}"/>
                    </a:ext>
                  </a:extLst>
                </p:cNvPr>
                <p:cNvSpPr/>
                <p:nvPr/>
              </p:nvSpPr>
              <p:spPr>
                <a:xfrm>
                  <a:off x="5703975" y="389173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A644FDE-F90D-7040-BE3E-B3B06BD55906}"/>
                    </a:ext>
                  </a:extLst>
                </p:cNvPr>
                <p:cNvSpPr/>
                <p:nvPr/>
              </p:nvSpPr>
              <p:spPr>
                <a:xfrm>
                  <a:off x="5711414" y="3342000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6F2621-70AB-022F-E223-06B21C9D3780}"/>
                    </a:ext>
                  </a:extLst>
                </p:cNvPr>
                <p:cNvSpPr/>
                <p:nvPr/>
              </p:nvSpPr>
              <p:spPr>
                <a:xfrm>
                  <a:off x="5723945" y="270182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66796D-640B-6746-5041-2455D016B070}"/>
                    </a:ext>
                  </a:extLst>
                </p:cNvPr>
                <p:cNvSpPr/>
                <p:nvPr/>
              </p:nvSpPr>
              <p:spPr>
                <a:xfrm>
                  <a:off x="6616118" y="2699088"/>
                  <a:ext cx="609285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8B2CD8C-01D8-7204-D02A-EB71F878FD6F}"/>
                    </a:ext>
                  </a:extLst>
                </p:cNvPr>
                <p:cNvSpPr/>
                <p:nvPr/>
              </p:nvSpPr>
              <p:spPr>
                <a:xfrm>
                  <a:off x="6584935" y="3323712"/>
                  <a:ext cx="692511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EEAA4DD-3391-A0B3-1EFC-7C1C732DC0FE}"/>
                    </a:ext>
                  </a:extLst>
                </p:cNvPr>
                <p:cNvSpPr/>
                <p:nvPr/>
              </p:nvSpPr>
              <p:spPr>
                <a:xfrm>
                  <a:off x="7563048" y="268871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3FC6AD0-AABC-8E9B-05C3-9B0E5CA6FBB8}"/>
                    </a:ext>
                  </a:extLst>
                </p:cNvPr>
                <p:cNvSpPr/>
                <p:nvPr/>
              </p:nvSpPr>
              <p:spPr>
                <a:xfrm>
                  <a:off x="7485171" y="3298950"/>
                  <a:ext cx="696489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4B68641-FCFF-E903-E1DC-9EF718A97099}"/>
                    </a:ext>
                  </a:extLst>
                </p:cNvPr>
                <p:cNvSpPr txBox="1"/>
                <p:nvPr/>
              </p:nvSpPr>
              <p:spPr>
                <a:xfrm>
                  <a:off x="5666327" y="2686586"/>
                  <a:ext cx="687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AMF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AFAAAB-353F-8C3A-CD94-68D259920C3F}"/>
                    </a:ext>
                  </a:extLst>
                </p:cNvPr>
                <p:cNvSpPr txBox="1"/>
                <p:nvPr/>
              </p:nvSpPr>
              <p:spPr>
                <a:xfrm>
                  <a:off x="5634324" y="3315700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SMF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616E927-9F5D-4585-2899-8E8AFF7AEAEF}"/>
                    </a:ext>
                  </a:extLst>
                </p:cNvPr>
                <p:cNvSpPr txBox="1"/>
                <p:nvPr/>
              </p:nvSpPr>
              <p:spPr>
                <a:xfrm>
                  <a:off x="5642657" y="3885972"/>
                  <a:ext cx="7186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UPF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F01717B-1186-4934-3044-285DBEC2FE3D}"/>
                    </a:ext>
                  </a:extLst>
                </p:cNvPr>
                <p:cNvSpPr txBox="1"/>
                <p:nvPr/>
              </p:nvSpPr>
              <p:spPr>
                <a:xfrm>
                  <a:off x="6563551" y="2699088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UDM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4653725-BC6E-E79B-F188-15279AE5F430}"/>
                    </a:ext>
                  </a:extLst>
                </p:cNvPr>
                <p:cNvSpPr txBox="1"/>
                <p:nvPr/>
              </p:nvSpPr>
              <p:spPr>
                <a:xfrm>
                  <a:off x="6541092" y="3333872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NRF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4E0B468-61D4-264B-528B-06A07F89C8FE}"/>
                    </a:ext>
                  </a:extLst>
                </p:cNvPr>
                <p:cNvSpPr txBox="1"/>
                <p:nvPr/>
              </p:nvSpPr>
              <p:spPr>
                <a:xfrm>
                  <a:off x="7448607" y="2686586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NEF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2010840-654A-3B3A-CEC9-A05313F02173}"/>
                    </a:ext>
                  </a:extLst>
                </p:cNvPr>
                <p:cNvSpPr txBox="1"/>
                <p:nvPr/>
              </p:nvSpPr>
              <p:spPr>
                <a:xfrm>
                  <a:off x="7439412" y="3298950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SEPP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4" name="Graphic 43" descr="Cloud outline">
                <a:extLst>
                  <a:ext uri="{FF2B5EF4-FFF2-40B4-BE49-F238E27FC236}">
                    <a16:creationId xmlns:a16="http://schemas.microsoft.com/office/drawing/2014/main" id="{A84E3951-F2E8-9ABB-5BDD-B163666614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58501" y="2328014"/>
                <a:ext cx="1078354" cy="1078354"/>
              </a:xfrm>
              <a:prstGeom prst="rect">
                <a:avLst/>
              </a:prstGeom>
            </p:spPr>
          </p:pic>
          <p:pic>
            <p:nvPicPr>
              <p:cNvPr id="45" name="Graphic 44" descr="Cloud outline">
                <a:extLst>
                  <a:ext uri="{FF2B5EF4-FFF2-40B4-BE49-F238E27FC236}">
                    <a16:creationId xmlns:a16="http://schemas.microsoft.com/office/drawing/2014/main" id="{BA8B1969-61BB-2B68-9DA1-3CAC300CC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3325" y="3482975"/>
                <a:ext cx="1118616" cy="1118616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E919393-B08C-96EC-C270-A5F459D3890D}"/>
                  </a:ext>
                </a:extLst>
              </p:cNvPr>
              <p:cNvSpPr/>
              <p:nvPr/>
            </p:nvSpPr>
            <p:spPr>
              <a:xfrm>
                <a:off x="3348466" y="4429915"/>
                <a:ext cx="1966155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Kubernetes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2D471BB-073C-D685-51A2-D70000734CBF}"/>
                  </a:ext>
                </a:extLst>
              </p:cNvPr>
              <p:cNvSpPr/>
              <p:nvPr/>
            </p:nvSpPr>
            <p:spPr>
              <a:xfrm>
                <a:off x="5931042" y="4397926"/>
                <a:ext cx="2972800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72C229-C572-30AD-4A82-C0026B215330}"/>
                  </a:ext>
                </a:extLst>
              </p:cNvPr>
              <p:cNvSpPr/>
              <p:nvPr/>
            </p:nvSpPr>
            <p:spPr>
              <a:xfrm>
                <a:off x="3348466" y="4744227"/>
                <a:ext cx="1966155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7525BD1-E496-7BE7-EB94-4393D6D33430}"/>
                  </a:ext>
                </a:extLst>
              </p:cNvPr>
              <p:cNvSpPr/>
              <p:nvPr/>
            </p:nvSpPr>
            <p:spPr>
              <a:xfrm>
                <a:off x="5922898" y="4697328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4A9848E-8281-1F0C-B414-DF7E2B2F7403}"/>
                  </a:ext>
                </a:extLst>
              </p:cNvPr>
              <p:cNvSpPr/>
              <p:nvPr/>
            </p:nvSpPr>
            <p:spPr>
              <a:xfrm>
                <a:off x="5922898" y="4398449"/>
                <a:ext cx="2989088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Kubernetes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6938B50-2577-DFB5-2CC2-801CB840616A}"/>
                  </a:ext>
                </a:extLst>
              </p:cNvPr>
              <p:cNvSpPr/>
              <p:nvPr/>
            </p:nvSpPr>
            <p:spPr>
              <a:xfrm>
                <a:off x="5931042" y="4715094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27914E-19F0-BEC5-B930-2280841B924C}"/>
                  </a:ext>
                </a:extLst>
              </p:cNvPr>
              <p:cNvSpPr txBox="1"/>
              <p:nvPr/>
            </p:nvSpPr>
            <p:spPr>
              <a:xfrm>
                <a:off x="1978917" y="323410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20EF67C-51AB-6200-FEAB-350356A1009F}"/>
                  </a:ext>
                </a:extLst>
              </p:cNvPr>
              <p:cNvSpPr txBox="1"/>
              <p:nvPr/>
            </p:nvSpPr>
            <p:spPr>
              <a:xfrm>
                <a:off x="2002743" y="4337981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8E00DE-ED3E-9734-0C1D-8F048C7C1D01}"/>
                  </a:ext>
                </a:extLst>
              </p:cNvPr>
              <p:cNvSpPr txBox="1"/>
              <p:nvPr/>
            </p:nvSpPr>
            <p:spPr>
              <a:xfrm>
                <a:off x="663118" y="324433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CA76B7-4C6C-A3C3-1D02-9A9A1C69FF0E}"/>
                  </a:ext>
                </a:extLst>
              </p:cNvPr>
              <p:cNvSpPr txBox="1"/>
              <p:nvPr/>
            </p:nvSpPr>
            <p:spPr>
              <a:xfrm>
                <a:off x="657020" y="4327996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9" name="Graphic 58" descr="Wi-Fi outline">
                <a:extLst>
                  <a:ext uri="{FF2B5EF4-FFF2-40B4-BE49-F238E27FC236}">
                    <a16:creationId xmlns:a16="http://schemas.microsoft.com/office/drawing/2014/main" id="{BADAED2E-AAB1-3E9D-6CE1-385C4B2FF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235091">
                <a:off x="960389" y="2651719"/>
                <a:ext cx="620449" cy="620449"/>
              </a:xfrm>
              <a:prstGeom prst="rect">
                <a:avLst/>
              </a:prstGeom>
            </p:spPr>
          </p:pic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31070D-7E73-EC70-5FC8-B2463C714125}"/>
                  </a:ext>
                </a:extLst>
              </p:cNvPr>
              <p:cNvCxnSpPr>
                <a:cxnSpLocks/>
                <a:stCxn id="9" idx="3"/>
                <a:endCxn id="19" idx="1"/>
              </p:cNvCxnSpPr>
              <p:nvPr/>
            </p:nvCxnSpPr>
            <p:spPr>
              <a:xfrm flipV="1">
                <a:off x="2581307" y="2941909"/>
                <a:ext cx="1045240" cy="163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99AA339-048E-F5F1-62F5-E6CF22962CEE}"/>
                  </a:ext>
                </a:extLst>
              </p:cNvPr>
              <p:cNvCxnSpPr>
                <a:cxnSpLocks/>
                <a:stCxn id="10" idx="3"/>
                <a:endCxn id="20" idx="1"/>
              </p:cNvCxnSpPr>
              <p:nvPr/>
            </p:nvCxnSpPr>
            <p:spPr>
              <a:xfrm flipV="1">
                <a:off x="2540920" y="3935401"/>
                <a:ext cx="1060725" cy="210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FBC3ED2-A860-462F-F361-3243C8C5E743}"/>
                  </a:ext>
                </a:extLst>
              </p:cNvPr>
              <p:cNvCxnSpPr>
                <a:cxnSpLocks/>
                <a:stCxn id="19" idx="3"/>
                <a:endCxn id="21" idx="0"/>
              </p:cNvCxnSpPr>
              <p:nvPr/>
            </p:nvCxnSpPr>
            <p:spPr>
              <a:xfrm>
                <a:off x="4175187" y="2941909"/>
                <a:ext cx="602888" cy="3094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E2CE9F-AE99-ED77-487D-F6F4A4E9A463}"/>
                  </a:ext>
                </a:extLst>
              </p:cNvPr>
              <p:cNvCxnSpPr>
                <a:cxnSpLocks/>
                <a:stCxn id="20" idx="3"/>
                <a:endCxn id="21" idx="2"/>
              </p:cNvCxnSpPr>
              <p:nvPr/>
            </p:nvCxnSpPr>
            <p:spPr>
              <a:xfrm flipV="1">
                <a:off x="4150285" y="3617072"/>
                <a:ext cx="627790" cy="3183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DCDED0A-8BD3-AC19-813E-B33084B21ABE}"/>
                  </a:ext>
                </a:extLst>
              </p:cNvPr>
              <p:cNvCxnSpPr>
                <a:cxnSpLocks/>
                <a:stCxn id="21" idx="3"/>
                <a:endCxn id="25" idx="1"/>
              </p:cNvCxnSpPr>
              <p:nvPr/>
            </p:nvCxnSpPr>
            <p:spPr>
              <a:xfrm flipV="1">
                <a:off x="5052395" y="2871252"/>
                <a:ext cx="1141870" cy="562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E9BA526-A9E5-420F-8270-B11941C610C3}"/>
                  </a:ext>
                </a:extLst>
              </p:cNvPr>
              <p:cNvCxnSpPr>
                <a:cxnSpLocks/>
                <a:stCxn id="35" idx="3"/>
                <a:endCxn id="27" idx="1"/>
              </p:cNvCxnSpPr>
              <p:nvPr/>
            </p:nvCxnSpPr>
            <p:spPr>
              <a:xfrm>
                <a:off x="5067458" y="3446045"/>
                <a:ext cx="1103137" cy="6245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96FE40E-0FCE-255B-9E6B-B63A79B6D217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780553" y="4042283"/>
                <a:ext cx="3082772" cy="361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7B7893E-FA81-5714-D413-9EF240EDD815}"/>
                  </a:ext>
                </a:extLst>
              </p:cNvPr>
              <p:cNvSpPr txBox="1"/>
              <p:nvPr/>
            </p:nvSpPr>
            <p:spPr>
              <a:xfrm>
                <a:off x="9912096" y="4440950"/>
                <a:ext cx="1259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Internet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C246496-B9AC-BB73-CF9F-607D9B0EF2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2868" y="3188741"/>
                <a:ext cx="1847680" cy="1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1B16F40-3D17-DCB4-AE0A-61B356259C94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8639626" y="2865161"/>
                <a:ext cx="1218875" cy="2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C824B7A-F823-4B3F-512E-A0EF3391D257}"/>
                  </a:ext>
                </a:extLst>
              </p:cNvPr>
              <p:cNvSpPr txBox="1"/>
              <p:nvPr/>
            </p:nvSpPr>
            <p:spPr>
              <a:xfrm>
                <a:off x="9512119" y="3160262"/>
                <a:ext cx="2125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Private Network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A155F8F-F32D-31C2-C23E-92A9C3EE646D}"/>
                  </a:ext>
                </a:extLst>
              </p:cNvPr>
              <p:cNvCxnSpPr>
                <a:cxnSpLocks/>
                <a:stCxn id="25" idx="2"/>
                <a:endCxn id="26" idx="0"/>
              </p:cNvCxnSpPr>
              <p:nvPr/>
            </p:nvCxnSpPr>
            <p:spPr>
              <a:xfrm flipH="1">
                <a:off x="6529903" y="3055918"/>
                <a:ext cx="8332" cy="2597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09A4D06-2460-ECE6-8A80-D92612B5A007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529902" y="3685032"/>
                <a:ext cx="1" cy="200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5645535-D23F-BFF5-B220-4B2542B99601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>
                <a:off x="7459130" y="3068420"/>
                <a:ext cx="3903" cy="2654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CFE7331-63F2-B257-06B1-284FAEBE1A4D}"/>
                  </a:ext>
                </a:extLst>
              </p:cNvPr>
              <p:cNvCxnSpPr>
                <a:cxnSpLocks/>
                <a:stCxn id="31" idx="2"/>
                <a:endCxn id="32" idx="0"/>
              </p:cNvCxnSpPr>
              <p:nvPr/>
            </p:nvCxnSpPr>
            <p:spPr>
              <a:xfrm flipH="1">
                <a:off x="8361353" y="3055918"/>
                <a:ext cx="9195" cy="243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8826768-1D99-1C1C-4416-9702B9B4208E}"/>
                </a:ext>
              </a:extLst>
            </p:cNvPr>
            <p:cNvSpPr/>
            <p:nvPr/>
          </p:nvSpPr>
          <p:spPr>
            <a:xfrm>
              <a:off x="599705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Users</a:t>
              </a:r>
              <a:endParaRPr lang="en-DE" b="1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71CF96D-C0D1-081C-AFEE-844D1B360EA3}"/>
                </a:ext>
              </a:extLst>
            </p:cNvPr>
            <p:cNvSpPr/>
            <p:nvPr/>
          </p:nvSpPr>
          <p:spPr>
            <a:xfrm>
              <a:off x="1947991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Cell site</a:t>
              </a:r>
              <a:endParaRPr lang="en-DE" b="1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8615196-B9F4-0B23-3A2C-4E22F2838970}"/>
                </a:ext>
              </a:extLst>
            </p:cNvPr>
            <p:cNvSpPr/>
            <p:nvPr/>
          </p:nvSpPr>
          <p:spPr>
            <a:xfrm>
              <a:off x="3740206" y="2107665"/>
              <a:ext cx="1406063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Open RAN</a:t>
              </a:r>
              <a:endParaRPr lang="en-DE" b="1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33BCF1E-6899-259D-23A0-7728B8DA1560}"/>
                </a:ext>
              </a:extLst>
            </p:cNvPr>
            <p:cNvSpPr/>
            <p:nvPr/>
          </p:nvSpPr>
          <p:spPr>
            <a:xfrm>
              <a:off x="6855046" y="2097156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Core</a:t>
              </a:r>
              <a:endParaRPr lang="en-DE" b="1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1F412CA-6C67-25F1-995A-E9E89D7A215C}"/>
                </a:ext>
              </a:extLst>
            </p:cNvPr>
            <p:cNvSpPr/>
            <p:nvPr/>
          </p:nvSpPr>
          <p:spPr>
            <a:xfrm>
              <a:off x="9186599" y="2095018"/>
              <a:ext cx="2575502" cy="3593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External Network</a:t>
              </a:r>
              <a:endParaRPr lang="en-DE" b="1" dirty="0"/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1C25A981-F9E1-DEE7-F34F-69FCCD9931D7}"/>
              </a:ext>
            </a:extLst>
          </p:cNvPr>
          <p:cNvSpPr/>
          <p:nvPr/>
        </p:nvSpPr>
        <p:spPr>
          <a:xfrm>
            <a:off x="-3232977" y="-4419600"/>
            <a:ext cx="15424977" cy="16428719"/>
          </a:xfrm>
          <a:prstGeom prst="frame">
            <a:avLst>
              <a:gd name="adj1" fmla="val 41282"/>
            </a:avLst>
          </a:prstGeom>
          <a:solidFill>
            <a:schemeClr val="tx2">
              <a:lumMod val="90000"/>
              <a:lumOff val="1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515C57-0328-14E7-58FF-F010C3972995}"/>
              </a:ext>
            </a:extLst>
          </p:cNvPr>
          <p:cNvSpPr/>
          <p:nvPr/>
        </p:nvSpPr>
        <p:spPr>
          <a:xfrm>
            <a:off x="3493476" y="2731350"/>
            <a:ext cx="1992566" cy="1905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97812C-2EE3-9240-3A8D-D3E3EF762749}"/>
              </a:ext>
            </a:extLst>
          </p:cNvPr>
          <p:cNvSpPr/>
          <p:nvPr/>
        </p:nvSpPr>
        <p:spPr>
          <a:xfrm>
            <a:off x="3493475" y="4664117"/>
            <a:ext cx="1992567" cy="571768"/>
          </a:xfrm>
          <a:prstGeom prst="rect">
            <a:avLst/>
          </a:prstGeom>
          <a:solidFill>
            <a:schemeClr val="bg2">
              <a:lumMod val="75000"/>
              <a:alpha val="62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1308C7-F2E1-8554-E63D-E93A064A5EB8}"/>
              </a:ext>
            </a:extLst>
          </p:cNvPr>
          <p:cNvSpPr/>
          <p:nvPr/>
        </p:nvSpPr>
        <p:spPr>
          <a:xfrm>
            <a:off x="5512140" y="3420599"/>
            <a:ext cx="459789" cy="360105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3DD90C-5399-B18D-F47F-539F822FB7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43598" y="1565139"/>
            <a:ext cx="5895604" cy="404878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6A10DB-7F84-A307-E335-EFB82D4FB68C}"/>
              </a:ext>
            </a:extLst>
          </p:cNvPr>
          <p:cNvSpPr/>
          <p:nvPr/>
        </p:nvSpPr>
        <p:spPr>
          <a:xfrm>
            <a:off x="6032954" y="1565139"/>
            <a:ext cx="5880263" cy="40487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B0BCB3-3BD0-B781-3314-B2CA02BDCE4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90756" y="1174005"/>
            <a:ext cx="6209753" cy="497378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6EB8FE91-8F13-9007-4302-FF1BB8D6B4E8}"/>
              </a:ext>
            </a:extLst>
          </p:cNvPr>
          <p:cNvSpPr/>
          <p:nvPr/>
        </p:nvSpPr>
        <p:spPr>
          <a:xfrm>
            <a:off x="5990756" y="1174005"/>
            <a:ext cx="6216307" cy="4973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9EA31-97D4-4B25-3047-4F559F53B6CF}"/>
              </a:ext>
            </a:extLst>
          </p:cNvPr>
          <p:cNvSpPr txBox="1"/>
          <p:nvPr/>
        </p:nvSpPr>
        <p:spPr>
          <a:xfrm>
            <a:off x="4601623" y="556523"/>
            <a:ext cx="71774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Searching Vulnerability for Open RAN in CVE Database</a:t>
            </a:r>
            <a:endParaRPr lang="en-D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261CF-320B-DB17-ED2E-40A728DECE18}"/>
              </a:ext>
            </a:extLst>
          </p:cNvPr>
          <p:cNvSpPr/>
          <p:nvPr/>
        </p:nvSpPr>
        <p:spPr>
          <a:xfrm>
            <a:off x="7257883" y="2282218"/>
            <a:ext cx="1992566" cy="284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99A6D2-231D-6DEA-5D3C-593FEB256A59}"/>
              </a:ext>
            </a:extLst>
          </p:cNvPr>
          <p:cNvSpPr/>
          <p:nvPr/>
        </p:nvSpPr>
        <p:spPr>
          <a:xfrm>
            <a:off x="7289066" y="4857861"/>
            <a:ext cx="609285" cy="314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6966FE85-40BF-AFB9-49F7-88524ED7B446}"/>
              </a:ext>
            </a:extLst>
          </p:cNvPr>
          <p:cNvSpPr/>
          <p:nvPr/>
        </p:nvSpPr>
        <p:spPr>
          <a:xfrm rot="5400000">
            <a:off x="6417689" y="3559761"/>
            <a:ext cx="2291439" cy="304763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51EC3A-37D3-0437-1B51-E543F6E71DE9}"/>
              </a:ext>
            </a:extLst>
          </p:cNvPr>
          <p:cNvSpPr txBox="1"/>
          <p:nvPr/>
        </p:nvSpPr>
        <p:spPr>
          <a:xfrm>
            <a:off x="6887702" y="1861346"/>
            <a:ext cx="2732928" cy="33855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 accessed in March 2023 !!</a:t>
            </a:r>
            <a:endParaRPr lang="en-DE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42D9A9-5ADE-8B66-192C-8C8AA3761B47}"/>
              </a:ext>
            </a:extLst>
          </p:cNvPr>
          <p:cNvSpPr txBox="1"/>
          <p:nvPr/>
        </p:nvSpPr>
        <p:spPr>
          <a:xfrm>
            <a:off x="9158366" y="6233239"/>
            <a:ext cx="898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[5]</a:t>
            </a:r>
            <a:endParaRPr lang="en-D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40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829A-22CD-9D3F-0F1F-5F8F9DC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6435-4D4C-83A2-659A-BF8721F2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CF46-1584-4A5F-8330-05068EBAA882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B821-D362-EDD6-E74E-41F52B66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2EDA-8914-14BE-F395-E9E2EB5B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E8F96BE-90CF-05A4-6D68-8E1A86132D62}"/>
              </a:ext>
            </a:extLst>
          </p:cNvPr>
          <p:cNvGrpSpPr/>
          <p:nvPr/>
        </p:nvGrpSpPr>
        <p:grpSpPr>
          <a:xfrm>
            <a:off x="616699" y="2210765"/>
            <a:ext cx="11165866" cy="3034767"/>
            <a:chOff x="599705" y="2095018"/>
            <a:chExt cx="11165866" cy="3034767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B71E970-A5ED-C2D4-0DFF-F032CBE5DE9E}"/>
                </a:ext>
              </a:extLst>
            </p:cNvPr>
            <p:cNvGrpSpPr/>
            <p:nvPr/>
          </p:nvGrpSpPr>
          <p:grpSpPr>
            <a:xfrm>
              <a:off x="776527" y="2372800"/>
              <a:ext cx="10989044" cy="2756985"/>
              <a:chOff x="648511" y="2328014"/>
              <a:chExt cx="10989044" cy="2756985"/>
            </a:xfrm>
          </p:grpSpPr>
          <p:pic>
            <p:nvPicPr>
              <p:cNvPr id="9" name="Content Placeholder 7" descr="Cell Tower with solid fill">
                <a:extLst>
                  <a:ext uri="{FF2B5EF4-FFF2-40B4-BE49-F238E27FC236}">
                    <a16:creationId xmlns:a16="http://schemas.microsoft.com/office/drawing/2014/main" id="{BA31B549-8E04-DDEF-94B4-F7DC58F16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5123" y="2610214"/>
                <a:ext cx="696184" cy="696184"/>
              </a:xfrm>
              <a:prstGeom prst="rect">
                <a:avLst/>
              </a:prstGeom>
            </p:spPr>
          </p:pic>
          <p:pic>
            <p:nvPicPr>
              <p:cNvPr id="10" name="Content Placeholder 7" descr="Cell Tower with solid fill">
                <a:extLst>
                  <a:ext uri="{FF2B5EF4-FFF2-40B4-BE49-F238E27FC236}">
                    <a16:creationId xmlns:a16="http://schemas.microsoft.com/office/drawing/2014/main" id="{F7457A4A-E526-F333-6CCB-8556C8D56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5123" y="3628572"/>
                <a:ext cx="655797" cy="655797"/>
              </a:xfrm>
              <a:prstGeom prst="rect">
                <a:avLst/>
              </a:prstGeom>
            </p:spPr>
          </p:pic>
          <p:pic>
            <p:nvPicPr>
              <p:cNvPr id="15" name="Graphic 14" descr="Smart Phone with solid fill">
                <a:extLst>
                  <a:ext uri="{FF2B5EF4-FFF2-40B4-BE49-F238E27FC236}">
                    <a16:creationId xmlns:a16="http://schemas.microsoft.com/office/drawing/2014/main" id="{87991387-A7B9-5D64-DAC5-611162577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8511" y="2699088"/>
                <a:ext cx="581261" cy="581261"/>
              </a:xfrm>
              <a:prstGeom prst="rect">
                <a:avLst/>
              </a:prstGeom>
            </p:spPr>
          </p:pic>
          <p:pic>
            <p:nvPicPr>
              <p:cNvPr id="17" name="Graphic 16" descr="Car with solid fill">
                <a:extLst>
                  <a:ext uri="{FF2B5EF4-FFF2-40B4-BE49-F238E27FC236}">
                    <a16:creationId xmlns:a16="http://schemas.microsoft.com/office/drawing/2014/main" id="{E17BB6F8-A1EE-3C9F-4301-36A4E851D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8511" y="3731283"/>
                <a:ext cx="724711" cy="724711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B5AE292-3EE0-ED77-8BBF-5A61702D7ED3}"/>
                  </a:ext>
                </a:extLst>
              </p:cNvPr>
              <p:cNvGrpSpPr/>
              <p:nvPr/>
            </p:nvGrpSpPr>
            <p:grpSpPr>
              <a:xfrm>
                <a:off x="3348466" y="2570817"/>
                <a:ext cx="1966155" cy="1859098"/>
                <a:chOff x="3236781" y="2538828"/>
                <a:chExt cx="1966155" cy="1859098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16F943A-CBB5-9348-9930-271A6E87F8B6}"/>
                    </a:ext>
                  </a:extLst>
                </p:cNvPr>
                <p:cNvSpPr/>
                <p:nvPr/>
              </p:nvSpPr>
              <p:spPr>
                <a:xfrm>
                  <a:off x="3236781" y="2538828"/>
                  <a:ext cx="1966155" cy="185909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CAF2968-7712-BA71-9BA6-00AE0E92883D}"/>
                    </a:ext>
                  </a:extLst>
                </p:cNvPr>
                <p:cNvSpPr/>
                <p:nvPr/>
              </p:nvSpPr>
              <p:spPr>
                <a:xfrm>
                  <a:off x="3501956" y="2740493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FD150AD-B33D-61ED-E16B-E4C7D55CF7B3}"/>
                    </a:ext>
                  </a:extLst>
                </p:cNvPr>
                <p:cNvSpPr txBox="1"/>
                <p:nvPr/>
              </p:nvSpPr>
              <p:spPr>
                <a:xfrm>
                  <a:off x="3514862" y="2725254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DU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0F8E555-1236-83B2-D95C-B6C2252A2389}"/>
                    </a:ext>
                  </a:extLst>
                </p:cNvPr>
                <p:cNvSpPr/>
                <p:nvPr/>
              </p:nvSpPr>
              <p:spPr>
                <a:xfrm>
                  <a:off x="3474379" y="374743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A95E0B-160E-C03F-D29B-C1B78168C678}"/>
                    </a:ext>
                  </a:extLst>
                </p:cNvPr>
                <p:cNvSpPr txBox="1"/>
                <p:nvPr/>
              </p:nvSpPr>
              <p:spPr>
                <a:xfrm>
                  <a:off x="3489960" y="3720532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DU</a:t>
                  </a:r>
                  <a:endParaRPr lang="en-DE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0460D26-7C31-ABF5-0985-84514ABBC7C0}"/>
                    </a:ext>
                  </a:extLst>
                </p:cNvPr>
                <p:cNvSpPr/>
                <p:nvPr/>
              </p:nvSpPr>
              <p:spPr>
                <a:xfrm>
                  <a:off x="4407133" y="324462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81879A1-F2C8-FED6-921D-71E0F03923A8}"/>
                    </a:ext>
                  </a:extLst>
                </p:cNvPr>
                <p:cNvSpPr txBox="1"/>
                <p:nvPr/>
              </p:nvSpPr>
              <p:spPr>
                <a:xfrm>
                  <a:off x="4392070" y="3219323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CU</a:t>
                  </a:r>
                  <a:endParaRPr lang="en-DE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D33535D-E28A-FBDC-B20F-E1916EA73B3F}"/>
                  </a:ext>
                </a:extLst>
              </p:cNvPr>
              <p:cNvGrpSpPr/>
              <p:nvPr/>
            </p:nvGrpSpPr>
            <p:grpSpPr>
              <a:xfrm>
                <a:off x="5922898" y="2538828"/>
                <a:ext cx="2980944" cy="1859098"/>
                <a:chOff x="5394960" y="2538828"/>
                <a:chExt cx="2980944" cy="1859098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B3F01BF-0FEA-D91A-1B0D-FD59F09A8A37}"/>
                    </a:ext>
                  </a:extLst>
                </p:cNvPr>
                <p:cNvSpPr/>
                <p:nvPr/>
              </p:nvSpPr>
              <p:spPr>
                <a:xfrm>
                  <a:off x="5394960" y="2538828"/>
                  <a:ext cx="2980944" cy="185909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AE567A7-C23A-989F-3FCD-142204BE9615}"/>
                    </a:ext>
                  </a:extLst>
                </p:cNvPr>
                <p:cNvSpPr/>
                <p:nvPr/>
              </p:nvSpPr>
              <p:spPr>
                <a:xfrm>
                  <a:off x="5703975" y="389173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A644FDE-F90D-7040-BE3E-B3B06BD55906}"/>
                    </a:ext>
                  </a:extLst>
                </p:cNvPr>
                <p:cNvSpPr/>
                <p:nvPr/>
              </p:nvSpPr>
              <p:spPr>
                <a:xfrm>
                  <a:off x="5711414" y="3342000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6F2621-70AB-022F-E223-06B21C9D3780}"/>
                    </a:ext>
                  </a:extLst>
                </p:cNvPr>
                <p:cNvSpPr/>
                <p:nvPr/>
              </p:nvSpPr>
              <p:spPr>
                <a:xfrm>
                  <a:off x="5723945" y="270182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66796D-640B-6746-5041-2455D016B070}"/>
                    </a:ext>
                  </a:extLst>
                </p:cNvPr>
                <p:cNvSpPr/>
                <p:nvPr/>
              </p:nvSpPr>
              <p:spPr>
                <a:xfrm>
                  <a:off x="6616118" y="2699088"/>
                  <a:ext cx="609285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8B2CD8C-01D8-7204-D02A-EB71F878FD6F}"/>
                    </a:ext>
                  </a:extLst>
                </p:cNvPr>
                <p:cNvSpPr/>
                <p:nvPr/>
              </p:nvSpPr>
              <p:spPr>
                <a:xfrm>
                  <a:off x="6584935" y="3323712"/>
                  <a:ext cx="692511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EEAA4DD-3391-A0B3-1EFC-7C1C732DC0FE}"/>
                    </a:ext>
                  </a:extLst>
                </p:cNvPr>
                <p:cNvSpPr/>
                <p:nvPr/>
              </p:nvSpPr>
              <p:spPr>
                <a:xfrm>
                  <a:off x="7563048" y="268871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3FC6AD0-AABC-8E9B-05C3-9B0E5CA6FBB8}"/>
                    </a:ext>
                  </a:extLst>
                </p:cNvPr>
                <p:cNvSpPr/>
                <p:nvPr/>
              </p:nvSpPr>
              <p:spPr>
                <a:xfrm>
                  <a:off x="7485171" y="3298950"/>
                  <a:ext cx="696489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4B68641-FCFF-E903-E1DC-9EF718A97099}"/>
                    </a:ext>
                  </a:extLst>
                </p:cNvPr>
                <p:cNvSpPr txBox="1"/>
                <p:nvPr/>
              </p:nvSpPr>
              <p:spPr>
                <a:xfrm>
                  <a:off x="5666327" y="2686586"/>
                  <a:ext cx="687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AMF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AFAAAB-353F-8C3A-CD94-68D259920C3F}"/>
                    </a:ext>
                  </a:extLst>
                </p:cNvPr>
                <p:cNvSpPr txBox="1"/>
                <p:nvPr/>
              </p:nvSpPr>
              <p:spPr>
                <a:xfrm>
                  <a:off x="5634324" y="3315700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SMF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616E927-9F5D-4585-2899-8E8AFF7AEAEF}"/>
                    </a:ext>
                  </a:extLst>
                </p:cNvPr>
                <p:cNvSpPr txBox="1"/>
                <p:nvPr/>
              </p:nvSpPr>
              <p:spPr>
                <a:xfrm>
                  <a:off x="5642657" y="3885972"/>
                  <a:ext cx="7186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UPF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F01717B-1186-4934-3044-285DBEC2FE3D}"/>
                    </a:ext>
                  </a:extLst>
                </p:cNvPr>
                <p:cNvSpPr txBox="1"/>
                <p:nvPr/>
              </p:nvSpPr>
              <p:spPr>
                <a:xfrm>
                  <a:off x="6563551" y="2699088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UDM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4653725-BC6E-E79B-F188-15279AE5F430}"/>
                    </a:ext>
                  </a:extLst>
                </p:cNvPr>
                <p:cNvSpPr txBox="1"/>
                <p:nvPr/>
              </p:nvSpPr>
              <p:spPr>
                <a:xfrm>
                  <a:off x="6541092" y="3333872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NRF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4E0B468-61D4-264B-528B-06A07F89C8FE}"/>
                    </a:ext>
                  </a:extLst>
                </p:cNvPr>
                <p:cNvSpPr txBox="1"/>
                <p:nvPr/>
              </p:nvSpPr>
              <p:spPr>
                <a:xfrm>
                  <a:off x="7448607" y="2686586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NEF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2010840-654A-3B3A-CEC9-A05313F02173}"/>
                    </a:ext>
                  </a:extLst>
                </p:cNvPr>
                <p:cNvSpPr txBox="1"/>
                <p:nvPr/>
              </p:nvSpPr>
              <p:spPr>
                <a:xfrm>
                  <a:off x="7439412" y="3298950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SEPP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4" name="Graphic 43" descr="Cloud outline">
                <a:extLst>
                  <a:ext uri="{FF2B5EF4-FFF2-40B4-BE49-F238E27FC236}">
                    <a16:creationId xmlns:a16="http://schemas.microsoft.com/office/drawing/2014/main" id="{A84E3951-F2E8-9ABB-5BDD-B163666614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58501" y="2328014"/>
                <a:ext cx="1078354" cy="1078354"/>
              </a:xfrm>
              <a:prstGeom prst="rect">
                <a:avLst/>
              </a:prstGeom>
            </p:spPr>
          </p:pic>
          <p:pic>
            <p:nvPicPr>
              <p:cNvPr id="45" name="Graphic 44" descr="Cloud outline">
                <a:extLst>
                  <a:ext uri="{FF2B5EF4-FFF2-40B4-BE49-F238E27FC236}">
                    <a16:creationId xmlns:a16="http://schemas.microsoft.com/office/drawing/2014/main" id="{BA8B1969-61BB-2B68-9DA1-3CAC300CC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3325" y="3482975"/>
                <a:ext cx="1118616" cy="1118616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E919393-B08C-96EC-C270-A5F459D3890D}"/>
                  </a:ext>
                </a:extLst>
              </p:cNvPr>
              <p:cNvSpPr/>
              <p:nvPr/>
            </p:nvSpPr>
            <p:spPr>
              <a:xfrm>
                <a:off x="3348466" y="4429915"/>
                <a:ext cx="1966155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Kubernetes</a:t>
                </a:r>
                <a:endParaRPr lang="en-DE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2D471BB-073C-D685-51A2-D70000734CBF}"/>
                  </a:ext>
                </a:extLst>
              </p:cNvPr>
              <p:cNvSpPr/>
              <p:nvPr/>
            </p:nvSpPr>
            <p:spPr>
              <a:xfrm>
                <a:off x="5931042" y="4397926"/>
                <a:ext cx="2972800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72C229-C572-30AD-4A82-C0026B215330}"/>
                  </a:ext>
                </a:extLst>
              </p:cNvPr>
              <p:cNvSpPr/>
              <p:nvPr/>
            </p:nvSpPr>
            <p:spPr>
              <a:xfrm>
                <a:off x="3348466" y="4744227"/>
                <a:ext cx="1966155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OS</a:t>
                </a:r>
                <a:endParaRPr lang="en-DE" sz="16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7525BD1-E496-7BE7-EB94-4393D6D33430}"/>
                  </a:ext>
                </a:extLst>
              </p:cNvPr>
              <p:cNvSpPr/>
              <p:nvPr/>
            </p:nvSpPr>
            <p:spPr>
              <a:xfrm>
                <a:off x="5922898" y="4697328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4A9848E-8281-1F0C-B414-DF7E2B2F7403}"/>
                  </a:ext>
                </a:extLst>
              </p:cNvPr>
              <p:cNvSpPr/>
              <p:nvPr/>
            </p:nvSpPr>
            <p:spPr>
              <a:xfrm>
                <a:off x="5922898" y="4398449"/>
                <a:ext cx="2989088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Kubernetes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6938B50-2577-DFB5-2CC2-801CB840616A}"/>
                  </a:ext>
                </a:extLst>
              </p:cNvPr>
              <p:cNvSpPr/>
              <p:nvPr/>
            </p:nvSpPr>
            <p:spPr>
              <a:xfrm>
                <a:off x="5931042" y="4715094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27914E-19F0-BEC5-B930-2280841B924C}"/>
                  </a:ext>
                </a:extLst>
              </p:cNvPr>
              <p:cNvSpPr txBox="1"/>
              <p:nvPr/>
            </p:nvSpPr>
            <p:spPr>
              <a:xfrm>
                <a:off x="1978917" y="323410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20EF67C-51AB-6200-FEAB-350356A1009F}"/>
                  </a:ext>
                </a:extLst>
              </p:cNvPr>
              <p:cNvSpPr txBox="1"/>
              <p:nvPr/>
            </p:nvSpPr>
            <p:spPr>
              <a:xfrm>
                <a:off x="2002743" y="4337981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8E00DE-ED3E-9734-0C1D-8F048C7C1D01}"/>
                  </a:ext>
                </a:extLst>
              </p:cNvPr>
              <p:cNvSpPr txBox="1"/>
              <p:nvPr/>
            </p:nvSpPr>
            <p:spPr>
              <a:xfrm>
                <a:off x="663118" y="324433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CA76B7-4C6C-A3C3-1D02-9A9A1C69FF0E}"/>
                  </a:ext>
                </a:extLst>
              </p:cNvPr>
              <p:cNvSpPr txBox="1"/>
              <p:nvPr/>
            </p:nvSpPr>
            <p:spPr>
              <a:xfrm>
                <a:off x="657020" y="4327996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9" name="Graphic 58" descr="Wi-Fi outline">
                <a:extLst>
                  <a:ext uri="{FF2B5EF4-FFF2-40B4-BE49-F238E27FC236}">
                    <a16:creationId xmlns:a16="http://schemas.microsoft.com/office/drawing/2014/main" id="{BADAED2E-AAB1-3E9D-6CE1-385C4B2FF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235091">
                <a:off x="960389" y="2651719"/>
                <a:ext cx="620449" cy="620449"/>
              </a:xfrm>
              <a:prstGeom prst="rect">
                <a:avLst/>
              </a:prstGeom>
            </p:spPr>
          </p:pic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31070D-7E73-EC70-5FC8-B2463C714125}"/>
                  </a:ext>
                </a:extLst>
              </p:cNvPr>
              <p:cNvCxnSpPr>
                <a:cxnSpLocks/>
                <a:stCxn id="9" idx="3"/>
                <a:endCxn id="19" idx="1"/>
              </p:cNvCxnSpPr>
              <p:nvPr/>
            </p:nvCxnSpPr>
            <p:spPr>
              <a:xfrm flipV="1">
                <a:off x="2581307" y="2941909"/>
                <a:ext cx="1045240" cy="163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99AA339-048E-F5F1-62F5-E6CF22962CEE}"/>
                  </a:ext>
                </a:extLst>
              </p:cNvPr>
              <p:cNvCxnSpPr>
                <a:cxnSpLocks/>
                <a:stCxn id="10" idx="3"/>
                <a:endCxn id="20" idx="1"/>
              </p:cNvCxnSpPr>
              <p:nvPr/>
            </p:nvCxnSpPr>
            <p:spPr>
              <a:xfrm flipV="1">
                <a:off x="2540920" y="3935401"/>
                <a:ext cx="1060725" cy="210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FBC3ED2-A860-462F-F361-3243C8C5E743}"/>
                  </a:ext>
                </a:extLst>
              </p:cNvPr>
              <p:cNvCxnSpPr>
                <a:cxnSpLocks/>
                <a:stCxn id="19" idx="3"/>
                <a:endCxn id="21" idx="0"/>
              </p:cNvCxnSpPr>
              <p:nvPr/>
            </p:nvCxnSpPr>
            <p:spPr>
              <a:xfrm>
                <a:off x="4175187" y="2941909"/>
                <a:ext cx="602888" cy="3094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E2CE9F-AE99-ED77-487D-F6F4A4E9A463}"/>
                  </a:ext>
                </a:extLst>
              </p:cNvPr>
              <p:cNvCxnSpPr>
                <a:cxnSpLocks/>
                <a:stCxn id="20" idx="3"/>
                <a:endCxn id="21" idx="2"/>
              </p:cNvCxnSpPr>
              <p:nvPr/>
            </p:nvCxnSpPr>
            <p:spPr>
              <a:xfrm flipV="1">
                <a:off x="4150285" y="3617072"/>
                <a:ext cx="627790" cy="3183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DCDED0A-8BD3-AC19-813E-B33084B21ABE}"/>
                  </a:ext>
                </a:extLst>
              </p:cNvPr>
              <p:cNvCxnSpPr>
                <a:cxnSpLocks/>
                <a:stCxn id="21" idx="3"/>
                <a:endCxn id="25" idx="1"/>
              </p:cNvCxnSpPr>
              <p:nvPr/>
            </p:nvCxnSpPr>
            <p:spPr>
              <a:xfrm flipV="1">
                <a:off x="5052395" y="2871252"/>
                <a:ext cx="1141870" cy="562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E9BA526-A9E5-420F-8270-B11941C610C3}"/>
                  </a:ext>
                </a:extLst>
              </p:cNvPr>
              <p:cNvCxnSpPr>
                <a:cxnSpLocks/>
                <a:stCxn id="35" idx="3"/>
                <a:endCxn id="27" idx="1"/>
              </p:cNvCxnSpPr>
              <p:nvPr/>
            </p:nvCxnSpPr>
            <p:spPr>
              <a:xfrm>
                <a:off x="5067458" y="3446045"/>
                <a:ext cx="1103137" cy="6245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96FE40E-0FCE-255B-9E6B-B63A79B6D217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780553" y="4042283"/>
                <a:ext cx="3082772" cy="361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7B7893E-FA81-5714-D413-9EF240EDD815}"/>
                  </a:ext>
                </a:extLst>
              </p:cNvPr>
              <p:cNvSpPr txBox="1"/>
              <p:nvPr/>
            </p:nvSpPr>
            <p:spPr>
              <a:xfrm>
                <a:off x="9912096" y="4440950"/>
                <a:ext cx="1259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Internet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C246496-B9AC-BB73-CF9F-607D9B0EF2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2868" y="3188741"/>
                <a:ext cx="1847680" cy="1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1B16F40-3D17-DCB4-AE0A-61B356259C94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8639626" y="2865161"/>
                <a:ext cx="1218875" cy="2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C824B7A-F823-4B3F-512E-A0EF3391D257}"/>
                  </a:ext>
                </a:extLst>
              </p:cNvPr>
              <p:cNvSpPr txBox="1"/>
              <p:nvPr/>
            </p:nvSpPr>
            <p:spPr>
              <a:xfrm>
                <a:off x="9512119" y="3160262"/>
                <a:ext cx="2125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Private Network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A155F8F-F32D-31C2-C23E-92A9C3EE646D}"/>
                  </a:ext>
                </a:extLst>
              </p:cNvPr>
              <p:cNvCxnSpPr>
                <a:cxnSpLocks/>
                <a:stCxn id="25" idx="2"/>
                <a:endCxn id="26" idx="0"/>
              </p:cNvCxnSpPr>
              <p:nvPr/>
            </p:nvCxnSpPr>
            <p:spPr>
              <a:xfrm flipH="1">
                <a:off x="6529903" y="3055918"/>
                <a:ext cx="8332" cy="2597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09A4D06-2460-ECE6-8A80-D92612B5A007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529902" y="3685032"/>
                <a:ext cx="1" cy="200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5645535-D23F-BFF5-B220-4B2542B99601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>
                <a:off x="7459130" y="3068420"/>
                <a:ext cx="3903" cy="2654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CFE7331-63F2-B257-06B1-284FAEBE1A4D}"/>
                  </a:ext>
                </a:extLst>
              </p:cNvPr>
              <p:cNvCxnSpPr>
                <a:cxnSpLocks/>
                <a:stCxn id="31" idx="2"/>
                <a:endCxn id="32" idx="0"/>
              </p:cNvCxnSpPr>
              <p:nvPr/>
            </p:nvCxnSpPr>
            <p:spPr>
              <a:xfrm flipH="1">
                <a:off x="8361353" y="3055918"/>
                <a:ext cx="9195" cy="243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8826768-1D99-1C1C-4416-9702B9B4208E}"/>
                </a:ext>
              </a:extLst>
            </p:cNvPr>
            <p:cNvSpPr/>
            <p:nvPr/>
          </p:nvSpPr>
          <p:spPr>
            <a:xfrm>
              <a:off x="599705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Users</a:t>
              </a:r>
              <a:endParaRPr lang="en-DE" b="1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71CF96D-C0D1-081C-AFEE-844D1B360EA3}"/>
                </a:ext>
              </a:extLst>
            </p:cNvPr>
            <p:cNvSpPr/>
            <p:nvPr/>
          </p:nvSpPr>
          <p:spPr>
            <a:xfrm>
              <a:off x="1947991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Cell site</a:t>
              </a:r>
              <a:endParaRPr lang="en-DE" b="1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8615196-B9F4-0B23-3A2C-4E22F2838970}"/>
                </a:ext>
              </a:extLst>
            </p:cNvPr>
            <p:cNvSpPr/>
            <p:nvPr/>
          </p:nvSpPr>
          <p:spPr>
            <a:xfrm>
              <a:off x="3858768" y="2098711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RAN</a:t>
              </a:r>
              <a:endParaRPr lang="en-DE" b="1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33BCF1E-6899-259D-23A0-7728B8DA1560}"/>
                </a:ext>
              </a:extLst>
            </p:cNvPr>
            <p:cNvSpPr/>
            <p:nvPr/>
          </p:nvSpPr>
          <p:spPr>
            <a:xfrm>
              <a:off x="6855046" y="2097156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Core</a:t>
              </a:r>
              <a:endParaRPr lang="en-DE" b="1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1F412CA-6C67-25F1-995A-E9E89D7A215C}"/>
                </a:ext>
              </a:extLst>
            </p:cNvPr>
            <p:cNvSpPr/>
            <p:nvPr/>
          </p:nvSpPr>
          <p:spPr>
            <a:xfrm>
              <a:off x="9186599" y="2095018"/>
              <a:ext cx="2575502" cy="3593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External Network</a:t>
              </a:r>
              <a:endParaRPr lang="en-DE" b="1" dirty="0"/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1C25A981-F9E1-DEE7-F34F-69FCCD9931D7}"/>
              </a:ext>
            </a:extLst>
          </p:cNvPr>
          <p:cNvSpPr/>
          <p:nvPr/>
        </p:nvSpPr>
        <p:spPr>
          <a:xfrm>
            <a:off x="-3232977" y="-4419600"/>
            <a:ext cx="15424977" cy="16428719"/>
          </a:xfrm>
          <a:prstGeom prst="frame">
            <a:avLst>
              <a:gd name="adj1" fmla="val 41282"/>
            </a:avLst>
          </a:prstGeom>
          <a:solidFill>
            <a:schemeClr val="tx2">
              <a:lumMod val="90000"/>
              <a:lumOff val="1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FD9EC-70A6-9CED-912D-BFEE5484574D}"/>
              </a:ext>
            </a:extLst>
          </p:cNvPr>
          <p:cNvSpPr/>
          <p:nvPr/>
        </p:nvSpPr>
        <p:spPr>
          <a:xfrm>
            <a:off x="3480270" y="4597564"/>
            <a:ext cx="1992566" cy="318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676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829A-22CD-9D3F-0F1F-5F8F9DC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6435-4D4C-83A2-659A-BF8721F2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CF46-1584-4A5F-8330-05068EBAA882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B821-D362-EDD6-E74E-41F52B66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2EDA-8914-14BE-F395-E9E2EB5B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E8F96BE-90CF-05A4-6D68-8E1A86132D62}"/>
              </a:ext>
            </a:extLst>
          </p:cNvPr>
          <p:cNvGrpSpPr/>
          <p:nvPr/>
        </p:nvGrpSpPr>
        <p:grpSpPr>
          <a:xfrm>
            <a:off x="616699" y="2210765"/>
            <a:ext cx="11165866" cy="3034767"/>
            <a:chOff x="599705" y="2095018"/>
            <a:chExt cx="11165866" cy="3034767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B71E970-A5ED-C2D4-0DFF-F032CBE5DE9E}"/>
                </a:ext>
              </a:extLst>
            </p:cNvPr>
            <p:cNvGrpSpPr/>
            <p:nvPr/>
          </p:nvGrpSpPr>
          <p:grpSpPr>
            <a:xfrm>
              <a:off x="776527" y="2372800"/>
              <a:ext cx="10989044" cy="2756985"/>
              <a:chOff x="648511" y="2328014"/>
              <a:chExt cx="10989044" cy="2756985"/>
            </a:xfrm>
          </p:grpSpPr>
          <p:pic>
            <p:nvPicPr>
              <p:cNvPr id="9" name="Content Placeholder 7" descr="Cell Tower with solid fill">
                <a:extLst>
                  <a:ext uri="{FF2B5EF4-FFF2-40B4-BE49-F238E27FC236}">
                    <a16:creationId xmlns:a16="http://schemas.microsoft.com/office/drawing/2014/main" id="{BA31B549-8E04-DDEF-94B4-F7DC58F16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5123" y="2610214"/>
                <a:ext cx="696184" cy="696184"/>
              </a:xfrm>
              <a:prstGeom prst="rect">
                <a:avLst/>
              </a:prstGeom>
            </p:spPr>
          </p:pic>
          <p:pic>
            <p:nvPicPr>
              <p:cNvPr id="10" name="Content Placeholder 7" descr="Cell Tower with solid fill">
                <a:extLst>
                  <a:ext uri="{FF2B5EF4-FFF2-40B4-BE49-F238E27FC236}">
                    <a16:creationId xmlns:a16="http://schemas.microsoft.com/office/drawing/2014/main" id="{F7457A4A-E526-F333-6CCB-8556C8D56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5123" y="3628572"/>
                <a:ext cx="655797" cy="655797"/>
              </a:xfrm>
              <a:prstGeom prst="rect">
                <a:avLst/>
              </a:prstGeom>
            </p:spPr>
          </p:pic>
          <p:pic>
            <p:nvPicPr>
              <p:cNvPr id="15" name="Graphic 14" descr="Smart Phone with solid fill">
                <a:extLst>
                  <a:ext uri="{FF2B5EF4-FFF2-40B4-BE49-F238E27FC236}">
                    <a16:creationId xmlns:a16="http://schemas.microsoft.com/office/drawing/2014/main" id="{87991387-A7B9-5D64-DAC5-611162577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8511" y="2699088"/>
                <a:ext cx="581261" cy="581261"/>
              </a:xfrm>
              <a:prstGeom prst="rect">
                <a:avLst/>
              </a:prstGeom>
            </p:spPr>
          </p:pic>
          <p:pic>
            <p:nvPicPr>
              <p:cNvPr id="17" name="Graphic 16" descr="Car with solid fill">
                <a:extLst>
                  <a:ext uri="{FF2B5EF4-FFF2-40B4-BE49-F238E27FC236}">
                    <a16:creationId xmlns:a16="http://schemas.microsoft.com/office/drawing/2014/main" id="{E17BB6F8-A1EE-3C9F-4301-36A4E851D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8511" y="3731283"/>
                <a:ext cx="724711" cy="724711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B5AE292-3EE0-ED77-8BBF-5A61702D7ED3}"/>
                  </a:ext>
                </a:extLst>
              </p:cNvPr>
              <p:cNvGrpSpPr/>
              <p:nvPr/>
            </p:nvGrpSpPr>
            <p:grpSpPr>
              <a:xfrm>
                <a:off x="3348466" y="2570817"/>
                <a:ext cx="1966155" cy="1859098"/>
                <a:chOff x="3236781" y="2538828"/>
                <a:chExt cx="1966155" cy="1859098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16F943A-CBB5-9348-9930-271A6E87F8B6}"/>
                    </a:ext>
                  </a:extLst>
                </p:cNvPr>
                <p:cNvSpPr/>
                <p:nvPr/>
              </p:nvSpPr>
              <p:spPr>
                <a:xfrm>
                  <a:off x="3236781" y="2538828"/>
                  <a:ext cx="1966155" cy="185909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CAF2968-7712-BA71-9BA6-00AE0E92883D}"/>
                    </a:ext>
                  </a:extLst>
                </p:cNvPr>
                <p:cNvSpPr/>
                <p:nvPr/>
              </p:nvSpPr>
              <p:spPr>
                <a:xfrm>
                  <a:off x="3501956" y="2740493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FD150AD-B33D-61ED-E16B-E4C7D55CF7B3}"/>
                    </a:ext>
                  </a:extLst>
                </p:cNvPr>
                <p:cNvSpPr txBox="1"/>
                <p:nvPr/>
              </p:nvSpPr>
              <p:spPr>
                <a:xfrm>
                  <a:off x="3514862" y="2725254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DU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0F8E555-1236-83B2-D95C-B6C2252A2389}"/>
                    </a:ext>
                  </a:extLst>
                </p:cNvPr>
                <p:cNvSpPr/>
                <p:nvPr/>
              </p:nvSpPr>
              <p:spPr>
                <a:xfrm>
                  <a:off x="3474379" y="374743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A95E0B-160E-C03F-D29B-C1B78168C678}"/>
                    </a:ext>
                  </a:extLst>
                </p:cNvPr>
                <p:cNvSpPr txBox="1"/>
                <p:nvPr/>
              </p:nvSpPr>
              <p:spPr>
                <a:xfrm>
                  <a:off x="3489960" y="3720532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DU</a:t>
                  </a:r>
                  <a:endParaRPr lang="en-DE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0460D26-7C31-ABF5-0985-84514ABBC7C0}"/>
                    </a:ext>
                  </a:extLst>
                </p:cNvPr>
                <p:cNvSpPr/>
                <p:nvPr/>
              </p:nvSpPr>
              <p:spPr>
                <a:xfrm>
                  <a:off x="4407133" y="324462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81879A1-F2C8-FED6-921D-71E0F03923A8}"/>
                    </a:ext>
                  </a:extLst>
                </p:cNvPr>
                <p:cNvSpPr txBox="1"/>
                <p:nvPr/>
              </p:nvSpPr>
              <p:spPr>
                <a:xfrm>
                  <a:off x="4392070" y="3219323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CU</a:t>
                  </a:r>
                  <a:endParaRPr lang="en-DE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D33535D-E28A-FBDC-B20F-E1916EA73B3F}"/>
                  </a:ext>
                </a:extLst>
              </p:cNvPr>
              <p:cNvGrpSpPr/>
              <p:nvPr/>
            </p:nvGrpSpPr>
            <p:grpSpPr>
              <a:xfrm>
                <a:off x="5922898" y="2538828"/>
                <a:ext cx="2980944" cy="1859098"/>
                <a:chOff x="5394960" y="2538828"/>
                <a:chExt cx="2980944" cy="1859098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B3F01BF-0FEA-D91A-1B0D-FD59F09A8A37}"/>
                    </a:ext>
                  </a:extLst>
                </p:cNvPr>
                <p:cNvSpPr/>
                <p:nvPr/>
              </p:nvSpPr>
              <p:spPr>
                <a:xfrm>
                  <a:off x="5394960" y="2538828"/>
                  <a:ext cx="2980944" cy="185909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AE567A7-C23A-989F-3FCD-142204BE9615}"/>
                    </a:ext>
                  </a:extLst>
                </p:cNvPr>
                <p:cNvSpPr/>
                <p:nvPr/>
              </p:nvSpPr>
              <p:spPr>
                <a:xfrm>
                  <a:off x="5703975" y="389173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A644FDE-F90D-7040-BE3E-B3B06BD55906}"/>
                    </a:ext>
                  </a:extLst>
                </p:cNvPr>
                <p:cNvSpPr/>
                <p:nvPr/>
              </p:nvSpPr>
              <p:spPr>
                <a:xfrm>
                  <a:off x="5711414" y="3342000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6F2621-70AB-022F-E223-06B21C9D3780}"/>
                    </a:ext>
                  </a:extLst>
                </p:cNvPr>
                <p:cNvSpPr/>
                <p:nvPr/>
              </p:nvSpPr>
              <p:spPr>
                <a:xfrm>
                  <a:off x="5723945" y="270182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66796D-640B-6746-5041-2455D016B070}"/>
                    </a:ext>
                  </a:extLst>
                </p:cNvPr>
                <p:cNvSpPr/>
                <p:nvPr/>
              </p:nvSpPr>
              <p:spPr>
                <a:xfrm>
                  <a:off x="6616118" y="2699088"/>
                  <a:ext cx="609285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8B2CD8C-01D8-7204-D02A-EB71F878FD6F}"/>
                    </a:ext>
                  </a:extLst>
                </p:cNvPr>
                <p:cNvSpPr/>
                <p:nvPr/>
              </p:nvSpPr>
              <p:spPr>
                <a:xfrm>
                  <a:off x="6584935" y="3323712"/>
                  <a:ext cx="692511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EEAA4DD-3391-A0B3-1EFC-7C1C732DC0FE}"/>
                    </a:ext>
                  </a:extLst>
                </p:cNvPr>
                <p:cNvSpPr/>
                <p:nvPr/>
              </p:nvSpPr>
              <p:spPr>
                <a:xfrm>
                  <a:off x="7563048" y="268871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3FC6AD0-AABC-8E9B-05C3-9B0E5CA6FBB8}"/>
                    </a:ext>
                  </a:extLst>
                </p:cNvPr>
                <p:cNvSpPr/>
                <p:nvPr/>
              </p:nvSpPr>
              <p:spPr>
                <a:xfrm>
                  <a:off x="7485171" y="3298950"/>
                  <a:ext cx="696489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4B68641-FCFF-E903-E1DC-9EF718A97099}"/>
                    </a:ext>
                  </a:extLst>
                </p:cNvPr>
                <p:cNvSpPr txBox="1"/>
                <p:nvPr/>
              </p:nvSpPr>
              <p:spPr>
                <a:xfrm>
                  <a:off x="5666327" y="2686586"/>
                  <a:ext cx="687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AMF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AFAAAB-353F-8C3A-CD94-68D259920C3F}"/>
                    </a:ext>
                  </a:extLst>
                </p:cNvPr>
                <p:cNvSpPr txBox="1"/>
                <p:nvPr/>
              </p:nvSpPr>
              <p:spPr>
                <a:xfrm>
                  <a:off x="5634324" y="3315700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SMF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616E927-9F5D-4585-2899-8E8AFF7AEAEF}"/>
                    </a:ext>
                  </a:extLst>
                </p:cNvPr>
                <p:cNvSpPr txBox="1"/>
                <p:nvPr/>
              </p:nvSpPr>
              <p:spPr>
                <a:xfrm>
                  <a:off x="5642657" y="3885972"/>
                  <a:ext cx="7186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UPF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F01717B-1186-4934-3044-285DBEC2FE3D}"/>
                    </a:ext>
                  </a:extLst>
                </p:cNvPr>
                <p:cNvSpPr txBox="1"/>
                <p:nvPr/>
              </p:nvSpPr>
              <p:spPr>
                <a:xfrm>
                  <a:off x="6563551" y="2699088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UDM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4653725-BC6E-E79B-F188-15279AE5F430}"/>
                    </a:ext>
                  </a:extLst>
                </p:cNvPr>
                <p:cNvSpPr txBox="1"/>
                <p:nvPr/>
              </p:nvSpPr>
              <p:spPr>
                <a:xfrm>
                  <a:off x="6541092" y="3333872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NRF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4E0B468-61D4-264B-528B-06A07F89C8FE}"/>
                    </a:ext>
                  </a:extLst>
                </p:cNvPr>
                <p:cNvSpPr txBox="1"/>
                <p:nvPr/>
              </p:nvSpPr>
              <p:spPr>
                <a:xfrm>
                  <a:off x="7448607" y="2686586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NEF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2010840-654A-3B3A-CEC9-A05313F02173}"/>
                    </a:ext>
                  </a:extLst>
                </p:cNvPr>
                <p:cNvSpPr txBox="1"/>
                <p:nvPr/>
              </p:nvSpPr>
              <p:spPr>
                <a:xfrm>
                  <a:off x="7439412" y="3298950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SEPP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4" name="Graphic 43" descr="Cloud outline">
                <a:extLst>
                  <a:ext uri="{FF2B5EF4-FFF2-40B4-BE49-F238E27FC236}">
                    <a16:creationId xmlns:a16="http://schemas.microsoft.com/office/drawing/2014/main" id="{A84E3951-F2E8-9ABB-5BDD-B163666614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58501" y="2328014"/>
                <a:ext cx="1078354" cy="1078354"/>
              </a:xfrm>
              <a:prstGeom prst="rect">
                <a:avLst/>
              </a:prstGeom>
            </p:spPr>
          </p:pic>
          <p:pic>
            <p:nvPicPr>
              <p:cNvPr id="45" name="Graphic 44" descr="Cloud outline">
                <a:extLst>
                  <a:ext uri="{FF2B5EF4-FFF2-40B4-BE49-F238E27FC236}">
                    <a16:creationId xmlns:a16="http://schemas.microsoft.com/office/drawing/2014/main" id="{BA8B1969-61BB-2B68-9DA1-3CAC300CC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3325" y="3482975"/>
                <a:ext cx="1118616" cy="1118616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E919393-B08C-96EC-C270-A5F459D3890D}"/>
                  </a:ext>
                </a:extLst>
              </p:cNvPr>
              <p:cNvSpPr/>
              <p:nvPr/>
            </p:nvSpPr>
            <p:spPr>
              <a:xfrm>
                <a:off x="3348466" y="4429915"/>
                <a:ext cx="1966155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Kubernetes</a:t>
                </a:r>
                <a:endParaRPr lang="en-DE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2D471BB-073C-D685-51A2-D70000734CBF}"/>
                  </a:ext>
                </a:extLst>
              </p:cNvPr>
              <p:cNvSpPr/>
              <p:nvPr/>
            </p:nvSpPr>
            <p:spPr>
              <a:xfrm>
                <a:off x="5931042" y="4397926"/>
                <a:ext cx="2972800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72C229-C572-30AD-4A82-C0026B215330}"/>
                  </a:ext>
                </a:extLst>
              </p:cNvPr>
              <p:cNvSpPr/>
              <p:nvPr/>
            </p:nvSpPr>
            <p:spPr>
              <a:xfrm>
                <a:off x="3348466" y="4744227"/>
                <a:ext cx="1966155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OS</a:t>
                </a:r>
                <a:endParaRPr lang="en-DE" sz="16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7525BD1-E496-7BE7-EB94-4393D6D33430}"/>
                  </a:ext>
                </a:extLst>
              </p:cNvPr>
              <p:cNvSpPr/>
              <p:nvPr/>
            </p:nvSpPr>
            <p:spPr>
              <a:xfrm>
                <a:off x="5922898" y="4697328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4A9848E-8281-1F0C-B414-DF7E2B2F7403}"/>
                  </a:ext>
                </a:extLst>
              </p:cNvPr>
              <p:cNvSpPr/>
              <p:nvPr/>
            </p:nvSpPr>
            <p:spPr>
              <a:xfrm>
                <a:off x="5922898" y="4398449"/>
                <a:ext cx="2989088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Kubernetes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6938B50-2577-DFB5-2CC2-801CB840616A}"/>
                  </a:ext>
                </a:extLst>
              </p:cNvPr>
              <p:cNvSpPr/>
              <p:nvPr/>
            </p:nvSpPr>
            <p:spPr>
              <a:xfrm>
                <a:off x="5931042" y="4715094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27914E-19F0-BEC5-B930-2280841B924C}"/>
                  </a:ext>
                </a:extLst>
              </p:cNvPr>
              <p:cNvSpPr txBox="1"/>
              <p:nvPr/>
            </p:nvSpPr>
            <p:spPr>
              <a:xfrm>
                <a:off x="1978917" y="323410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20EF67C-51AB-6200-FEAB-350356A1009F}"/>
                  </a:ext>
                </a:extLst>
              </p:cNvPr>
              <p:cNvSpPr txBox="1"/>
              <p:nvPr/>
            </p:nvSpPr>
            <p:spPr>
              <a:xfrm>
                <a:off x="2002743" y="4337981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8E00DE-ED3E-9734-0C1D-8F048C7C1D01}"/>
                  </a:ext>
                </a:extLst>
              </p:cNvPr>
              <p:cNvSpPr txBox="1"/>
              <p:nvPr/>
            </p:nvSpPr>
            <p:spPr>
              <a:xfrm>
                <a:off x="663118" y="324433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CA76B7-4C6C-A3C3-1D02-9A9A1C69FF0E}"/>
                  </a:ext>
                </a:extLst>
              </p:cNvPr>
              <p:cNvSpPr txBox="1"/>
              <p:nvPr/>
            </p:nvSpPr>
            <p:spPr>
              <a:xfrm>
                <a:off x="657020" y="4327996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9" name="Graphic 58" descr="Wi-Fi outline">
                <a:extLst>
                  <a:ext uri="{FF2B5EF4-FFF2-40B4-BE49-F238E27FC236}">
                    <a16:creationId xmlns:a16="http://schemas.microsoft.com/office/drawing/2014/main" id="{BADAED2E-AAB1-3E9D-6CE1-385C4B2FF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235091">
                <a:off x="960389" y="2651719"/>
                <a:ext cx="620449" cy="620449"/>
              </a:xfrm>
              <a:prstGeom prst="rect">
                <a:avLst/>
              </a:prstGeom>
            </p:spPr>
          </p:pic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31070D-7E73-EC70-5FC8-B2463C714125}"/>
                  </a:ext>
                </a:extLst>
              </p:cNvPr>
              <p:cNvCxnSpPr>
                <a:cxnSpLocks/>
                <a:stCxn id="9" idx="3"/>
                <a:endCxn id="19" idx="1"/>
              </p:cNvCxnSpPr>
              <p:nvPr/>
            </p:nvCxnSpPr>
            <p:spPr>
              <a:xfrm flipV="1">
                <a:off x="2581307" y="2941909"/>
                <a:ext cx="1045240" cy="163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99AA339-048E-F5F1-62F5-E6CF22962CEE}"/>
                  </a:ext>
                </a:extLst>
              </p:cNvPr>
              <p:cNvCxnSpPr>
                <a:cxnSpLocks/>
                <a:stCxn id="10" idx="3"/>
                <a:endCxn id="20" idx="1"/>
              </p:cNvCxnSpPr>
              <p:nvPr/>
            </p:nvCxnSpPr>
            <p:spPr>
              <a:xfrm flipV="1">
                <a:off x="2540920" y="3935401"/>
                <a:ext cx="1060725" cy="210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FBC3ED2-A860-462F-F361-3243C8C5E743}"/>
                  </a:ext>
                </a:extLst>
              </p:cNvPr>
              <p:cNvCxnSpPr>
                <a:cxnSpLocks/>
                <a:stCxn id="19" idx="3"/>
                <a:endCxn id="21" idx="0"/>
              </p:cNvCxnSpPr>
              <p:nvPr/>
            </p:nvCxnSpPr>
            <p:spPr>
              <a:xfrm>
                <a:off x="4175187" y="2941909"/>
                <a:ext cx="602888" cy="3094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E2CE9F-AE99-ED77-487D-F6F4A4E9A463}"/>
                  </a:ext>
                </a:extLst>
              </p:cNvPr>
              <p:cNvCxnSpPr>
                <a:cxnSpLocks/>
                <a:stCxn id="20" idx="3"/>
                <a:endCxn id="21" idx="2"/>
              </p:cNvCxnSpPr>
              <p:nvPr/>
            </p:nvCxnSpPr>
            <p:spPr>
              <a:xfrm flipV="1">
                <a:off x="4150285" y="3617072"/>
                <a:ext cx="627790" cy="3183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DCDED0A-8BD3-AC19-813E-B33084B21ABE}"/>
                  </a:ext>
                </a:extLst>
              </p:cNvPr>
              <p:cNvCxnSpPr>
                <a:cxnSpLocks/>
                <a:stCxn id="21" idx="3"/>
                <a:endCxn id="25" idx="1"/>
              </p:cNvCxnSpPr>
              <p:nvPr/>
            </p:nvCxnSpPr>
            <p:spPr>
              <a:xfrm flipV="1">
                <a:off x="5052395" y="2871252"/>
                <a:ext cx="1141870" cy="562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E9BA526-A9E5-420F-8270-B11941C610C3}"/>
                  </a:ext>
                </a:extLst>
              </p:cNvPr>
              <p:cNvCxnSpPr>
                <a:cxnSpLocks/>
                <a:stCxn id="35" idx="3"/>
                <a:endCxn id="27" idx="1"/>
              </p:cNvCxnSpPr>
              <p:nvPr/>
            </p:nvCxnSpPr>
            <p:spPr>
              <a:xfrm>
                <a:off x="5067458" y="3446045"/>
                <a:ext cx="1103137" cy="6245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96FE40E-0FCE-255B-9E6B-B63A79B6D217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780553" y="4042283"/>
                <a:ext cx="3082772" cy="361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7B7893E-FA81-5714-D413-9EF240EDD815}"/>
                  </a:ext>
                </a:extLst>
              </p:cNvPr>
              <p:cNvSpPr txBox="1"/>
              <p:nvPr/>
            </p:nvSpPr>
            <p:spPr>
              <a:xfrm>
                <a:off x="9912096" y="4440950"/>
                <a:ext cx="1259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Internet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C246496-B9AC-BB73-CF9F-607D9B0EF2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2868" y="3188741"/>
                <a:ext cx="1847680" cy="1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1B16F40-3D17-DCB4-AE0A-61B356259C94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8639626" y="2865161"/>
                <a:ext cx="1218875" cy="2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C824B7A-F823-4B3F-512E-A0EF3391D257}"/>
                  </a:ext>
                </a:extLst>
              </p:cNvPr>
              <p:cNvSpPr txBox="1"/>
              <p:nvPr/>
            </p:nvSpPr>
            <p:spPr>
              <a:xfrm>
                <a:off x="9512119" y="3160262"/>
                <a:ext cx="2125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Private Network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A155F8F-F32D-31C2-C23E-92A9C3EE646D}"/>
                  </a:ext>
                </a:extLst>
              </p:cNvPr>
              <p:cNvCxnSpPr>
                <a:cxnSpLocks/>
                <a:stCxn id="25" idx="2"/>
                <a:endCxn id="26" idx="0"/>
              </p:cNvCxnSpPr>
              <p:nvPr/>
            </p:nvCxnSpPr>
            <p:spPr>
              <a:xfrm flipH="1">
                <a:off x="6529903" y="3055918"/>
                <a:ext cx="8332" cy="2597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09A4D06-2460-ECE6-8A80-D92612B5A007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529902" y="3685032"/>
                <a:ext cx="1" cy="200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5645535-D23F-BFF5-B220-4B2542B99601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>
                <a:off x="7459130" y="3068420"/>
                <a:ext cx="3903" cy="2654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CFE7331-63F2-B257-06B1-284FAEBE1A4D}"/>
                  </a:ext>
                </a:extLst>
              </p:cNvPr>
              <p:cNvCxnSpPr>
                <a:cxnSpLocks/>
                <a:stCxn id="31" idx="2"/>
                <a:endCxn id="32" idx="0"/>
              </p:cNvCxnSpPr>
              <p:nvPr/>
            </p:nvCxnSpPr>
            <p:spPr>
              <a:xfrm flipH="1">
                <a:off x="8361353" y="3055918"/>
                <a:ext cx="9195" cy="243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8826768-1D99-1C1C-4416-9702B9B4208E}"/>
                </a:ext>
              </a:extLst>
            </p:cNvPr>
            <p:cNvSpPr/>
            <p:nvPr/>
          </p:nvSpPr>
          <p:spPr>
            <a:xfrm>
              <a:off x="599705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Users</a:t>
              </a:r>
              <a:endParaRPr lang="en-DE" b="1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71CF96D-C0D1-081C-AFEE-844D1B360EA3}"/>
                </a:ext>
              </a:extLst>
            </p:cNvPr>
            <p:cNvSpPr/>
            <p:nvPr/>
          </p:nvSpPr>
          <p:spPr>
            <a:xfrm>
              <a:off x="1947991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Cell site</a:t>
              </a:r>
              <a:endParaRPr lang="en-DE" b="1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8615196-B9F4-0B23-3A2C-4E22F2838970}"/>
                </a:ext>
              </a:extLst>
            </p:cNvPr>
            <p:cNvSpPr/>
            <p:nvPr/>
          </p:nvSpPr>
          <p:spPr>
            <a:xfrm>
              <a:off x="3858768" y="2098711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RAN</a:t>
              </a:r>
              <a:endParaRPr lang="en-DE" b="1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33BCF1E-6899-259D-23A0-7728B8DA1560}"/>
                </a:ext>
              </a:extLst>
            </p:cNvPr>
            <p:cNvSpPr/>
            <p:nvPr/>
          </p:nvSpPr>
          <p:spPr>
            <a:xfrm>
              <a:off x="6855046" y="2097156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Core</a:t>
              </a:r>
              <a:endParaRPr lang="en-DE" b="1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1F412CA-6C67-25F1-995A-E9E89D7A215C}"/>
                </a:ext>
              </a:extLst>
            </p:cNvPr>
            <p:cNvSpPr/>
            <p:nvPr/>
          </p:nvSpPr>
          <p:spPr>
            <a:xfrm>
              <a:off x="9186599" y="2095018"/>
              <a:ext cx="2575502" cy="3593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External Network</a:t>
              </a:r>
              <a:endParaRPr lang="en-DE" b="1" dirty="0"/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1C25A981-F9E1-DEE7-F34F-69FCCD9931D7}"/>
              </a:ext>
            </a:extLst>
          </p:cNvPr>
          <p:cNvSpPr/>
          <p:nvPr/>
        </p:nvSpPr>
        <p:spPr>
          <a:xfrm>
            <a:off x="-3232977" y="-4419600"/>
            <a:ext cx="15424977" cy="16428719"/>
          </a:xfrm>
          <a:prstGeom prst="frame">
            <a:avLst>
              <a:gd name="adj1" fmla="val 41282"/>
            </a:avLst>
          </a:prstGeom>
          <a:solidFill>
            <a:schemeClr val="tx2">
              <a:lumMod val="90000"/>
              <a:lumOff val="1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FD9EC-70A6-9CED-912D-BFEE5484574D}"/>
              </a:ext>
            </a:extLst>
          </p:cNvPr>
          <p:cNvSpPr/>
          <p:nvPr/>
        </p:nvSpPr>
        <p:spPr>
          <a:xfrm>
            <a:off x="3480270" y="4597564"/>
            <a:ext cx="1992566" cy="318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989199-D3DD-496F-79F8-2B8AD3B2B2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9039" y="79533"/>
            <a:ext cx="10401183" cy="410551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368089D-728E-55D5-B621-6C19E76E2506}"/>
              </a:ext>
            </a:extLst>
          </p:cNvPr>
          <p:cNvSpPr/>
          <p:nvPr/>
        </p:nvSpPr>
        <p:spPr>
          <a:xfrm rot="16200000">
            <a:off x="4275719" y="4180760"/>
            <a:ext cx="372122" cy="398789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2FD992-E1CD-A569-B07F-31AC82116F81}"/>
              </a:ext>
            </a:extLst>
          </p:cNvPr>
          <p:cNvSpPr/>
          <p:nvPr/>
        </p:nvSpPr>
        <p:spPr>
          <a:xfrm>
            <a:off x="259039" y="58820"/>
            <a:ext cx="10415810" cy="4124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60A11-7A98-3EA9-75F9-FA1A6F0F61C7}"/>
              </a:ext>
            </a:extLst>
          </p:cNvPr>
          <p:cNvSpPr txBox="1"/>
          <p:nvPr/>
        </p:nvSpPr>
        <p:spPr>
          <a:xfrm>
            <a:off x="6271233" y="4332808"/>
            <a:ext cx="379401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Searching Vulnerability for Kubernetes in CVE Database</a:t>
            </a:r>
            <a:endParaRPr lang="en-D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8340E2-16BF-E41C-6FC9-4CCEC12B018D}"/>
              </a:ext>
            </a:extLst>
          </p:cNvPr>
          <p:cNvSpPr txBox="1"/>
          <p:nvPr/>
        </p:nvSpPr>
        <p:spPr>
          <a:xfrm>
            <a:off x="2578672" y="4205797"/>
            <a:ext cx="898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[5]</a:t>
            </a:r>
            <a:endParaRPr lang="en-D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5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829A-22CD-9D3F-0F1F-5F8F9DC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6435-4D4C-83A2-659A-BF8721F2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CF46-1584-4A5F-8330-05068EBAA882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B821-D362-EDD6-E74E-41F52B66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2EDA-8914-14BE-F395-E9E2EB5B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E8F96BE-90CF-05A4-6D68-8E1A86132D62}"/>
              </a:ext>
            </a:extLst>
          </p:cNvPr>
          <p:cNvGrpSpPr/>
          <p:nvPr/>
        </p:nvGrpSpPr>
        <p:grpSpPr>
          <a:xfrm>
            <a:off x="616699" y="2210765"/>
            <a:ext cx="11165866" cy="3034767"/>
            <a:chOff x="599705" y="2095018"/>
            <a:chExt cx="11165866" cy="3034767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B71E970-A5ED-C2D4-0DFF-F032CBE5DE9E}"/>
                </a:ext>
              </a:extLst>
            </p:cNvPr>
            <p:cNvGrpSpPr/>
            <p:nvPr/>
          </p:nvGrpSpPr>
          <p:grpSpPr>
            <a:xfrm>
              <a:off x="776527" y="2372800"/>
              <a:ext cx="10989044" cy="2756985"/>
              <a:chOff x="648511" y="2328014"/>
              <a:chExt cx="10989044" cy="2756985"/>
            </a:xfrm>
          </p:grpSpPr>
          <p:pic>
            <p:nvPicPr>
              <p:cNvPr id="9" name="Content Placeholder 7" descr="Cell Tower with solid fill">
                <a:extLst>
                  <a:ext uri="{FF2B5EF4-FFF2-40B4-BE49-F238E27FC236}">
                    <a16:creationId xmlns:a16="http://schemas.microsoft.com/office/drawing/2014/main" id="{BA31B549-8E04-DDEF-94B4-F7DC58F16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5123" y="2610214"/>
                <a:ext cx="696184" cy="696184"/>
              </a:xfrm>
              <a:prstGeom prst="rect">
                <a:avLst/>
              </a:prstGeom>
            </p:spPr>
          </p:pic>
          <p:pic>
            <p:nvPicPr>
              <p:cNvPr id="10" name="Content Placeholder 7" descr="Cell Tower with solid fill">
                <a:extLst>
                  <a:ext uri="{FF2B5EF4-FFF2-40B4-BE49-F238E27FC236}">
                    <a16:creationId xmlns:a16="http://schemas.microsoft.com/office/drawing/2014/main" id="{F7457A4A-E526-F333-6CCB-8556C8D56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5123" y="3628572"/>
                <a:ext cx="655797" cy="655797"/>
              </a:xfrm>
              <a:prstGeom prst="rect">
                <a:avLst/>
              </a:prstGeom>
            </p:spPr>
          </p:pic>
          <p:pic>
            <p:nvPicPr>
              <p:cNvPr id="15" name="Graphic 14" descr="Smart Phone with solid fill">
                <a:extLst>
                  <a:ext uri="{FF2B5EF4-FFF2-40B4-BE49-F238E27FC236}">
                    <a16:creationId xmlns:a16="http://schemas.microsoft.com/office/drawing/2014/main" id="{87991387-A7B9-5D64-DAC5-611162577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8511" y="2699088"/>
                <a:ext cx="581261" cy="581261"/>
              </a:xfrm>
              <a:prstGeom prst="rect">
                <a:avLst/>
              </a:prstGeom>
            </p:spPr>
          </p:pic>
          <p:pic>
            <p:nvPicPr>
              <p:cNvPr id="17" name="Graphic 16" descr="Car with solid fill">
                <a:extLst>
                  <a:ext uri="{FF2B5EF4-FFF2-40B4-BE49-F238E27FC236}">
                    <a16:creationId xmlns:a16="http://schemas.microsoft.com/office/drawing/2014/main" id="{E17BB6F8-A1EE-3C9F-4301-36A4E851D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8511" y="3731283"/>
                <a:ext cx="724711" cy="724711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B5AE292-3EE0-ED77-8BBF-5A61702D7ED3}"/>
                  </a:ext>
                </a:extLst>
              </p:cNvPr>
              <p:cNvGrpSpPr/>
              <p:nvPr/>
            </p:nvGrpSpPr>
            <p:grpSpPr>
              <a:xfrm>
                <a:off x="3348466" y="2570817"/>
                <a:ext cx="1966155" cy="1859098"/>
                <a:chOff x="3236781" y="2538828"/>
                <a:chExt cx="1966155" cy="1859098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16F943A-CBB5-9348-9930-271A6E87F8B6}"/>
                    </a:ext>
                  </a:extLst>
                </p:cNvPr>
                <p:cNvSpPr/>
                <p:nvPr/>
              </p:nvSpPr>
              <p:spPr>
                <a:xfrm>
                  <a:off x="3236781" y="2538828"/>
                  <a:ext cx="1966155" cy="185909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CAF2968-7712-BA71-9BA6-00AE0E92883D}"/>
                    </a:ext>
                  </a:extLst>
                </p:cNvPr>
                <p:cNvSpPr/>
                <p:nvPr/>
              </p:nvSpPr>
              <p:spPr>
                <a:xfrm>
                  <a:off x="3501956" y="2740493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FD150AD-B33D-61ED-E16B-E4C7D55CF7B3}"/>
                    </a:ext>
                  </a:extLst>
                </p:cNvPr>
                <p:cNvSpPr txBox="1"/>
                <p:nvPr/>
              </p:nvSpPr>
              <p:spPr>
                <a:xfrm>
                  <a:off x="3514862" y="2725254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DU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0F8E555-1236-83B2-D95C-B6C2252A2389}"/>
                    </a:ext>
                  </a:extLst>
                </p:cNvPr>
                <p:cNvSpPr/>
                <p:nvPr/>
              </p:nvSpPr>
              <p:spPr>
                <a:xfrm>
                  <a:off x="3474379" y="374743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A95E0B-160E-C03F-D29B-C1B78168C678}"/>
                    </a:ext>
                  </a:extLst>
                </p:cNvPr>
                <p:cNvSpPr txBox="1"/>
                <p:nvPr/>
              </p:nvSpPr>
              <p:spPr>
                <a:xfrm>
                  <a:off x="3489960" y="3720532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DU</a:t>
                  </a:r>
                  <a:endParaRPr lang="en-DE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0460D26-7C31-ABF5-0985-84514ABBC7C0}"/>
                    </a:ext>
                  </a:extLst>
                </p:cNvPr>
                <p:cNvSpPr/>
                <p:nvPr/>
              </p:nvSpPr>
              <p:spPr>
                <a:xfrm>
                  <a:off x="4407133" y="324462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81879A1-F2C8-FED6-921D-71E0F03923A8}"/>
                    </a:ext>
                  </a:extLst>
                </p:cNvPr>
                <p:cNvSpPr txBox="1"/>
                <p:nvPr/>
              </p:nvSpPr>
              <p:spPr>
                <a:xfrm>
                  <a:off x="4392070" y="3219323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CU</a:t>
                  </a:r>
                  <a:endParaRPr lang="en-DE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D33535D-E28A-FBDC-B20F-E1916EA73B3F}"/>
                  </a:ext>
                </a:extLst>
              </p:cNvPr>
              <p:cNvGrpSpPr/>
              <p:nvPr/>
            </p:nvGrpSpPr>
            <p:grpSpPr>
              <a:xfrm>
                <a:off x="5922898" y="2538828"/>
                <a:ext cx="2980944" cy="1859098"/>
                <a:chOff x="5394960" y="2538828"/>
                <a:chExt cx="2980944" cy="1859098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B3F01BF-0FEA-D91A-1B0D-FD59F09A8A37}"/>
                    </a:ext>
                  </a:extLst>
                </p:cNvPr>
                <p:cNvSpPr/>
                <p:nvPr/>
              </p:nvSpPr>
              <p:spPr>
                <a:xfrm>
                  <a:off x="5394960" y="2538828"/>
                  <a:ext cx="2980944" cy="185909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AE567A7-C23A-989F-3FCD-142204BE9615}"/>
                    </a:ext>
                  </a:extLst>
                </p:cNvPr>
                <p:cNvSpPr/>
                <p:nvPr/>
              </p:nvSpPr>
              <p:spPr>
                <a:xfrm>
                  <a:off x="5703975" y="389173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A644FDE-F90D-7040-BE3E-B3B06BD55906}"/>
                    </a:ext>
                  </a:extLst>
                </p:cNvPr>
                <p:cNvSpPr/>
                <p:nvPr/>
              </p:nvSpPr>
              <p:spPr>
                <a:xfrm>
                  <a:off x="5711414" y="3342000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6F2621-70AB-022F-E223-06B21C9D3780}"/>
                    </a:ext>
                  </a:extLst>
                </p:cNvPr>
                <p:cNvSpPr/>
                <p:nvPr/>
              </p:nvSpPr>
              <p:spPr>
                <a:xfrm>
                  <a:off x="5723945" y="270182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66796D-640B-6746-5041-2455D016B070}"/>
                    </a:ext>
                  </a:extLst>
                </p:cNvPr>
                <p:cNvSpPr/>
                <p:nvPr/>
              </p:nvSpPr>
              <p:spPr>
                <a:xfrm>
                  <a:off x="6616118" y="2699088"/>
                  <a:ext cx="609285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8B2CD8C-01D8-7204-D02A-EB71F878FD6F}"/>
                    </a:ext>
                  </a:extLst>
                </p:cNvPr>
                <p:cNvSpPr/>
                <p:nvPr/>
              </p:nvSpPr>
              <p:spPr>
                <a:xfrm>
                  <a:off x="6584935" y="3323712"/>
                  <a:ext cx="692511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EEAA4DD-3391-A0B3-1EFC-7C1C732DC0FE}"/>
                    </a:ext>
                  </a:extLst>
                </p:cNvPr>
                <p:cNvSpPr/>
                <p:nvPr/>
              </p:nvSpPr>
              <p:spPr>
                <a:xfrm>
                  <a:off x="7563048" y="268871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3FC6AD0-AABC-8E9B-05C3-9B0E5CA6FBB8}"/>
                    </a:ext>
                  </a:extLst>
                </p:cNvPr>
                <p:cNvSpPr/>
                <p:nvPr/>
              </p:nvSpPr>
              <p:spPr>
                <a:xfrm>
                  <a:off x="7485171" y="3298950"/>
                  <a:ext cx="696489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4B68641-FCFF-E903-E1DC-9EF718A97099}"/>
                    </a:ext>
                  </a:extLst>
                </p:cNvPr>
                <p:cNvSpPr txBox="1"/>
                <p:nvPr/>
              </p:nvSpPr>
              <p:spPr>
                <a:xfrm>
                  <a:off x="5666327" y="2686586"/>
                  <a:ext cx="687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AMF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AFAAAB-353F-8C3A-CD94-68D259920C3F}"/>
                    </a:ext>
                  </a:extLst>
                </p:cNvPr>
                <p:cNvSpPr txBox="1"/>
                <p:nvPr/>
              </p:nvSpPr>
              <p:spPr>
                <a:xfrm>
                  <a:off x="5634324" y="3315700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SMF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616E927-9F5D-4585-2899-8E8AFF7AEAEF}"/>
                    </a:ext>
                  </a:extLst>
                </p:cNvPr>
                <p:cNvSpPr txBox="1"/>
                <p:nvPr/>
              </p:nvSpPr>
              <p:spPr>
                <a:xfrm>
                  <a:off x="5642657" y="3885972"/>
                  <a:ext cx="7186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UPF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F01717B-1186-4934-3044-285DBEC2FE3D}"/>
                    </a:ext>
                  </a:extLst>
                </p:cNvPr>
                <p:cNvSpPr txBox="1"/>
                <p:nvPr/>
              </p:nvSpPr>
              <p:spPr>
                <a:xfrm>
                  <a:off x="6563551" y="2699088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UDM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4653725-BC6E-E79B-F188-15279AE5F430}"/>
                    </a:ext>
                  </a:extLst>
                </p:cNvPr>
                <p:cNvSpPr txBox="1"/>
                <p:nvPr/>
              </p:nvSpPr>
              <p:spPr>
                <a:xfrm>
                  <a:off x="6541092" y="3333872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NRF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4E0B468-61D4-264B-528B-06A07F89C8FE}"/>
                    </a:ext>
                  </a:extLst>
                </p:cNvPr>
                <p:cNvSpPr txBox="1"/>
                <p:nvPr/>
              </p:nvSpPr>
              <p:spPr>
                <a:xfrm>
                  <a:off x="7448607" y="2686586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NEF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2010840-654A-3B3A-CEC9-A05313F02173}"/>
                    </a:ext>
                  </a:extLst>
                </p:cNvPr>
                <p:cNvSpPr txBox="1"/>
                <p:nvPr/>
              </p:nvSpPr>
              <p:spPr>
                <a:xfrm>
                  <a:off x="7439412" y="3298950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SEPP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4" name="Graphic 43" descr="Cloud outline">
                <a:extLst>
                  <a:ext uri="{FF2B5EF4-FFF2-40B4-BE49-F238E27FC236}">
                    <a16:creationId xmlns:a16="http://schemas.microsoft.com/office/drawing/2014/main" id="{A84E3951-F2E8-9ABB-5BDD-B163666614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58501" y="2328014"/>
                <a:ext cx="1078354" cy="1078354"/>
              </a:xfrm>
              <a:prstGeom prst="rect">
                <a:avLst/>
              </a:prstGeom>
            </p:spPr>
          </p:pic>
          <p:pic>
            <p:nvPicPr>
              <p:cNvPr id="45" name="Graphic 44" descr="Cloud outline">
                <a:extLst>
                  <a:ext uri="{FF2B5EF4-FFF2-40B4-BE49-F238E27FC236}">
                    <a16:creationId xmlns:a16="http://schemas.microsoft.com/office/drawing/2014/main" id="{BA8B1969-61BB-2B68-9DA1-3CAC300CC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3325" y="3482975"/>
                <a:ext cx="1118616" cy="1118616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E919393-B08C-96EC-C270-A5F459D3890D}"/>
                  </a:ext>
                </a:extLst>
              </p:cNvPr>
              <p:cNvSpPr/>
              <p:nvPr/>
            </p:nvSpPr>
            <p:spPr>
              <a:xfrm>
                <a:off x="3348466" y="4429915"/>
                <a:ext cx="1966155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Kubernetes</a:t>
                </a:r>
                <a:endParaRPr lang="en-DE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2D471BB-073C-D685-51A2-D70000734CBF}"/>
                  </a:ext>
                </a:extLst>
              </p:cNvPr>
              <p:cNvSpPr/>
              <p:nvPr/>
            </p:nvSpPr>
            <p:spPr>
              <a:xfrm>
                <a:off x="5931042" y="4397926"/>
                <a:ext cx="2972800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72C229-C572-30AD-4A82-C0026B215330}"/>
                  </a:ext>
                </a:extLst>
              </p:cNvPr>
              <p:cNvSpPr/>
              <p:nvPr/>
            </p:nvSpPr>
            <p:spPr>
              <a:xfrm>
                <a:off x="3348466" y="4744227"/>
                <a:ext cx="1966155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OS</a:t>
                </a:r>
                <a:endParaRPr lang="en-DE" sz="16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7525BD1-E496-7BE7-EB94-4393D6D33430}"/>
                  </a:ext>
                </a:extLst>
              </p:cNvPr>
              <p:cNvSpPr/>
              <p:nvPr/>
            </p:nvSpPr>
            <p:spPr>
              <a:xfrm>
                <a:off x="5922898" y="4697328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4A9848E-8281-1F0C-B414-DF7E2B2F7403}"/>
                  </a:ext>
                </a:extLst>
              </p:cNvPr>
              <p:cNvSpPr/>
              <p:nvPr/>
            </p:nvSpPr>
            <p:spPr>
              <a:xfrm>
                <a:off x="5922898" y="4398449"/>
                <a:ext cx="2989088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Kubernetes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6938B50-2577-DFB5-2CC2-801CB840616A}"/>
                  </a:ext>
                </a:extLst>
              </p:cNvPr>
              <p:cNvSpPr/>
              <p:nvPr/>
            </p:nvSpPr>
            <p:spPr>
              <a:xfrm>
                <a:off x="5931042" y="4715094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27914E-19F0-BEC5-B930-2280841B924C}"/>
                  </a:ext>
                </a:extLst>
              </p:cNvPr>
              <p:cNvSpPr txBox="1"/>
              <p:nvPr/>
            </p:nvSpPr>
            <p:spPr>
              <a:xfrm>
                <a:off x="1978917" y="323410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20EF67C-51AB-6200-FEAB-350356A1009F}"/>
                  </a:ext>
                </a:extLst>
              </p:cNvPr>
              <p:cNvSpPr txBox="1"/>
              <p:nvPr/>
            </p:nvSpPr>
            <p:spPr>
              <a:xfrm>
                <a:off x="2002743" y="4337981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8E00DE-ED3E-9734-0C1D-8F048C7C1D01}"/>
                  </a:ext>
                </a:extLst>
              </p:cNvPr>
              <p:cNvSpPr txBox="1"/>
              <p:nvPr/>
            </p:nvSpPr>
            <p:spPr>
              <a:xfrm>
                <a:off x="663118" y="324433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CA76B7-4C6C-A3C3-1D02-9A9A1C69FF0E}"/>
                  </a:ext>
                </a:extLst>
              </p:cNvPr>
              <p:cNvSpPr txBox="1"/>
              <p:nvPr/>
            </p:nvSpPr>
            <p:spPr>
              <a:xfrm>
                <a:off x="657020" y="4327996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9" name="Graphic 58" descr="Wi-Fi outline">
                <a:extLst>
                  <a:ext uri="{FF2B5EF4-FFF2-40B4-BE49-F238E27FC236}">
                    <a16:creationId xmlns:a16="http://schemas.microsoft.com/office/drawing/2014/main" id="{BADAED2E-AAB1-3E9D-6CE1-385C4B2FF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235091">
                <a:off x="960389" y="2651719"/>
                <a:ext cx="620449" cy="620449"/>
              </a:xfrm>
              <a:prstGeom prst="rect">
                <a:avLst/>
              </a:prstGeom>
            </p:spPr>
          </p:pic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31070D-7E73-EC70-5FC8-B2463C714125}"/>
                  </a:ext>
                </a:extLst>
              </p:cNvPr>
              <p:cNvCxnSpPr>
                <a:cxnSpLocks/>
                <a:stCxn id="9" idx="3"/>
                <a:endCxn id="19" idx="1"/>
              </p:cNvCxnSpPr>
              <p:nvPr/>
            </p:nvCxnSpPr>
            <p:spPr>
              <a:xfrm flipV="1">
                <a:off x="2581307" y="2941909"/>
                <a:ext cx="1045240" cy="163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99AA339-048E-F5F1-62F5-E6CF22962CEE}"/>
                  </a:ext>
                </a:extLst>
              </p:cNvPr>
              <p:cNvCxnSpPr>
                <a:cxnSpLocks/>
                <a:stCxn id="10" idx="3"/>
                <a:endCxn id="20" idx="1"/>
              </p:cNvCxnSpPr>
              <p:nvPr/>
            </p:nvCxnSpPr>
            <p:spPr>
              <a:xfrm flipV="1">
                <a:off x="2540920" y="3935401"/>
                <a:ext cx="1060725" cy="210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FBC3ED2-A860-462F-F361-3243C8C5E743}"/>
                  </a:ext>
                </a:extLst>
              </p:cNvPr>
              <p:cNvCxnSpPr>
                <a:cxnSpLocks/>
                <a:stCxn id="19" idx="3"/>
                <a:endCxn id="21" idx="0"/>
              </p:cNvCxnSpPr>
              <p:nvPr/>
            </p:nvCxnSpPr>
            <p:spPr>
              <a:xfrm>
                <a:off x="4175187" y="2941909"/>
                <a:ext cx="602888" cy="3094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E2CE9F-AE99-ED77-487D-F6F4A4E9A463}"/>
                  </a:ext>
                </a:extLst>
              </p:cNvPr>
              <p:cNvCxnSpPr>
                <a:cxnSpLocks/>
                <a:stCxn id="20" idx="3"/>
                <a:endCxn id="21" idx="2"/>
              </p:cNvCxnSpPr>
              <p:nvPr/>
            </p:nvCxnSpPr>
            <p:spPr>
              <a:xfrm flipV="1">
                <a:off x="4150285" y="3617072"/>
                <a:ext cx="627790" cy="3183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DCDED0A-8BD3-AC19-813E-B33084B21ABE}"/>
                  </a:ext>
                </a:extLst>
              </p:cNvPr>
              <p:cNvCxnSpPr>
                <a:cxnSpLocks/>
                <a:stCxn id="21" idx="3"/>
                <a:endCxn id="25" idx="1"/>
              </p:cNvCxnSpPr>
              <p:nvPr/>
            </p:nvCxnSpPr>
            <p:spPr>
              <a:xfrm flipV="1">
                <a:off x="5052395" y="2871252"/>
                <a:ext cx="1141870" cy="562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E9BA526-A9E5-420F-8270-B11941C610C3}"/>
                  </a:ext>
                </a:extLst>
              </p:cNvPr>
              <p:cNvCxnSpPr>
                <a:cxnSpLocks/>
                <a:stCxn id="35" idx="3"/>
                <a:endCxn id="27" idx="1"/>
              </p:cNvCxnSpPr>
              <p:nvPr/>
            </p:nvCxnSpPr>
            <p:spPr>
              <a:xfrm>
                <a:off x="5067458" y="3446045"/>
                <a:ext cx="1103137" cy="6245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96FE40E-0FCE-255B-9E6B-B63A79B6D217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780553" y="4042283"/>
                <a:ext cx="3082772" cy="361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7B7893E-FA81-5714-D413-9EF240EDD815}"/>
                  </a:ext>
                </a:extLst>
              </p:cNvPr>
              <p:cNvSpPr txBox="1"/>
              <p:nvPr/>
            </p:nvSpPr>
            <p:spPr>
              <a:xfrm>
                <a:off x="9912096" y="4440950"/>
                <a:ext cx="1259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Internet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C246496-B9AC-BB73-CF9F-607D9B0EF2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2868" y="3188741"/>
                <a:ext cx="1847680" cy="1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1B16F40-3D17-DCB4-AE0A-61B356259C94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8639626" y="2865161"/>
                <a:ext cx="1218875" cy="2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C824B7A-F823-4B3F-512E-A0EF3391D257}"/>
                  </a:ext>
                </a:extLst>
              </p:cNvPr>
              <p:cNvSpPr txBox="1"/>
              <p:nvPr/>
            </p:nvSpPr>
            <p:spPr>
              <a:xfrm>
                <a:off x="9512119" y="3160262"/>
                <a:ext cx="2125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Private Network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A155F8F-F32D-31C2-C23E-92A9C3EE646D}"/>
                  </a:ext>
                </a:extLst>
              </p:cNvPr>
              <p:cNvCxnSpPr>
                <a:cxnSpLocks/>
                <a:stCxn id="25" idx="2"/>
                <a:endCxn id="26" idx="0"/>
              </p:cNvCxnSpPr>
              <p:nvPr/>
            </p:nvCxnSpPr>
            <p:spPr>
              <a:xfrm flipH="1">
                <a:off x="6529903" y="3055918"/>
                <a:ext cx="8332" cy="2597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09A4D06-2460-ECE6-8A80-D92612B5A007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529902" y="3685032"/>
                <a:ext cx="1" cy="200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5645535-D23F-BFF5-B220-4B2542B99601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>
                <a:off x="7459130" y="3068420"/>
                <a:ext cx="3903" cy="2654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CFE7331-63F2-B257-06B1-284FAEBE1A4D}"/>
                  </a:ext>
                </a:extLst>
              </p:cNvPr>
              <p:cNvCxnSpPr>
                <a:cxnSpLocks/>
                <a:stCxn id="31" idx="2"/>
                <a:endCxn id="32" idx="0"/>
              </p:cNvCxnSpPr>
              <p:nvPr/>
            </p:nvCxnSpPr>
            <p:spPr>
              <a:xfrm flipH="1">
                <a:off x="8361353" y="3055918"/>
                <a:ext cx="9195" cy="243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8826768-1D99-1C1C-4416-9702B9B4208E}"/>
                </a:ext>
              </a:extLst>
            </p:cNvPr>
            <p:cNvSpPr/>
            <p:nvPr/>
          </p:nvSpPr>
          <p:spPr>
            <a:xfrm>
              <a:off x="599705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Users</a:t>
              </a:r>
              <a:endParaRPr lang="en-DE" b="1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71CF96D-C0D1-081C-AFEE-844D1B360EA3}"/>
                </a:ext>
              </a:extLst>
            </p:cNvPr>
            <p:cNvSpPr/>
            <p:nvPr/>
          </p:nvSpPr>
          <p:spPr>
            <a:xfrm>
              <a:off x="1947991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Cell site</a:t>
              </a:r>
              <a:endParaRPr lang="en-DE" b="1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8615196-B9F4-0B23-3A2C-4E22F2838970}"/>
                </a:ext>
              </a:extLst>
            </p:cNvPr>
            <p:cNvSpPr/>
            <p:nvPr/>
          </p:nvSpPr>
          <p:spPr>
            <a:xfrm>
              <a:off x="3858768" y="2098711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RAN</a:t>
              </a:r>
              <a:endParaRPr lang="en-DE" b="1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33BCF1E-6899-259D-23A0-7728B8DA1560}"/>
                </a:ext>
              </a:extLst>
            </p:cNvPr>
            <p:cNvSpPr/>
            <p:nvPr/>
          </p:nvSpPr>
          <p:spPr>
            <a:xfrm>
              <a:off x="6855046" y="2097156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Core</a:t>
              </a:r>
              <a:endParaRPr lang="en-DE" b="1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1F412CA-6C67-25F1-995A-E9E89D7A215C}"/>
                </a:ext>
              </a:extLst>
            </p:cNvPr>
            <p:cNvSpPr/>
            <p:nvPr/>
          </p:nvSpPr>
          <p:spPr>
            <a:xfrm>
              <a:off x="9186599" y="2095018"/>
              <a:ext cx="2575502" cy="3593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External Network</a:t>
              </a:r>
              <a:endParaRPr lang="en-DE" b="1" dirty="0"/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1C25A981-F9E1-DEE7-F34F-69FCCD9931D7}"/>
              </a:ext>
            </a:extLst>
          </p:cNvPr>
          <p:cNvSpPr/>
          <p:nvPr/>
        </p:nvSpPr>
        <p:spPr>
          <a:xfrm>
            <a:off x="-3232977" y="-4419600"/>
            <a:ext cx="15424977" cy="16428719"/>
          </a:xfrm>
          <a:prstGeom prst="frame">
            <a:avLst>
              <a:gd name="adj1" fmla="val 41282"/>
            </a:avLst>
          </a:prstGeom>
          <a:solidFill>
            <a:schemeClr val="tx2">
              <a:lumMod val="90000"/>
              <a:lumOff val="1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FD9EC-70A6-9CED-912D-BFEE5484574D}"/>
              </a:ext>
            </a:extLst>
          </p:cNvPr>
          <p:cNvSpPr/>
          <p:nvPr/>
        </p:nvSpPr>
        <p:spPr>
          <a:xfrm>
            <a:off x="3480270" y="4597564"/>
            <a:ext cx="1992566" cy="318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368089D-728E-55D5-B621-6C19E76E2506}"/>
              </a:ext>
            </a:extLst>
          </p:cNvPr>
          <p:cNvSpPr/>
          <p:nvPr/>
        </p:nvSpPr>
        <p:spPr>
          <a:xfrm rot="16200000">
            <a:off x="4275719" y="4180760"/>
            <a:ext cx="372122" cy="398789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2FD992-E1CD-A569-B07F-31AC82116F81}"/>
              </a:ext>
            </a:extLst>
          </p:cNvPr>
          <p:cNvSpPr/>
          <p:nvPr/>
        </p:nvSpPr>
        <p:spPr>
          <a:xfrm>
            <a:off x="259039" y="58820"/>
            <a:ext cx="10415810" cy="4124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D9E819-C413-016B-B24C-8229A31DB14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11748"/>
          <a:stretch/>
        </p:blipFill>
        <p:spPr>
          <a:xfrm>
            <a:off x="313518" y="91025"/>
            <a:ext cx="10345916" cy="40581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E06301E-790E-B38F-042D-D21E209562FD}"/>
              </a:ext>
            </a:extLst>
          </p:cNvPr>
          <p:cNvSpPr/>
          <p:nvPr/>
        </p:nvSpPr>
        <p:spPr>
          <a:xfrm>
            <a:off x="1469771" y="597356"/>
            <a:ext cx="3311235" cy="298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3F868-AD7F-8C9A-C2A3-017955709DA3}"/>
              </a:ext>
            </a:extLst>
          </p:cNvPr>
          <p:cNvSpPr txBox="1"/>
          <p:nvPr/>
        </p:nvSpPr>
        <p:spPr>
          <a:xfrm>
            <a:off x="1676875" y="226334"/>
            <a:ext cx="2732928" cy="33855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 accessed in March 2023 !!</a:t>
            </a:r>
            <a:endParaRPr lang="en-DE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DACE2-DB14-09A7-D514-DF36C727C0A5}"/>
              </a:ext>
            </a:extLst>
          </p:cNvPr>
          <p:cNvSpPr txBox="1"/>
          <p:nvPr/>
        </p:nvSpPr>
        <p:spPr>
          <a:xfrm>
            <a:off x="6271233" y="4332808"/>
            <a:ext cx="379401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Searching Vulnerability for Kubernetes in CVE Database</a:t>
            </a:r>
            <a:endParaRPr lang="en-D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AC2F99-082A-47F8-7354-307EFA359530}"/>
              </a:ext>
            </a:extLst>
          </p:cNvPr>
          <p:cNvSpPr txBox="1"/>
          <p:nvPr/>
        </p:nvSpPr>
        <p:spPr>
          <a:xfrm>
            <a:off x="2578672" y="4205797"/>
            <a:ext cx="898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[5]</a:t>
            </a:r>
            <a:endParaRPr lang="en-D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71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829A-22CD-9D3F-0F1F-5F8F9DC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6435-4D4C-83A2-659A-BF8721F2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DC3F-2FEF-477A-8E91-6838873D167A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B821-D362-EDD6-E74E-41F52B66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2EDA-8914-14BE-F395-E9E2EB5B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E8F96BE-90CF-05A4-6D68-8E1A86132D62}"/>
              </a:ext>
            </a:extLst>
          </p:cNvPr>
          <p:cNvGrpSpPr/>
          <p:nvPr/>
        </p:nvGrpSpPr>
        <p:grpSpPr>
          <a:xfrm>
            <a:off x="616699" y="2210765"/>
            <a:ext cx="11165866" cy="3034767"/>
            <a:chOff x="599705" y="2095018"/>
            <a:chExt cx="11165866" cy="3034767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B71E970-A5ED-C2D4-0DFF-F032CBE5DE9E}"/>
                </a:ext>
              </a:extLst>
            </p:cNvPr>
            <p:cNvGrpSpPr/>
            <p:nvPr/>
          </p:nvGrpSpPr>
          <p:grpSpPr>
            <a:xfrm>
              <a:off x="776527" y="2372800"/>
              <a:ext cx="10989044" cy="2756985"/>
              <a:chOff x="648511" y="2328014"/>
              <a:chExt cx="10989044" cy="2756985"/>
            </a:xfrm>
          </p:grpSpPr>
          <p:pic>
            <p:nvPicPr>
              <p:cNvPr id="9" name="Content Placeholder 7" descr="Cell Tower with solid fill">
                <a:extLst>
                  <a:ext uri="{FF2B5EF4-FFF2-40B4-BE49-F238E27FC236}">
                    <a16:creationId xmlns:a16="http://schemas.microsoft.com/office/drawing/2014/main" id="{BA31B549-8E04-DDEF-94B4-F7DC58F16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5123" y="2610214"/>
                <a:ext cx="696184" cy="696184"/>
              </a:xfrm>
              <a:prstGeom prst="rect">
                <a:avLst/>
              </a:prstGeom>
            </p:spPr>
          </p:pic>
          <p:pic>
            <p:nvPicPr>
              <p:cNvPr id="10" name="Content Placeholder 7" descr="Cell Tower with solid fill">
                <a:extLst>
                  <a:ext uri="{FF2B5EF4-FFF2-40B4-BE49-F238E27FC236}">
                    <a16:creationId xmlns:a16="http://schemas.microsoft.com/office/drawing/2014/main" id="{F7457A4A-E526-F333-6CCB-8556C8D56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5123" y="3628572"/>
                <a:ext cx="655797" cy="655797"/>
              </a:xfrm>
              <a:prstGeom prst="rect">
                <a:avLst/>
              </a:prstGeom>
            </p:spPr>
          </p:pic>
          <p:pic>
            <p:nvPicPr>
              <p:cNvPr id="15" name="Graphic 14" descr="Smart Phone with solid fill">
                <a:extLst>
                  <a:ext uri="{FF2B5EF4-FFF2-40B4-BE49-F238E27FC236}">
                    <a16:creationId xmlns:a16="http://schemas.microsoft.com/office/drawing/2014/main" id="{87991387-A7B9-5D64-DAC5-611162577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8511" y="2699088"/>
                <a:ext cx="581261" cy="581261"/>
              </a:xfrm>
              <a:prstGeom prst="rect">
                <a:avLst/>
              </a:prstGeom>
            </p:spPr>
          </p:pic>
          <p:pic>
            <p:nvPicPr>
              <p:cNvPr id="17" name="Graphic 16" descr="Car with solid fill">
                <a:extLst>
                  <a:ext uri="{FF2B5EF4-FFF2-40B4-BE49-F238E27FC236}">
                    <a16:creationId xmlns:a16="http://schemas.microsoft.com/office/drawing/2014/main" id="{E17BB6F8-A1EE-3C9F-4301-36A4E851D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8511" y="3731283"/>
                <a:ext cx="724711" cy="724711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B5AE292-3EE0-ED77-8BBF-5A61702D7ED3}"/>
                  </a:ext>
                </a:extLst>
              </p:cNvPr>
              <p:cNvGrpSpPr/>
              <p:nvPr/>
            </p:nvGrpSpPr>
            <p:grpSpPr>
              <a:xfrm>
                <a:off x="3348466" y="2570817"/>
                <a:ext cx="1966155" cy="1859098"/>
                <a:chOff x="3236781" y="2538828"/>
                <a:chExt cx="1966155" cy="1859098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16F943A-CBB5-9348-9930-271A6E87F8B6}"/>
                    </a:ext>
                  </a:extLst>
                </p:cNvPr>
                <p:cNvSpPr/>
                <p:nvPr/>
              </p:nvSpPr>
              <p:spPr>
                <a:xfrm>
                  <a:off x="3236781" y="2538828"/>
                  <a:ext cx="1966155" cy="185909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CAF2968-7712-BA71-9BA6-00AE0E92883D}"/>
                    </a:ext>
                  </a:extLst>
                </p:cNvPr>
                <p:cNvSpPr/>
                <p:nvPr/>
              </p:nvSpPr>
              <p:spPr>
                <a:xfrm>
                  <a:off x="3501956" y="2740493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FD150AD-B33D-61ED-E16B-E4C7D55CF7B3}"/>
                    </a:ext>
                  </a:extLst>
                </p:cNvPr>
                <p:cNvSpPr txBox="1"/>
                <p:nvPr/>
              </p:nvSpPr>
              <p:spPr>
                <a:xfrm>
                  <a:off x="3514862" y="2725254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DU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0F8E555-1236-83B2-D95C-B6C2252A2389}"/>
                    </a:ext>
                  </a:extLst>
                </p:cNvPr>
                <p:cNvSpPr/>
                <p:nvPr/>
              </p:nvSpPr>
              <p:spPr>
                <a:xfrm>
                  <a:off x="3474379" y="374743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A95E0B-160E-C03F-D29B-C1B78168C678}"/>
                    </a:ext>
                  </a:extLst>
                </p:cNvPr>
                <p:cNvSpPr txBox="1"/>
                <p:nvPr/>
              </p:nvSpPr>
              <p:spPr>
                <a:xfrm>
                  <a:off x="3489960" y="3720532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DU</a:t>
                  </a:r>
                  <a:endParaRPr lang="en-DE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0460D26-7C31-ABF5-0985-84514ABBC7C0}"/>
                    </a:ext>
                  </a:extLst>
                </p:cNvPr>
                <p:cNvSpPr/>
                <p:nvPr/>
              </p:nvSpPr>
              <p:spPr>
                <a:xfrm>
                  <a:off x="4407133" y="324462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81879A1-F2C8-FED6-921D-71E0F03923A8}"/>
                    </a:ext>
                  </a:extLst>
                </p:cNvPr>
                <p:cNvSpPr txBox="1"/>
                <p:nvPr/>
              </p:nvSpPr>
              <p:spPr>
                <a:xfrm>
                  <a:off x="4392070" y="3219323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CU</a:t>
                  </a:r>
                  <a:endParaRPr lang="en-DE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D33535D-E28A-FBDC-B20F-E1916EA73B3F}"/>
                  </a:ext>
                </a:extLst>
              </p:cNvPr>
              <p:cNvGrpSpPr/>
              <p:nvPr/>
            </p:nvGrpSpPr>
            <p:grpSpPr>
              <a:xfrm>
                <a:off x="5922898" y="2538828"/>
                <a:ext cx="2980944" cy="1859098"/>
                <a:chOff x="5394960" y="2538828"/>
                <a:chExt cx="2980944" cy="1859098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B3F01BF-0FEA-D91A-1B0D-FD59F09A8A37}"/>
                    </a:ext>
                  </a:extLst>
                </p:cNvPr>
                <p:cNvSpPr/>
                <p:nvPr/>
              </p:nvSpPr>
              <p:spPr>
                <a:xfrm>
                  <a:off x="5394960" y="2538828"/>
                  <a:ext cx="2980944" cy="185909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AE567A7-C23A-989F-3FCD-142204BE9615}"/>
                    </a:ext>
                  </a:extLst>
                </p:cNvPr>
                <p:cNvSpPr/>
                <p:nvPr/>
              </p:nvSpPr>
              <p:spPr>
                <a:xfrm>
                  <a:off x="5703975" y="389173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A644FDE-F90D-7040-BE3E-B3B06BD55906}"/>
                    </a:ext>
                  </a:extLst>
                </p:cNvPr>
                <p:cNvSpPr/>
                <p:nvPr/>
              </p:nvSpPr>
              <p:spPr>
                <a:xfrm>
                  <a:off x="5711414" y="3342000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6F2621-70AB-022F-E223-06B21C9D3780}"/>
                    </a:ext>
                  </a:extLst>
                </p:cNvPr>
                <p:cNvSpPr/>
                <p:nvPr/>
              </p:nvSpPr>
              <p:spPr>
                <a:xfrm>
                  <a:off x="5723945" y="270182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66796D-640B-6746-5041-2455D016B070}"/>
                    </a:ext>
                  </a:extLst>
                </p:cNvPr>
                <p:cNvSpPr/>
                <p:nvPr/>
              </p:nvSpPr>
              <p:spPr>
                <a:xfrm>
                  <a:off x="6616118" y="2699088"/>
                  <a:ext cx="609285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8B2CD8C-01D8-7204-D02A-EB71F878FD6F}"/>
                    </a:ext>
                  </a:extLst>
                </p:cNvPr>
                <p:cNvSpPr/>
                <p:nvPr/>
              </p:nvSpPr>
              <p:spPr>
                <a:xfrm>
                  <a:off x="6584935" y="3323712"/>
                  <a:ext cx="692511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EEAA4DD-3391-A0B3-1EFC-7C1C732DC0FE}"/>
                    </a:ext>
                  </a:extLst>
                </p:cNvPr>
                <p:cNvSpPr/>
                <p:nvPr/>
              </p:nvSpPr>
              <p:spPr>
                <a:xfrm>
                  <a:off x="7563048" y="268871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3FC6AD0-AABC-8E9B-05C3-9B0E5CA6FBB8}"/>
                    </a:ext>
                  </a:extLst>
                </p:cNvPr>
                <p:cNvSpPr/>
                <p:nvPr/>
              </p:nvSpPr>
              <p:spPr>
                <a:xfrm>
                  <a:off x="7485171" y="3298950"/>
                  <a:ext cx="696489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4B68641-FCFF-E903-E1DC-9EF718A97099}"/>
                    </a:ext>
                  </a:extLst>
                </p:cNvPr>
                <p:cNvSpPr txBox="1"/>
                <p:nvPr/>
              </p:nvSpPr>
              <p:spPr>
                <a:xfrm>
                  <a:off x="5666327" y="2686586"/>
                  <a:ext cx="687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AMF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AFAAAB-353F-8C3A-CD94-68D259920C3F}"/>
                    </a:ext>
                  </a:extLst>
                </p:cNvPr>
                <p:cNvSpPr txBox="1"/>
                <p:nvPr/>
              </p:nvSpPr>
              <p:spPr>
                <a:xfrm>
                  <a:off x="5634324" y="3315700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SMF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616E927-9F5D-4585-2899-8E8AFF7AEAEF}"/>
                    </a:ext>
                  </a:extLst>
                </p:cNvPr>
                <p:cNvSpPr txBox="1"/>
                <p:nvPr/>
              </p:nvSpPr>
              <p:spPr>
                <a:xfrm>
                  <a:off x="5642657" y="3885972"/>
                  <a:ext cx="7186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UPF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F01717B-1186-4934-3044-285DBEC2FE3D}"/>
                    </a:ext>
                  </a:extLst>
                </p:cNvPr>
                <p:cNvSpPr txBox="1"/>
                <p:nvPr/>
              </p:nvSpPr>
              <p:spPr>
                <a:xfrm>
                  <a:off x="6563551" y="2699088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UDM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4653725-BC6E-E79B-F188-15279AE5F430}"/>
                    </a:ext>
                  </a:extLst>
                </p:cNvPr>
                <p:cNvSpPr txBox="1"/>
                <p:nvPr/>
              </p:nvSpPr>
              <p:spPr>
                <a:xfrm>
                  <a:off x="6541092" y="3333872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NRF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4E0B468-61D4-264B-528B-06A07F89C8FE}"/>
                    </a:ext>
                  </a:extLst>
                </p:cNvPr>
                <p:cNvSpPr txBox="1"/>
                <p:nvPr/>
              </p:nvSpPr>
              <p:spPr>
                <a:xfrm>
                  <a:off x="7448607" y="2686586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NEF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2010840-654A-3B3A-CEC9-A05313F02173}"/>
                    </a:ext>
                  </a:extLst>
                </p:cNvPr>
                <p:cNvSpPr txBox="1"/>
                <p:nvPr/>
              </p:nvSpPr>
              <p:spPr>
                <a:xfrm>
                  <a:off x="7439412" y="3298950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SEPP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4" name="Graphic 43" descr="Cloud outline">
                <a:extLst>
                  <a:ext uri="{FF2B5EF4-FFF2-40B4-BE49-F238E27FC236}">
                    <a16:creationId xmlns:a16="http://schemas.microsoft.com/office/drawing/2014/main" id="{A84E3951-F2E8-9ABB-5BDD-B163666614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58501" y="2328014"/>
                <a:ext cx="1078354" cy="1078354"/>
              </a:xfrm>
              <a:prstGeom prst="rect">
                <a:avLst/>
              </a:prstGeom>
            </p:spPr>
          </p:pic>
          <p:pic>
            <p:nvPicPr>
              <p:cNvPr id="45" name="Graphic 44" descr="Cloud outline">
                <a:extLst>
                  <a:ext uri="{FF2B5EF4-FFF2-40B4-BE49-F238E27FC236}">
                    <a16:creationId xmlns:a16="http://schemas.microsoft.com/office/drawing/2014/main" id="{BA8B1969-61BB-2B68-9DA1-3CAC300CC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3325" y="3482975"/>
                <a:ext cx="1118616" cy="1118616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E919393-B08C-96EC-C270-A5F459D3890D}"/>
                  </a:ext>
                </a:extLst>
              </p:cNvPr>
              <p:cNvSpPr/>
              <p:nvPr/>
            </p:nvSpPr>
            <p:spPr>
              <a:xfrm>
                <a:off x="3348466" y="4429915"/>
                <a:ext cx="1966155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Kubernetes</a:t>
                </a:r>
                <a:endParaRPr lang="en-DE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2D471BB-073C-D685-51A2-D70000734CBF}"/>
                  </a:ext>
                </a:extLst>
              </p:cNvPr>
              <p:cNvSpPr/>
              <p:nvPr/>
            </p:nvSpPr>
            <p:spPr>
              <a:xfrm>
                <a:off x="5931042" y="4397926"/>
                <a:ext cx="2972800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72C229-C572-30AD-4A82-C0026B215330}"/>
                  </a:ext>
                </a:extLst>
              </p:cNvPr>
              <p:cNvSpPr/>
              <p:nvPr/>
            </p:nvSpPr>
            <p:spPr>
              <a:xfrm>
                <a:off x="3348466" y="4744227"/>
                <a:ext cx="1966155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OS</a:t>
                </a:r>
                <a:endParaRPr lang="en-DE" sz="16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7525BD1-E496-7BE7-EB94-4393D6D33430}"/>
                  </a:ext>
                </a:extLst>
              </p:cNvPr>
              <p:cNvSpPr/>
              <p:nvPr/>
            </p:nvSpPr>
            <p:spPr>
              <a:xfrm>
                <a:off x="5922898" y="4697328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4A9848E-8281-1F0C-B414-DF7E2B2F7403}"/>
                  </a:ext>
                </a:extLst>
              </p:cNvPr>
              <p:cNvSpPr/>
              <p:nvPr/>
            </p:nvSpPr>
            <p:spPr>
              <a:xfrm>
                <a:off x="5922898" y="4398449"/>
                <a:ext cx="2989088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Kubernetes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6938B50-2577-DFB5-2CC2-801CB840616A}"/>
                  </a:ext>
                </a:extLst>
              </p:cNvPr>
              <p:cNvSpPr/>
              <p:nvPr/>
            </p:nvSpPr>
            <p:spPr>
              <a:xfrm>
                <a:off x="5931042" y="4715094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27914E-19F0-BEC5-B930-2280841B924C}"/>
                  </a:ext>
                </a:extLst>
              </p:cNvPr>
              <p:cNvSpPr txBox="1"/>
              <p:nvPr/>
            </p:nvSpPr>
            <p:spPr>
              <a:xfrm>
                <a:off x="1978917" y="323410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20EF67C-51AB-6200-FEAB-350356A1009F}"/>
                  </a:ext>
                </a:extLst>
              </p:cNvPr>
              <p:cNvSpPr txBox="1"/>
              <p:nvPr/>
            </p:nvSpPr>
            <p:spPr>
              <a:xfrm>
                <a:off x="2002743" y="4337981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8E00DE-ED3E-9734-0C1D-8F048C7C1D01}"/>
                  </a:ext>
                </a:extLst>
              </p:cNvPr>
              <p:cNvSpPr txBox="1"/>
              <p:nvPr/>
            </p:nvSpPr>
            <p:spPr>
              <a:xfrm>
                <a:off x="663118" y="324433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CA76B7-4C6C-A3C3-1D02-9A9A1C69FF0E}"/>
                  </a:ext>
                </a:extLst>
              </p:cNvPr>
              <p:cNvSpPr txBox="1"/>
              <p:nvPr/>
            </p:nvSpPr>
            <p:spPr>
              <a:xfrm>
                <a:off x="657020" y="4327996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9" name="Graphic 58" descr="Wi-Fi outline">
                <a:extLst>
                  <a:ext uri="{FF2B5EF4-FFF2-40B4-BE49-F238E27FC236}">
                    <a16:creationId xmlns:a16="http://schemas.microsoft.com/office/drawing/2014/main" id="{BADAED2E-AAB1-3E9D-6CE1-385C4B2FF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235091">
                <a:off x="960389" y="2651719"/>
                <a:ext cx="620449" cy="620449"/>
              </a:xfrm>
              <a:prstGeom prst="rect">
                <a:avLst/>
              </a:prstGeom>
            </p:spPr>
          </p:pic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31070D-7E73-EC70-5FC8-B2463C714125}"/>
                  </a:ext>
                </a:extLst>
              </p:cNvPr>
              <p:cNvCxnSpPr>
                <a:cxnSpLocks/>
                <a:stCxn id="9" idx="3"/>
                <a:endCxn id="19" idx="1"/>
              </p:cNvCxnSpPr>
              <p:nvPr/>
            </p:nvCxnSpPr>
            <p:spPr>
              <a:xfrm flipV="1">
                <a:off x="2581307" y="2941909"/>
                <a:ext cx="1045240" cy="163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99AA339-048E-F5F1-62F5-E6CF22962CEE}"/>
                  </a:ext>
                </a:extLst>
              </p:cNvPr>
              <p:cNvCxnSpPr>
                <a:cxnSpLocks/>
                <a:stCxn id="10" idx="3"/>
                <a:endCxn id="20" idx="1"/>
              </p:cNvCxnSpPr>
              <p:nvPr/>
            </p:nvCxnSpPr>
            <p:spPr>
              <a:xfrm flipV="1">
                <a:off x="2540920" y="3935401"/>
                <a:ext cx="1060725" cy="210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FBC3ED2-A860-462F-F361-3243C8C5E743}"/>
                  </a:ext>
                </a:extLst>
              </p:cNvPr>
              <p:cNvCxnSpPr>
                <a:cxnSpLocks/>
                <a:stCxn id="19" idx="3"/>
                <a:endCxn id="21" idx="0"/>
              </p:cNvCxnSpPr>
              <p:nvPr/>
            </p:nvCxnSpPr>
            <p:spPr>
              <a:xfrm>
                <a:off x="4175187" y="2941909"/>
                <a:ext cx="602888" cy="3094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E2CE9F-AE99-ED77-487D-F6F4A4E9A463}"/>
                  </a:ext>
                </a:extLst>
              </p:cNvPr>
              <p:cNvCxnSpPr>
                <a:cxnSpLocks/>
                <a:stCxn id="20" idx="3"/>
                <a:endCxn id="21" idx="2"/>
              </p:cNvCxnSpPr>
              <p:nvPr/>
            </p:nvCxnSpPr>
            <p:spPr>
              <a:xfrm flipV="1">
                <a:off x="4150285" y="3617072"/>
                <a:ext cx="627790" cy="3183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DCDED0A-8BD3-AC19-813E-B33084B21ABE}"/>
                  </a:ext>
                </a:extLst>
              </p:cNvPr>
              <p:cNvCxnSpPr>
                <a:cxnSpLocks/>
                <a:stCxn id="21" idx="3"/>
                <a:endCxn id="25" idx="1"/>
              </p:cNvCxnSpPr>
              <p:nvPr/>
            </p:nvCxnSpPr>
            <p:spPr>
              <a:xfrm flipV="1">
                <a:off x="5052395" y="2871252"/>
                <a:ext cx="1141870" cy="562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E9BA526-A9E5-420F-8270-B11941C610C3}"/>
                  </a:ext>
                </a:extLst>
              </p:cNvPr>
              <p:cNvCxnSpPr>
                <a:cxnSpLocks/>
                <a:stCxn id="35" idx="3"/>
                <a:endCxn id="27" idx="1"/>
              </p:cNvCxnSpPr>
              <p:nvPr/>
            </p:nvCxnSpPr>
            <p:spPr>
              <a:xfrm>
                <a:off x="5067458" y="3446045"/>
                <a:ext cx="1103137" cy="6245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96FE40E-0FCE-255B-9E6B-B63A79B6D217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780553" y="4042283"/>
                <a:ext cx="3082772" cy="361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7B7893E-FA81-5714-D413-9EF240EDD815}"/>
                  </a:ext>
                </a:extLst>
              </p:cNvPr>
              <p:cNvSpPr txBox="1"/>
              <p:nvPr/>
            </p:nvSpPr>
            <p:spPr>
              <a:xfrm>
                <a:off x="9912096" y="4440950"/>
                <a:ext cx="1259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Internet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C246496-B9AC-BB73-CF9F-607D9B0EF2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2868" y="3188741"/>
                <a:ext cx="1847680" cy="1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1B16F40-3D17-DCB4-AE0A-61B356259C94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8639626" y="2865161"/>
                <a:ext cx="1218875" cy="2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C824B7A-F823-4B3F-512E-A0EF3391D257}"/>
                  </a:ext>
                </a:extLst>
              </p:cNvPr>
              <p:cNvSpPr txBox="1"/>
              <p:nvPr/>
            </p:nvSpPr>
            <p:spPr>
              <a:xfrm>
                <a:off x="9512119" y="3160262"/>
                <a:ext cx="2125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Private Network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A155F8F-F32D-31C2-C23E-92A9C3EE646D}"/>
                  </a:ext>
                </a:extLst>
              </p:cNvPr>
              <p:cNvCxnSpPr>
                <a:cxnSpLocks/>
                <a:stCxn id="25" idx="2"/>
                <a:endCxn id="26" idx="0"/>
              </p:cNvCxnSpPr>
              <p:nvPr/>
            </p:nvCxnSpPr>
            <p:spPr>
              <a:xfrm flipH="1">
                <a:off x="6529903" y="3055918"/>
                <a:ext cx="8332" cy="2597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09A4D06-2460-ECE6-8A80-D92612B5A007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529902" y="3685032"/>
                <a:ext cx="1" cy="200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5645535-D23F-BFF5-B220-4B2542B99601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>
                <a:off x="7459130" y="3068420"/>
                <a:ext cx="3903" cy="2654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CFE7331-63F2-B257-06B1-284FAEBE1A4D}"/>
                  </a:ext>
                </a:extLst>
              </p:cNvPr>
              <p:cNvCxnSpPr>
                <a:cxnSpLocks/>
                <a:stCxn id="31" idx="2"/>
                <a:endCxn id="32" idx="0"/>
              </p:cNvCxnSpPr>
              <p:nvPr/>
            </p:nvCxnSpPr>
            <p:spPr>
              <a:xfrm flipH="1">
                <a:off x="8361353" y="3055918"/>
                <a:ext cx="9195" cy="243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8826768-1D99-1C1C-4416-9702B9B4208E}"/>
                </a:ext>
              </a:extLst>
            </p:cNvPr>
            <p:cNvSpPr/>
            <p:nvPr/>
          </p:nvSpPr>
          <p:spPr>
            <a:xfrm>
              <a:off x="599705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Users</a:t>
              </a:r>
              <a:endParaRPr lang="en-DE" b="1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71CF96D-C0D1-081C-AFEE-844D1B360EA3}"/>
                </a:ext>
              </a:extLst>
            </p:cNvPr>
            <p:cNvSpPr/>
            <p:nvPr/>
          </p:nvSpPr>
          <p:spPr>
            <a:xfrm>
              <a:off x="1947991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Cell site</a:t>
              </a:r>
              <a:endParaRPr lang="en-DE" b="1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8615196-B9F4-0B23-3A2C-4E22F2838970}"/>
                </a:ext>
              </a:extLst>
            </p:cNvPr>
            <p:cNvSpPr/>
            <p:nvPr/>
          </p:nvSpPr>
          <p:spPr>
            <a:xfrm>
              <a:off x="3858768" y="2098711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RAN</a:t>
              </a:r>
              <a:endParaRPr lang="en-DE" b="1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33BCF1E-6899-259D-23A0-7728B8DA1560}"/>
                </a:ext>
              </a:extLst>
            </p:cNvPr>
            <p:cNvSpPr/>
            <p:nvPr/>
          </p:nvSpPr>
          <p:spPr>
            <a:xfrm>
              <a:off x="6855046" y="2097156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Core</a:t>
              </a:r>
              <a:endParaRPr lang="en-DE" b="1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1F412CA-6C67-25F1-995A-E9E89D7A215C}"/>
                </a:ext>
              </a:extLst>
            </p:cNvPr>
            <p:cNvSpPr/>
            <p:nvPr/>
          </p:nvSpPr>
          <p:spPr>
            <a:xfrm>
              <a:off x="9186599" y="2095018"/>
              <a:ext cx="2575502" cy="3593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External Network</a:t>
              </a:r>
              <a:endParaRPr lang="en-DE" b="1" dirty="0"/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1C25A981-F9E1-DEE7-F34F-69FCCD9931D7}"/>
              </a:ext>
            </a:extLst>
          </p:cNvPr>
          <p:cNvSpPr/>
          <p:nvPr/>
        </p:nvSpPr>
        <p:spPr>
          <a:xfrm>
            <a:off x="-2500021" y="-5111919"/>
            <a:ext cx="15424977" cy="16428719"/>
          </a:xfrm>
          <a:prstGeom prst="frame">
            <a:avLst>
              <a:gd name="adj1" fmla="val 50000"/>
            </a:avLst>
          </a:prstGeom>
          <a:solidFill>
            <a:schemeClr val="tx2">
              <a:lumMod val="90000"/>
              <a:lumOff val="1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0B98E1E-83B9-D266-0202-3E61E6C562CB}"/>
              </a:ext>
            </a:extLst>
          </p:cNvPr>
          <p:cNvSpPr/>
          <p:nvPr/>
        </p:nvSpPr>
        <p:spPr>
          <a:xfrm>
            <a:off x="2483381" y="2236427"/>
            <a:ext cx="755259" cy="392571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0EDCFD-325B-ED96-99F9-B115F598C47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0625" t="23722" r="77442"/>
          <a:stretch/>
        </p:blipFill>
        <p:spPr>
          <a:xfrm>
            <a:off x="1232896" y="801390"/>
            <a:ext cx="1123598" cy="49714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EAA9095-07E8-716C-AA47-8D1D15504506}"/>
              </a:ext>
            </a:extLst>
          </p:cNvPr>
          <p:cNvSpPr/>
          <p:nvPr/>
        </p:nvSpPr>
        <p:spPr>
          <a:xfrm>
            <a:off x="1246572" y="801390"/>
            <a:ext cx="1110129" cy="4971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660E9-8135-9F17-F95E-B9CC58160283}"/>
              </a:ext>
            </a:extLst>
          </p:cNvPr>
          <p:cNvSpPr txBox="1"/>
          <p:nvPr/>
        </p:nvSpPr>
        <p:spPr>
          <a:xfrm>
            <a:off x="3339428" y="1862124"/>
            <a:ext cx="4315406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Idea: Test the system by exploiting with CVE ID</a:t>
            </a:r>
            <a:endParaRPr lang="en-D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D41C94-7425-90B7-9263-ADBDE08CD23F}"/>
              </a:ext>
            </a:extLst>
          </p:cNvPr>
          <p:cNvSpPr/>
          <p:nvPr/>
        </p:nvSpPr>
        <p:spPr>
          <a:xfrm>
            <a:off x="3326248" y="1862125"/>
            <a:ext cx="4363421" cy="1065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B7FFF-F042-6596-5F91-75C91C68736E}"/>
              </a:ext>
            </a:extLst>
          </p:cNvPr>
          <p:cNvSpPr txBox="1"/>
          <p:nvPr/>
        </p:nvSpPr>
        <p:spPr>
          <a:xfrm>
            <a:off x="1232896" y="348343"/>
            <a:ext cx="112359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CVE ID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91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829A-22CD-9D3F-0F1F-5F8F9DC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6435-4D4C-83A2-659A-BF8721F2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DC3F-2FEF-477A-8E91-6838873D167A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B821-D362-EDD6-E74E-41F52B66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2EDA-8914-14BE-F395-E9E2EB5B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E8F96BE-90CF-05A4-6D68-8E1A86132D62}"/>
              </a:ext>
            </a:extLst>
          </p:cNvPr>
          <p:cNvGrpSpPr/>
          <p:nvPr/>
        </p:nvGrpSpPr>
        <p:grpSpPr>
          <a:xfrm>
            <a:off x="616699" y="2210765"/>
            <a:ext cx="11165866" cy="3034767"/>
            <a:chOff x="599705" y="2095018"/>
            <a:chExt cx="11165866" cy="3034767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B71E970-A5ED-C2D4-0DFF-F032CBE5DE9E}"/>
                </a:ext>
              </a:extLst>
            </p:cNvPr>
            <p:cNvGrpSpPr/>
            <p:nvPr/>
          </p:nvGrpSpPr>
          <p:grpSpPr>
            <a:xfrm>
              <a:off x="776527" y="2372800"/>
              <a:ext cx="10989044" cy="2756985"/>
              <a:chOff x="648511" y="2328014"/>
              <a:chExt cx="10989044" cy="2756985"/>
            </a:xfrm>
          </p:grpSpPr>
          <p:pic>
            <p:nvPicPr>
              <p:cNvPr id="9" name="Content Placeholder 7" descr="Cell Tower with solid fill">
                <a:extLst>
                  <a:ext uri="{FF2B5EF4-FFF2-40B4-BE49-F238E27FC236}">
                    <a16:creationId xmlns:a16="http://schemas.microsoft.com/office/drawing/2014/main" id="{BA31B549-8E04-DDEF-94B4-F7DC58F16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5123" y="2610214"/>
                <a:ext cx="696184" cy="696184"/>
              </a:xfrm>
              <a:prstGeom prst="rect">
                <a:avLst/>
              </a:prstGeom>
            </p:spPr>
          </p:pic>
          <p:pic>
            <p:nvPicPr>
              <p:cNvPr id="10" name="Content Placeholder 7" descr="Cell Tower with solid fill">
                <a:extLst>
                  <a:ext uri="{FF2B5EF4-FFF2-40B4-BE49-F238E27FC236}">
                    <a16:creationId xmlns:a16="http://schemas.microsoft.com/office/drawing/2014/main" id="{F7457A4A-E526-F333-6CCB-8556C8D56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5123" y="3628572"/>
                <a:ext cx="655797" cy="655797"/>
              </a:xfrm>
              <a:prstGeom prst="rect">
                <a:avLst/>
              </a:prstGeom>
            </p:spPr>
          </p:pic>
          <p:pic>
            <p:nvPicPr>
              <p:cNvPr id="15" name="Graphic 14" descr="Smart Phone with solid fill">
                <a:extLst>
                  <a:ext uri="{FF2B5EF4-FFF2-40B4-BE49-F238E27FC236}">
                    <a16:creationId xmlns:a16="http://schemas.microsoft.com/office/drawing/2014/main" id="{87991387-A7B9-5D64-DAC5-611162577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8511" y="2699088"/>
                <a:ext cx="581261" cy="581261"/>
              </a:xfrm>
              <a:prstGeom prst="rect">
                <a:avLst/>
              </a:prstGeom>
            </p:spPr>
          </p:pic>
          <p:pic>
            <p:nvPicPr>
              <p:cNvPr id="17" name="Graphic 16" descr="Car with solid fill">
                <a:extLst>
                  <a:ext uri="{FF2B5EF4-FFF2-40B4-BE49-F238E27FC236}">
                    <a16:creationId xmlns:a16="http://schemas.microsoft.com/office/drawing/2014/main" id="{E17BB6F8-A1EE-3C9F-4301-36A4E851D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8511" y="3731283"/>
                <a:ext cx="724711" cy="724711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B5AE292-3EE0-ED77-8BBF-5A61702D7ED3}"/>
                  </a:ext>
                </a:extLst>
              </p:cNvPr>
              <p:cNvGrpSpPr/>
              <p:nvPr/>
            </p:nvGrpSpPr>
            <p:grpSpPr>
              <a:xfrm>
                <a:off x="3348466" y="2570817"/>
                <a:ext cx="1966155" cy="1859098"/>
                <a:chOff x="3236781" y="2538828"/>
                <a:chExt cx="1966155" cy="1859098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16F943A-CBB5-9348-9930-271A6E87F8B6}"/>
                    </a:ext>
                  </a:extLst>
                </p:cNvPr>
                <p:cNvSpPr/>
                <p:nvPr/>
              </p:nvSpPr>
              <p:spPr>
                <a:xfrm>
                  <a:off x="3236781" y="2538828"/>
                  <a:ext cx="1966155" cy="185909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CAF2968-7712-BA71-9BA6-00AE0E92883D}"/>
                    </a:ext>
                  </a:extLst>
                </p:cNvPr>
                <p:cNvSpPr/>
                <p:nvPr/>
              </p:nvSpPr>
              <p:spPr>
                <a:xfrm>
                  <a:off x="3501956" y="2740493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FD150AD-B33D-61ED-E16B-E4C7D55CF7B3}"/>
                    </a:ext>
                  </a:extLst>
                </p:cNvPr>
                <p:cNvSpPr txBox="1"/>
                <p:nvPr/>
              </p:nvSpPr>
              <p:spPr>
                <a:xfrm>
                  <a:off x="3514862" y="2725254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DU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0F8E555-1236-83B2-D95C-B6C2252A2389}"/>
                    </a:ext>
                  </a:extLst>
                </p:cNvPr>
                <p:cNvSpPr/>
                <p:nvPr/>
              </p:nvSpPr>
              <p:spPr>
                <a:xfrm>
                  <a:off x="3474379" y="374743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A95E0B-160E-C03F-D29B-C1B78168C678}"/>
                    </a:ext>
                  </a:extLst>
                </p:cNvPr>
                <p:cNvSpPr txBox="1"/>
                <p:nvPr/>
              </p:nvSpPr>
              <p:spPr>
                <a:xfrm>
                  <a:off x="3489960" y="3720532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DU</a:t>
                  </a:r>
                  <a:endParaRPr lang="en-DE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0460D26-7C31-ABF5-0985-84514ABBC7C0}"/>
                    </a:ext>
                  </a:extLst>
                </p:cNvPr>
                <p:cNvSpPr/>
                <p:nvPr/>
              </p:nvSpPr>
              <p:spPr>
                <a:xfrm>
                  <a:off x="4407133" y="324462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81879A1-F2C8-FED6-921D-71E0F03923A8}"/>
                    </a:ext>
                  </a:extLst>
                </p:cNvPr>
                <p:cNvSpPr txBox="1"/>
                <p:nvPr/>
              </p:nvSpPr>
              <p:spPr>
                <a:xfrm>
                  <a:off x="4392070" y="3219323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CU</a:t>
                  </a:r>
                  <a:endParaRPr lang="en-DE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D33535D-E28A-FBDC-B20F-E1916EA73B3F}"/>
                  </a:ext>
                </a:extLst>
              </p:cNvPr>
              <p:cNvGrpSpPr/>
              <p:nvPr/>
            </p:nvGrpSpPr>
            <p:grpSpPr>
              <a:xfrm>
                <a:off x="5922898" y="2538828"/>
                <a:ext cx="2980944" cy="1859098"/>
                <a:chOff x="5394960" y="2538828"/>
                <a:chExt cx="2980944" cy="1859098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B3F01BF-0FEA-D91A-1B0D-FD59F09A8A37}"/>
                    </a:ext>
                  </a:extLst>
                </p:cNvPr>
                <p:cNvSpPr/>
                <p:nvPr/>
              </p:nvSpPr>
              <p:spPr>
                <a:xfrm>
                  <a:off x="5394960" y="2538828"/>
                  <a:ext cx="2980944" cy="185909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AE567A7-C23A-989F-3FCD-142204BE9615}"/>
                    </a:ext>
                  </a:extLst>
                </p:cNvPr>
                <p:cNvSpPr/>
                <p:nvPr/>
              </p:nvSpPr>
              <p:spPr>
                <a:xfrm>
                  <a:off x="5703975" y="389173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A644FDE-F90D-7040-BE3E-B3B06BD55906}"/>
                    </a:ext>
                  </a:extLst>
                </p:cNvPr>
                <p:cNvSpPr/>
                <p:nvPr/>
              </p:nvSpPr>
              <p:spPr>
                <a:xfrm>
                  <a:off x="5711414" y="3342000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6F2621-70AB-022F-E223-06B21C9D3780}"/>
                    </a:ext>
                  </a:extLst>
                </p:cNvPr>
                <p:cNvSpPr/>
                <p:nvPr/>
              </p:nvSpPr>
              <p:spPr>
                <a:xfrm>
                  <a:off x="5723945" y="270182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66796D-640B-6746-5041-2455D016B070}"/>
                    </a:ext>
                  </a:extLst>
                </p:cNvPr>
                <p:cNvSpPr/>
                <p:nvPr/>
              </p:nvSpPr>
              <p:spPr>
                <a:xfrm>
                  <a:off x="6616118" y="2699088"/>
                  <a:ext cx="609285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8B2CD8C-01D8-7204-D02A-EB71F878FD6F}"/>
                    </a:ext>
                  </a:extLst>
                </p:cNvPr>
                <p:cNvSpPr/>
                <p:nvPr/>
              </p:nvSpPr>
              <p:spPr>
                <a:xfrm>
                  <a:off x="6584935" y="3323712"/>
                  <a:ext cx="692511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EEAA4DD-3391-A0B3-1EFC-7C1C732DC0FE}"/>
                    </a:ext>
                  </a:extLst>
                </p:cNvPr>
                <p:cNvSpPr/>
                <p:nvPr/>
              </p:nvSpPr>
              <p:spPr>
                <a:xfrm>
                  <a:off x="7563048" y="268871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3FC6AD0-AABC-8E9B-05C3-9B0E5CA6FBB8}"/>
                    </a:ext>
                  </a:extLst>
                </p:cNvPr>
                <p:cNvSpPr/>
                <p:nvPr/>
              </p:nvSpPr>
              <p:spPr>
                <a:xfrm>
                  <a:off x="7485171" y="3298950"/>
                  <a:ext cx="696489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4B68641-FCFF-E903-E1DC-9EF718A97099}"/>
                    </a:ext>
                  </a:extLst>
                </p:cNvPr>
                <p:cNvSpPr txBox="1"/>
                <p:nvPr/>
              </p:nvSpPr>
              <p:spPr>
                <a:xfrm>
                  <a:off x="5666327" y="2686586"/>
                  <a:ext cx="687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AMF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AFAAAB-353F-8C3A-CD94-68D259920C3F}"/>
                    </a:ext>
                  </a:extLst>
                </p:cNvPr>
                <p:cNvSpPr txBox="1"/>
                <p:nvPr/>
              </p:nvSpPr>
              <p:spPr>
                <a:xfrm>
                  <a:off x="5634324" y="3315700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SMF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616E927-9F5D-4585-2899-8E8AFF7AEAEF}"/>
                    </a:ext>
                  </a:extLst>
                </p:cNvPr>
                <p:cNvSpPr txBox="1"/>
                <p:nvPr/>
              </p:nvSpPr>
              <p:spPr>
                <a:xfrm>
                  <a:off x="5642657" y="3885972"/>
                  <a:ext cx="7186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UPF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F01717B-1186-4934-3044-285DBEC2FE3D}"/>
                    </a:ext>
                  </a:extLst>
                </p:cNvPr>
                <p:cNvSpPr txBox="1"/>
                <p:nvPr/>
              </p:nvSpPr>
              <p:spPr>
                <a:xfrm>
                  <a:off x="6563551" y="2699088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UDM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4653725-BC6E-E79B-F188-15279AE5F430}"/>
                    </a:ext>
                  </a:extLst>
                </p:cNvPr>
                <p:cNvSpPr txBox="1"/>
                <p:nvPr/>
              </p:nvSpPr>
              <p:spPr>
                <a:xfrm>
                  <a:off x="6541092" y="3333872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NRF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4E0B468-61D4-264B-528B-06A07F89C8FE}"/>
                    </a:ext>
                  </a:extLst>
                </p:cNvPr>
                <p:cNvSpPr txBox="1"/>
                <p:nvPr/>
              </p:nvSpPr>
              <p:spPr>
                <a:xfrm>
                  <a:off x="7448607" y="2686586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NEF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2010840-654A-3B3A-CEC9-A05313F02173}"/>
                    </a:ext>
                  </a:extLst>
                </p:cNvPr>
                <p:cNvSpPr txBox="1"/>
                <p:nvPr/>
              </p:nvSpPr>
              <p:spPr>
                <a:xfrm>
                  <a:off x="7439412" y="3298950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SEPP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4" name="Graphic 43" descr="Cloud outline">
                <a:extLst>
                  <a:ext uri="{FF2B5EF4-FFF2-40B4-BE49-F238E27FC236}">
                    <a16:creationId xmlns:a16="http://schemas.microsoft.com/office/drawing/2014/main" id="{A84E3951-F2E8-9ABB-5BDD-B163666614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58501" y="2328014"/>
                <a:ext cx="1078354" cy="1078354"/>
              </a:xfrm>
              <a:prstGeom prst="rect">
                <a:avLst/>
              </a:prstGeom>
            </p:spPr>
          </p:pic>
          <p:pic>
            <p:nvPicPr>
              <p:cNvPr id="45" name="Graphic 44" descr="Cloud outline">
                <a:extLst>
                  <a:ext uri="{FF2B5EF4-FFF2-40B4-BE49-F238E27FC236}">
                    <a16:creationId xmlns:a16="http://schemas.microsoft.com/office/drawing/2014/main" id="{BA8B1969-61BB-2B68-9DA1-3CAC300CC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3325" y="3482975"/>
                <a:ext cx="1118616" cy="1118616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E919393-B08C-96EC-C270-A5F459D3890D}"/>
                  </a:ext>
                </a:extLst>
              </p:cNvPr>
              <p:cNvSpPr/>
              <p:nvPr/>
            </p:nvSpPr>
            <p:spPr>
              <a:xfrm>
                <a:off x="3348466" y="4429915"/>
                <a:ext cx="1966155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Kubernetes</a:t>
                </a:r>
                <a:endParaRPr lang="en-DE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2D471BB-073C-D685-51A2-D70000734CBF}"/>
                  </a:ext>
                </a:extLst>
              </p:cNvPr>
              <p:cNvSpPr/>
              <p:nvPr/>
            </p:nvSpPr>
            <p:spPr>
              <a:xfrm>
                <a:off x="5931042" y="4397926"/>
                <a:ext cx="2972800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72C229-C572-30AD-4A82-C0026B215330}"/>
                  </a:ext>
                </a:extLst>
              </p:cNvPr>
              <p:cNvSpPr/>
              <p:nvPr/>
            </p:nvSpPr>
            <p:spPr>
              <a:xfrm>
                <a:off x="3348466" y="4744227"/>
                <a:ext cx="1966155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OS</a:t>
                </a:r>
                <a:endParaRPr lang="en-DE" sz="16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7525BD1-E496-7BE7-EB94-4393D6D33430}"/>
                  </a:ext>
                </a:extLst>
              </p:cNvPr>
              <p:cNvSpPr/>
              <p:nvPr/>
            </p:nvSpPr>
            <p:spPr>
              <a:xfrm>
                <a:off x="5922898" y="4697328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4A9848E-8281-1F0C-B414-DF7E2B2F7403}"/>
                  </a:ext>
                </a:extLst>
              </p:cNvPr>
              <p:cNvSpPr/>
              <p:nvPr/>
            </p:nvSpPr>
            <p:spPr>
              <a:xfrm>
                <a:off x="5922898" y="4398449"/>
                <a:ext cx="2989088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Kubernetes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6938B50-2577-DFB5-2CC2-801CB840616A}"/>
                  </a:ext>
                </a:extLst>
              </p:cNvPr>
              <p:cNvSpPr/>
              <p:nvPr/>
            </p:nvSpPr>
            <p:spPr>
              <a:xfrm>
                <a:off x="5931042" y="4715094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27914E-19F0-BEC5-B930-2280841B924C}"/>
                  </a:ext>
                </a:extLst>
              </p:cNvPr>
              <p:cNvSpPr txBox="1"/>
              <p:nvPr/>
            </p:nvSpPr>
            <p:spPr>
              <a:xfrm>
                <a:off x="1978917" y="323410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20EF67C-51AB-6200-FEAB-350356A1009F}"/>
                  </a:ext>
                </a:extLst>
              </p:cNvPr>
              <p:cNvSpPr txBox="1"/>
              <p:nvPr/>
            </p:nvSpPr>
            <p:spPr>
              <a:xfrm>
                <a:off x="2002743" y="4337981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8E00DE-ED3E-9734-0C1D-8F048C7C1D01}"/>
                  </a:ext>
                </a:extLst>
              </p:cNvPr>
              <p:cNvSpPr txBox="1"/>
              <p:nvPr/>
            </p:nvSpPr>
            <p:spPr>
              <a:xfrm>
                <a:off x="663118" y="324433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CA76B7-4C6C-A3C3-1D02-9A9A1C69FF0E}"/>
                  </a:ext>
                </a:extLst>
              </p:cNvPr>
              <p:cNvSpPr txBox="1"/>
              <p:nvPr/>
            </p:nvSpPr>
            <p:spPr>
              <a:xfrm>
                <a:off x="657020" y="4327996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9" name="Graphic 58" descr="Wi-Fi outline">
                <a:extLst>
                  <a:ext uri="{FF2B5EF4-FFF2-40B4-BE49-F238E27FC236}">
                    <a16:creationId xmlns:a16="http://schemas.microsoft.com/office/drawing/2014/main" id="{BADAED2E-AAB1-3E9D-6CE1-385C4B2FF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235091">
                <a:off x="960389" y="2651719"/>
                <a:ext cx="620449" cy="620449"/>
              </a:xfrm>
              <a:prstGeom prst="rect">
                <a:avLst/>
              </a:prstGeom>
            </p:spPr>
          </p:pic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31070D-7E73-EC70-5FC8-B2463C714125}"/>
                  </a:ext>
                </a:extLst>
              </p:cNvPr>
              <p:cNvCxnSpPr>
                <a:cxnSpLocks/>
                <a:stCxn id="9" idx="3"/>
                <a:endCxn id="19" idx="1"/>
              </p:cNvCxnSpPr>
              <p:nvPr/>
            </p:nvCxnSpPr>
            <p:spPr>
              <a:xfrm flipV="1">
                <a:off x="2581307" y="2941909"/>
                <a:ext cx="1045240" cy="163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99AA339-048E-F5F1-62F5-E6CF22962CEE}"/>
                  </a:ext>
                </a:extLst>
              </p:cNvPr>
              <p:cNvCxnSpPr>
                <a:cxnSpLocks/>
                <a:stCxn id="10" idx="3"/>
                <a:endCxn id="20" idx="1"/>
              </p:cNvCxnSpPr>
              <p:nvPr/>
            </p:nvCxnSpPr>
            <p:spPr>
              <a:xfrm flipV="1">
                <a:off x="2540920" y="3935401"/>
                <a:ext cx="1060725" cy="210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FBC3ED2-A860-462F-F361-3243C8C5E743}"/>
                  </a:ext>
                </a:extLst>
              </p:cNvPr>
              <p:cNvCxnSpPr>
                <a:cxnSpLocks/>
                <a:stCxn id="19" idx="3"/>
                <a:endCxn id="21" idx="0"/>
              </p:cNvCxnSpPr>
              <p:nvPr/>
            </p:nvCxnSpPr>
            <p:spPr>
              <a:xfrm>
                <a:off x="4175187" y="2941909"/>
                <a:ext cx="602888" cy="3094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E2CE9F-AE99-ED77-487D-F6F4A4E9A463}"/>
                  </a:ext>
                </a:extLst>
              </p:cNvPr>
              <p:cNvCxnSpPr>
                <a:cxnSpLocks/>
                <a:stCxn id="20" idx="3"/>
                <a:endCxn id="21" idx="2"/>
              </p:cNvCxnSpPr>
              <p:nvPr/>
            </p:nvCxnSpPr>
            <p:spPr>
              <a:xfrm flipV="1">
                <a:off x="4150285" y="3617072"/>
                <a:ext cx="627790" cy="3183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DCDED0A-8BD3-AC19-813E-B33084B21ABE}"/>
                  </a:ext>
                </a:extLst>
              </p:cNvPr>
              <p:cNvCxnSpPr>
                <a:cxnSpLocks/>
                <a:stCxn id="21" idx="3"/>
                <a:endCxn id="25" idx="1"/>
              </p:cNvCxnSpPr>
              <p:nvPr/>
            </p:nvCxnSpPr>
            <p:spPr>
              <a:xfrm flipV="1">
                <a:off x="5052395" y="2871252"/>
                <a:ext cx="1141870" cy="562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E9BA526-A9E5-420F-8270-B11941C610C3}"/>
                  </a:ext>
                </a:extLst>
              </p:cNvPr>
              <p:cNvCxnSpPr>
                <a:cxnSpLocks/>
                <a:stCxn id="35" idx="3"/>
                <a:endCxn id="27" idx="1"/>
              </p:cNvCxnSpPr>
              <p:nvPr/>
            </p:nvCxnSpPr>
            <p:spPr>
              <a:xfrm>
                <a:off x="5067458" y="3446045"/>
                <a:ext cx="1103137" cy="6245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96FE40E-0FCE-255B-9E6B-B63A79B6D217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780553" y="4042283"/>
                <a:ext cx="3082772" cy="361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7B7893E-FA81-5714-D413-9EF240EDD815}"/>
                  </a:ext>
                </a:extLst>
              </p:cNvPr>
              <p:cNvSpPr txBox="1"/>
              <p:nvPr/>
            </p:nvSpPr>
            <p:spPr>
              <a:xfrm>
                <a:off x="9912096" y="4440950"/>
                <a:ext cx="1259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Internet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C246496-B9AC-BB73-CF9F-607D9B0EF2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2868" y="3188741"/>
                <a:ext cx="1847680" cy="1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1B16F40-3D17-DCB4-AE0A-61B356259C94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8639626" y="2865161"/>
                <a:ext cx="1218875" cy="2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C824B7A-F823-4B3F-512E-A0EF3391D257}"/>
                  </a:ext>
                </a:extLst>
              </p:cNvPr>
              <p:cNvSpPr txBox="1"/>
              <p:nvPr/>
            </p:nvSpPr>
            <p:spPr>
              <a:xfrm>
                <a:off x="9512119" y="3160262"/>
                <a:ext cx="2125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Private Network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A155F8F-F32D-31C2-C23E-92A9C3EE646D}"/>
                  </a:ext>
                </a:extLst>
              </p:cNvPr>
              <p:cNvCxnSpPr>
                <a:cxnSpLocks/>
                <a:stCxn id="25" idx="2"/>
                <a:endCxn id="26" idx="0"/>
              </p:cNvCxnSpPr>
              <p:nvPr/>
            </p:nvCxnSpPr>
            <p:spPr>
              <a:xfrm flipH="1">
                <a:off x="6529903" y="3055918"/>
                <a:ext cx="8332" cy="2597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09A4D06-2460-ECE6-8A80-D92612B5A007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529902" y="3685032"/>
                <a:ext cx="1" cy="200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5645535-D23F-BFF5-B220-4B2542B99601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>
                <a:off x="7459130" y="3068420"/>
                <a:ext cx="3903" cy="2654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CFE7331-63F2-B257-06B1-284FAEBE1A4D}"/>
                  </a:ext>
                </a:extLst>
              </p:cNvPr>
              <p:cNvCxnSpPr>
                <a:cxnSpLocks/>
                <a:stCxn id="31" idx="2"/>
                <a:endCxn id="32" idx="0"/>
              </p:cNvCxnSpPr>
              <p:nvPr/>
            </p:nvCxnSpPr>
            <p:spPr>
              <a:xfrm flipH="1">
                <a:off x="8361353" y="3055918"/>
                <a:ext cx="9195" cy="243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8826768-1D99-1C1C-4416-9702B9B4208E}"/>
                </a:ext>
              </a:extLst>
            </p:cNvPr>
            <p:cNvSpPr/>
            <p:nvPr/>
          </p:nvSpPr>
          <p:spPr>
            <a:xfrm>
              <a:off x="599705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Users</a:t>
              </a:r>
              <a:endParaRPr lang="en-DE" b="1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71CF96D-C0D1-081C-AFEE-844D1B360EA3}"/>
                </a:ext>
              </a:extLst>
            </p:cNvPr>
            <p:cNvSpPr/>
            <p:nvPr/>
          </p:nvSpPr>
          <p:spPr>
            <a:xfrm>
              <a:off x="1947991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Cell site</a:t>
              </a:r>
              <a:endParaRPr lang="en-DE" b="1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8615196-B9F4-0B23-3A2C-4E22F2838970}"/>
                </a:ext>
              </a:extLst>
            </p:cNvPr>
            <p:cNvSpPr/>
            <p:nvPr/>
          </p:nvSpPr>
          <p:spPr>
            <a:xfrm>
              <a:off x="3858768" y="2098711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RAN</a:t>
              </a:r>
              <a:endParaRPr lang="en-DE" b="1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33BCF1E-6899-259D-23A0-7728B8DA1560}"/>
                </a:ext>
              </a:extLst>
            </p:cNvPr>
            <p:cNvSpPr/>
            <p:nvPr/>
          </p:nvSpPr>
          <p:spPr>
            <a:xfrm>
              <a:off x="6855046" y="2097156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Core</a:t>
              </a:r>
              <a:endParaRPr lang="en-DE" b="1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1F412CA-6C67-25F1-995A-E9E89D7A215C}"/>
                </a:ext>
              </a:extLst>
            </p:cNvPr>
            <p:cNvSpPr/>
            <p:nvPr/>
          </p:nvSpPr>
          <p:spPr>
            <a:xfrm>
              <a:off x="9186599" y="2095018"/>
              <a:ext cx="2575502" cy="3593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External Network</a:t>
              </a:r>
              <a:endParaRPr lang="en-DE" b="1" dirty="0"/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1C25A981-F9E1-DEE7-F34F-69FCCD9931D7}"/>
              </a:ext>
            </a:extLst>
          </p:cNvPr>
          <p:cNvSpPr/>
          <p:nvPr/>
        </p:nvSpPr>
        <p:spPr>
          <a:xfrm>
            <a:off x="-2500021" y="-5111919"/>
            <a:ext cx="15424977" cy="16428719"/>
          </a:xfrm>
          <a:prstGeom prst="frame">
            <a:avLst>
              <a:gd name="adj1" fmla="val 50000"/>
            </a:avLst>
          </a:prstGeom>
          <a:solidFill>
            <a:schemeClr val="tx2">
              <a:lumMod val="90000"/>
              <a:lumOff val="1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0B98E1E-83B9-D266-0202-3E61E6C562CB}"/>
              </a:ext>
            </a:extLst>
          </p:cNvPr>
          <p:cNvSpPr/>
          <p:nvPr/>
        </p:nvSpPr>
        <p:spPr>
          <a:xfrm>
            <a:off x="2483381" y="2236428"/>
            <a:ext cx="755259" cy="392570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0EDCFD-325B-ED96-99F9-B115F598C47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0625" t="23722" r="77442"/>
          <a:stretch/>
        </p:blipFill>
        <p:spPr>
          <a:xfrm>
            <a:off x="1232896" y="801390"/>
            <a:ext cx="1123598" cy="49714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EAA9095-07E8-716C-AA47-8D1D15504506}"/>
              </a:ext>
            </a:extLst>
          </p:cNvPr>
          <p:cNvSpPr/>
          <p:nvPr/>
        </p:nvSpPr>
        <p:spPr>
          <a:xfrm>
            <a:off x="1246572" y="801390"/>
            <a:ext cx="1110129" cy="4971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660E9-8135-9F17-F95E-B9CC58160283}"/>
              </a:ext>
            </a:extLst>
          </p:cNvPr>
          <p:cNvSpPr txBox="1"/>
          <p:nvPr/>
        </p:nvSpPr>
        <p:spPr>
          <a:xfrm>
            <a:off x="3339428" y="1862124"/>
            <a:ext cx="4315406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Idea: Test the system by exploiting with CVE ID</a:t>
            </a:r>
            <a:endParaRPr lang="en-D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D41C94-7425-90B7-9263-ADBDE08CD23F}"/>
              </a:ext>
            </a:extLst>
          </p:cNvPr>
          <p:cNvSpPr/>
          <p:nvPr/>
        </p:nvSpPr>
        <p:spPr>
          <a:xfrm>
            <a:off x="3326248" y="1862125"/>
            <a:ext cx="4363421" cy="1065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9BC90-7DD7-6FB2-CACB-223679F70F2D}"/>
              </a:ext>
            </a:extLst>
          </p:cNvPr>
          <p:cNvSpPr txBox="1"/>
          <p:nvPr/>
        </p:nvSpPr>
        <p:spPr>
          <a:xfrm>
            <a:off x="3791363" y="3448335"/>
            <a:ext cx="3619854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open-source exploitation tools are available?</a:t>
            </a:r>
            <a:endParaRPr lang="en-DE" sz="32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67D736-3F8E-1AED-CBEB-32E2ACAC644E}"/>
              </a:ext>
            </a:extLst>
          </p:cNvPr>
          <p:cNvSpPr/>
          <p:nvPr/>
        </p:nvSpPr>
        <p:spPr>
          <a:xfrm>
            <a:off x="3764961" y="3415583"/>
            <a:ext cx="3649994" cy="1579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8D585F3-8934-7BF5-3871-135C72E00EE0}"/>
              </a:ext>
            </a:extLst>
          </p:cNvPr>
          <p:cNvSpPr/>
          <p:nvPr/>
        </p:nvSpPr>
        <p:spPr>
          <a:xfrm rot="5400000">
            <a:off x="5371773" y="2959556"/>
            <a:ext cx="345540" cy="386205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4AD94A-5DEC-76F3-8BE6-71F288102118}"/>
              </a:ext>
            </a:extLst>
          </p:cNvPr>
          <p:cNvSpPr txBox="1"/>
          <p:nvPr/>
        </p:nvSpPr>
        <p:spPr>
          <a:xfrm>
            <a:off x="1232896" y="348343"/>
            <a:ext cx="112359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CVE ID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0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4F592-D1E8-E804-325E-43D92B68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728DE9-4CF5-4EB1-04AA-0746C1F0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4677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08BFF5-58BF-474C-A84D-E2906B95B594}" type="datetime4">
              <a:rPr lang="en-US" smtClean="0"/>
              <a:pPr>
                <a:spcAft>
                  <a:spcPts val="600"/>
                </a:spcAft>
              </a:pPr>
              <a:t>June 28, 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61D240-887D-870C-0863-C52F0185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Research Project, MCSN, TH Köln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853260-6B79-5D10-69DD-053B5B91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6C431E12-2E0B-3AA6-823D-541515B81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613998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2138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956F-B940-3DC1-60DF-1FB21F77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570131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Attack Tools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- Evaluation and Comparison</a:t>
            </a:r>
            <a:endParaRPr lang="en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6A03A-735B-64EE-0702-53C21BA6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B95D6C-EC17-48F0-8D63-BDA03A0DC72D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8BF05-48EE-78D7-B923-423974D0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EA7F9-0402-8455-D5F5-E6F4AD35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7D3AB1E-6240-FE9E-8CAE-AF66393B5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489113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F5373F9-4A69-89D4-4D4D-32FBB1F432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6774" y="1677066"/>
            <a:ext cx="1059769" cy="10345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628243-3A1A-A5D8-FF63-A31C3CEC2E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3400" y="2719980"/>
            <a:ext cx="1279967" cy="1279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291D65-7A00-B27F-0009-CF589A91D75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882" t="25230" r="14785" b="16878"/>
          <a:stretch/>
        </p:blipFill>
        <p:spPr>
          <a:xfrm>
            <a:off x="8340636" y="4029968"/>
            <a:ext cx="965907" cy="884280"/>
          </a:xfrm>
          <a:prstGeom prst="ellipse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7985CA-CCD6-BEC5-6111-B19C0FA8221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1637" t="12728" r="23019" b="24262"/>
          <a:stretch/>
        </p:blipFill>
        <p:spPr>
          <a:xfrm>
            <a:off x="8340636" y="5297134"/>
            <a:ext cx="965907" cy="957360"/>
          </a:xfrm>
          <a:prstGeom prst="ellipse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C6FD8E-457A-DF59-0D64-87EBF0131727}"/>
              </a:ext>
            </a:extLst>
          </p:cNvPr>
          <p:cNvSpPr txBox="1"/>
          <p:nvPr/>
        </p:nvSpPr>
        <p:spPr>
          <a:xfrm>
            <a:off x="5962964" y="2473759"/>
            <a:ext cx="898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[6]</a:t>
            </a:r>
            <a:endParaRPr lang="en-DE" sz="1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D3366-9734-FEB0-28B2-A9F85AFA2E11}"/>
              </a:ext>
            </a:extLst>
          </p:cNvPr>
          <p:cNvSpPr txBox="1"/>
          <p:nvPr/>
        </p:nvSpPr>
        <p:spPr>
          <a:xfrm>
            <a:off x="5962964" y="3632366"/>
            <a:ext cx="898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[7]</a:t>
            </a:r>
            <a:endParaRPr lang="en-DE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F3E033-20BE-CFE8-CBC3-E18BAFB58913}"/>
              </a:ext>
            </a:extLst>
          </p:cNvPr>
          <p:cNvSpPr txBox="1"/>
          <p:nvPr/>
        </p:nvSpPr>
        <p:spPr>
          <a:xfrm>
            <a:off x="5962964" y="4790973"/>
            <a:ext cx="898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[8]</a:t>
            </a:r>
            <a:endParaRPr lang="en-DE" sz="1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7E8A1-D26E-02CE-BCD8-FFAD6AE31695}"/>
              </a:ext>
            </a:extLst>
          </p:cNvPr>
          <p:cNvSpPr txBox="1"/>
          <p:nvPr/>
        </p:nvSpPr>
        <p:spPr>
          <a:xfrm>
            <a:off x="5962964" y="5945236"/>
            <a:ext cx="898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[9]</a:t>
            </a:r>
            <a:endParaRPr lang="en-D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3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956F-B940-3DC1-60DF-1FB21F77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570131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Attack Tools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- Evaluation and Comparison</a:t>
            </a:r>
            <a:endParaRPr lang="en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6A03A-735B-64EE-0702-53C21BA6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B95D6C-EC17-48F0-8D63-BDA03A0DC72D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8BF05-48EE-78D7-B923-423974D0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EA7F9-0402-8455-D5F5-E6F4AD35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C1316003-DDC4-A1A3-EB07-53FFD6044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867954"/>
              </p:ext>
            </p:extLst>
          </p:nvPr>
        </p:nvGraphicFramePr>
        <p:xfrm>
          <a:off x="487680" y="1830320"/>
          <a:ext cx="11338561" cy="43599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61556">
                  <a:extLst>
                    <a:ext uri="{9D8B030D-6E8A-4147-A177-3AD203B41FA5}">
                      <a16:colId xmlns:a16="http://schemas.microsoft.com/office/drawing/2014/main" val="2628457901"/>
                    </a:ext>
                  </a:extLst>
                </a:gridCol>
                <a:gridCol w="2044249">
                  <a:extLst>
                    <a:ext uri="{9D8B030D-6E8A-4147-A177-3AD203B41FA5}">
                      <a16:colId xmlns:a16="http://schemas.microsoft.com/office/drawing/2014/main" val="919063016"/>
                    </a:ext>
                  </a:extLst>
                </a:gridCol>
                <a:gridCol w="2769243">
                  <a:extLst>
                    <a:ext uri="{9D8B030D-6E8A-4147-A177-3AD203B41FA5}">
                      <a16:colId xmlns:a16="http://schemas.microsoft.com/office/drawing/2014/main" val="1290066562"/>
                    </a:ext>
                  </a:extLst>
                </a:gridCol>
                <a:gridCol w="2187380">
                  <a:extLst>
                    <a:ext uri="{9D8B030D-6E8A-4147-A177-3AD203B41FA5}">
                      <a16:colId xmlns:a16="http://schemas.microsoft.com/office/drawing/2014/main" val="435872409"/>
                    </a:ext>
                  </a:extLst>
                </a:gridCol>
                <a:gridCol w="2476133">
                  <a:extLst>
                    <a:ext uri="{9D8B030D-6E8A-4147-A177-3AD203B41FA5}">
                      <a16:colId xmlns:a16="http://schemas.microsoft.com/office/drawing/2014/main" val="1276775099"/>
                    </a:ext>
                  </a:extLst>
                </a:gridCol>
              </a:tblGrid>
              <a:tr h="4657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Aspect</a:t>
                      </a:r>
                      <a:endParaRPr lang="en-DE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Kali Linux</a:t>
                      </a:r>
                      <a:endParaRPr lang="en-DE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Infection Monkey</a:t>
                      </a:r>
                      <a:endParaRPr lang="en-DE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Atomic Red Team</a:t>
                      </a:r>
                      <a:endParaRPr lang="en-DE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Caldera</a:t>
                      </a:r>
                      <a:endParaRPr lang="en-DE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90958"/>
                  </a:ext>
                </a:extLst>
              </a:tr>
              <a:tr h="812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Purpose</a:t>
                      </a:r>
                      <a:endParaRPr lang="en-DE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Penetration testing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Breach and Attack simulation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Adversary Attack emulation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Cyber Adversary Language and Decision Engine for Red Team Automation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265"/>
                  </a:ext>
                </a:extLst>
              </a:tr>
              <a:tr h="637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Testing Capabilities</a:t>
                      </a:r>
                      <a:endParaRPr lang="en-DE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600 pre-installed tools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Network-based attack, results mapped to MITRE ATT&amp;CK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Attack tests mapped to MITRE ATT&amp;CK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Attack tests mapped to MITRE ATT&amp;CK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814486"/>
                  </a:ext>
                </a:extLst>
              </a:tr>
              <a:tr h="6255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  <a:endParaRPr lang="en-DE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Open-source OS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Open-source by Akamai (however it is associated with AWS platform)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Open-source 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Github</a:t>
                      </a:r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project by Red Canary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Open-source 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Github</a:t>
                      </a:r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project by Red Canary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81258"/>
                  </a:ext>
                </a:extLst>
              </a:tr>
              <a:tr h="4354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 Coverage</a:t>
                      </a:r>
                      <a:endParaRPr lang="en-DE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Diverse test suite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Network-based attacks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Specific atomic tests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Tactic-based simulation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286376"/>
                  </a:ext>
                </a:extLst>
              </a:tr>
              <a:tr h="6385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User Interface</a:t>
                      </a:r>
                      <a:endParaRPr lang="en-DE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GUI, command line interface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GUI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Command line interface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Command line interface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08924"/>
                  </a:ext>
                </a:extLst>
              </a:tr>
              <a:tr h="6385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CVE Mapping tests</a:t>
                      </a:r>
                      <a:endParaRPr lang="en-DE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Vulmap</a:t>
                      </a:r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tool test result mapped to CVE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Result report mapped to MITRE, so CVE mapping possible to the result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Attack test mapping to CVE possible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Attack test mapping to CVE possible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2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183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956F-B940-3DC1-60DF-1FB21F77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570131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Attack Tools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- Evaluation and Comparison</a:t>
            </a:r>
            <a:endParaRPr lang="en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6A03A-735B-64EE-0702-53C21BA6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B95D6C-EC17-48F0-8D63-BDA03A0DC72D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8BF05-48EE-78D7-B923-423974D0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EA7F9-0402-8455-D5F5-E6F4AD35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C1316003-DDC4-A1A3-EB07-53FFD6044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95344"/>
              </p:ext>
            </p:extLst>
          </p:nvPr>
        </p:nvGraphicFramePr>
        <p:xfrm>
          <a:off x="487680" y="1830320"/>
          <a:ext cx="11338561" cy="43599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61556">
                  <a:extLst>
                    <a:ext uri="{9D8B030D-6E8A-4147-A177-3AD203B41FA5}">
                      <a16:colId xmlns:a16="http://schemas.microsoft.com/office/drawing/2014/main" val="2628457901"/>
                    </a:ext>
                  </a:extLst>
                </a:gridCol>
                <a:gridCol w="2044249">
                  <a:extLst>
                    <a:ext uri="{9D8B030D-6E8A-4147-A177-3AD203B41FA5}">
                      <a16:colId xmlns:a16="http://schemas.microsoft.com/office/drawing/2014/main" val="919063016"/>
                    </a:ext>
                  </a:extLst>
                </a:gridCol>
                <a:gridCol w="2769243">
                  <a:extLst>
                    <a:ext uri="{9D8B030D-6E8A-4147-A177-3AD203B41FA5}">
                      <a16:colId xmlns:a16="http://schemas.microsoft.com/office/drawing/2014/main" val="1290066562"/>
                    </a:ext>
                  </a:extLst>
                </a:gridCol>
                <a:gridCol w="2187380">
                  <a:extLst>
                    <a:ext uri="{9D8B030D-6E8A-4147-A177-3AD203B41FA5}">
                      <a16:colId xmlns:a16="http://schemas.microsoft.com/office/drawing/2014/main" val="435872409"/>
                    </a:ext>
                  </a:extLst>
                </a:gridCol>
                <a:gridCol w="2476133">
                  <a:extLst>
                    <a:ext uri="{9D8B030D-6E8A-4147-A177-3AD203B41FA5}">
                      <a16:colId xmlns:a16="http://schemas.microsoft.com/office/drawing/2014/main" val="1276775099"/>
                    </a:ext>
                  </a:extLst>
                </a:gridCol>
              </a:tblGrid>
              <a:tr h="4657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Aspect</a:t>
                      </a:r>
                      <a:endParaRPr lang="en-DE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Kali Linux</a:t>
                      </a:r>
                      <a:endParaRPr lang="en-DE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Infection Monkey</a:t>
                      </a:r>
                      <a:endParaRPr lang="en-DE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Atomic Red Team</a:t>
                      </a:r>
                      <a:endParaRPr lang="en-DE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Caldera</a:t>
                      </a:r>
                      <a:endParaRPr lang="en-DE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90958"/>
                  </a:ext>
                </a:extLst>
              </a:tr>
              <a:tr h="812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Purpose</a:t>
                      </a:r>
                      <a:endParaRPr lang="en-DE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Penetration testing</a:t>
                      </a:r>
                      <a:endParaRPr lang="en-DE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Breach and Attack simulation</a:t>
                      </a:r>
                      <a:endParaRPr lang="en-DE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Adversary Attack emulation</a:t>
                      </a:r>
                      <a:endParaRPr lang="en-DE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DE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Cyber Adversary Language and Decision Engine for Red Team Automation</a:t>
                      </a:r>
                      <a:endParaRPr lang="en-DE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265"/>
                  </a:ext>
                </a:extLst>
              </a:tr>
              <a:tr h="637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Testing Capabilities</a:t>
                      </a:r>
                      <a:endParaRPr lang="en-DE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600 pre-installed tools</a:t>
                      </a:r>
                      <a:endParaRPr lang="en-DE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Network-based attack, results mapped to MITRE ATT&amp;CK</a:t>
                      </a:r>
                      <a:endParaRPr lang="en-DE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Attack tests mapped to MITRE ATT&amp;CK</a:t>
                      </a:r>
                      <a:endParaRPr lang="en-DE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Attack tests mapped to MITRE ATT&amp;CK</a:t>
                      </a:r>
                      <a:endParaRPr lang="en-DE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814486"/>
                  </a:ext>
                </a:extLst>
              </a:tr>
              <a:tr h="6255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  <a:endParaRPr lang="en-DE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Open-source OS</a:t>
                      </a:r>
                      <a:endParaRPr lang="en-DE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Open-source by Akamai (however it is associated with AWS platform)</a:t>
                      </a:r>
                      <a:endParaRPr lang="en-DE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Open-source </a:t>
                      </a:r>
                      <a:r>
                        <a:rPr lang="en-US" sz="1400" b="1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Github</a:t>
                      </a:r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project by Red Canary</a:t>
                      </a:r>
                      <a:endParaRPr lang="en-DE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Open-source </a:t>
                      </a:r>
                      <a:r>
                        <a:rPr lang="en-US" sz="1400" b="1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Github</a:t>
                      </a:r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project by Red Canary</a:t>
                      </a:r>
                      <a:endParaRPr lang="en-DE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DE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81258"/>
                  </a:ext>
                </a:extLst>
              </a:tr>
              <a:tr h="4354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 Coverage</a:t>
                      </a:r>
                      <a:endParaRPr lang="en-DE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Diverse test suite</a:t>
                      </a:r>
                      <a:endParaRPr lang="en-DE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Network-based attacks</a:t>
                      </a:r>
                      <a:endParaRPr lang="en-DE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Specific atomic tests</a:t>
                      </a:r>
                      <a:endParaRPr lang="en-DE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Tactic-based simulation</a:t>
                      </a:r>
                      <a:endParaRPr lang="en-DE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286376"/>
                  </a:ext>
                </a:extLst>
              </a:tr>
              <a:tr h="6385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User Interface</a:t>
                      </a:r>
                      <a:endParaRPr lang="en-DE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GUI, command line interface</a:t>
                      </a:r>
                      <a:endParaRPr lang="en-DE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GUI</a:t>
                      </a:r>
                      <a:endParaRPr lang="en-DE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Command line interface</a:t>
                      </a:r>
                      <a:endParaRPr lang="en-DE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Command line interface</a:t>
                      </a:r>
                      <a:endParaRPr lang="en-DE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08924"/>
                  </a:ext>
                </a:extLst>
              </a:tr>
              <a:tr h="6385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CVE Mapping tests</a:t>
                      </a:r>
                      <a:endParaRPr lang="en-DE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Vulmap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tool test result mapped to CVE</a:t>
                      </a:r>
                      <a:endParaRPr lang="en-DE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Result report mapped to MITRE, so CVE mapping possible to the result</a:t>
                      </a:r>
                      <a:endParaRPr lang="en-DE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Attack test mapping to CVE possible</a:t>
                      </a:r>
                      <a:endParaRPr lang="en-DE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Attack test mapping to CVE possible</a:t>
                      </a:r>
                      <a:endParaRPr lang="en-DE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22303"/>
                  </a:ext>
                </a:extLst>
              </a:tr>
            </a:tbl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BEDDC683-BB09-224B-76EF-C4D96B2A6BA1}"/>
              </a:ext>
            </a:extLst>
          </p:cNvPr>
          <p:cNvSpPr/>
          <p:nvPr/>
        </p:nvSpPr>
        <p:spPr>
          <a:xfrm>
            <a:off x="7977051" y="1162286"/>
            <a:ext cx="505097" cy="567799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970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9FA5-5A20-D40D-849F-36FB4BC8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library of tests mapped to the                                        framework. 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7F284-CDC7-948C-E2D3-22507F1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9573-D9C8-4F5A-A337-2E1BDBB6FAE5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2A1E-C91D-A2D0-B167-F88D32D0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80CA-E458-384A-0FE4-BFC11D66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B5FE98-64E4-6F18-0892-2D4D85F6E111}"/>
              </a:ext>
            </a:extLst>
          </p:cNvPr>
          <p:cNvGrpSpPr/>
          <p:nvPr/>
        </p:nvGrpSpPr>
        <p:grpSpPr>
          <a:xfrm>
            <a:off x="1115568" y="592538"/>
            <a:ext cx="3782324" cy="1091779"/>
            <a:chOff x="3362065" y="2269"/>
            <a:chExt cx="3782324" cy="109177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FEFA88-0D53-162B-F948-F259AB006661}"/>
                </a:ext>
              </a:extLst>
            </p:cNvPr>
            <p:cNvSpPr/>
            <p:nvPr/>
          </p:nvSpPr>
          <p:spPr>
            <a:xfrm>
              <a:off x="3362065" y="2269"/>
              <a:ext cx="3782324" cy="109177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7E9C0742-2CE9-C068-E0B0-46902301F4F6}"/>
                </a:ext>
              </a:extLst>
            </p:cNvPr>
            <p:cNvSpPr txBox="1"/>
            <p:nvPr/>
          </p:nvSpPr>
          <p:spPr>
            <a:xfrm>
              <a:off x="3415361" y="55565"/>
              <a:ext cx="3675732" cy="9851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60960" rIns="121920" bIns="6096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Atomic Red Team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384E71E-349B-B44C-75B4-65346CB55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231" y="621159"/>
            <a:ext cx="1059769" cy="10345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4EE4B3-547C-480A-9D12-D4EED65913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7" t="31684" r="6297" b="34810"/>
          <a:stretch/>
        </p:blipFill>
        <p:spPr>
          <a:xfrm>
            <a:off x="5559336" y="2478024"/>
            <a:ext cx="2594064" cy="5061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A3F992-A129-CBA6-A8BD-1048A8B253EE}"/>
              </a:ext>
            </a:extLst>
          </p:cNvPr>
          <p:cNvSpPr txBox="1"/>
          <p:nvPr/>
        </p:nvSpPr>
        <p:spPr>
          <a:xfrm>
            <a:off x="6678581" y="2984183"/>
            <a:ext cx="898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[10]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2774368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9FA5-5A20-D40D-849F-36FB4BC8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library of tests mapped to the                                        framework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en-US" dirty="0"/>
              <a:t> 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7F284-CDC7-948C-E2D3-22507F1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1D25-9E6E-4B48-9E1B-D18BF9ED2D31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2A1E-C91D-A2D0-B167-F88D32D0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80CA-E458-384A-0FE4-BFC11D66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B5FE98-64E4-6F18-0892-2D4D85F6E111}"/>
              </a:ext>
            </a:extLst>
          </p:cNvPr>
          <p:cNvGrpSpPr/>
          <p:nvPr/>
        </p:nvGrpSpPr>
        <p:grpSpPr>
          <a:xfrm>
            <a:off x="1115568" y="592538"/>
            <a:ext cx="3782324" cy="1091779"/>
            <a:chOff x="3362065" y="2269"/>
            <a:chExt cx="3782324" cy="109177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FEFA88-0D53-162B-F948-F259AB006661}"/>
                </a:ext>
              </a:extLst>
            </p:cNvPr>
            <p:cNvSpPr/>
            <p:nvPr/>
          </p:nvSpPr>
          <p:spPr>
            <a:xfrm>
              <a:off x="3362065" y="2269"/>
              <a:ext cx="3782324" cy="109177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7E9C0742-2CE9-C068-E0B0-46902301F4F6}"/>
                </a:ext>
              </a:extLst>
            </p:cNvPr>
            <p:cNvSpPr txBox="1"/>
            <p:nvPr/>
          </p:nvSpPr>
          <p:spPr>
            <a:xfrm>
              <a:off x="3415361" y="55565"/>
              <a:ext cx="3675732" cy="9851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60960" rIns="121920" bIns="6096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/>
                <a:t>Atomic Red Team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384E71E-349B-B44C-75B4-65346CB55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231" y="621159"/>
            <a:ext cx="1059769" cy="1034536"/>
          </a:xfrm>
          <a:prstGeom prst="rect">
            <a:avLst/>
          </a:prstGeom>
        </p:spPr>
      </p:pic>
      <p:pic>
        <p:nvPicPr>
          <p:cNvPr id="14" name="Picture 13">
            <a:hlinkClick r:id="rId3"/>
            <a:extLst>
              <a:ext uri="{FF2B5EF4-FFF2-40B4-BE49-F238E27FC236}">
                <a16:creationId xmlns:a16="http://schemas.microsoft.com/office/drawing/2014/main" id="{DA4EE4B3-547C-480A-9D12-D4EED65913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77" t="31684" r="6297" b="34810"/>
          <a:stretch/>
        </p:blipFill>
        <p:spPr>
          <a:xfrm>
            <a:off x="5559336" y="2483900"/>
            <a:ext cx="2594064" cy="506159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C299D25-C14F-6D1B-1A2C-59AD5E6DD869}"/>
              </a:ext>
            </a:extLst>
          </p:cNvPr>
          <p:cNvSpPr/>
          <p:nvPr/>
        </p:nvSpPr>
        <p:spPr>
          <a:xfrm rot="5400000">
            <a:off x="6681705" y="3001223"/>
            <a:ext cx="349326" cy="411090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03B8C-546B-B291-7FDE-0B73433ABF6F}"/>
              </a:ext>
            </a:extLst>
          </p:cNvPr>
          <p:cNvSpPr txBox="1"/>
          <p:nvPr/>
        </p:nvSpPr>
        <p:spPr>
          <a:xfrm>
            <a:off x="648744" y="3423477"/>
            <a:ext cx="12415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dversarial </a:t>
            </a:r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actics, </a:t>
            </a:r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echniques, and </a:t>
            </a:r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ommon </a:t>
            </a:r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nowledge </a:t>
            </a:r>
            <a:endParaRPr lang="en-DE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9A183E-13EA-DEED-6861-F1B022394264}"/>
              </a:ext>
            </a:extLst>
          </p:cNvPr>
          <p:cNvSpPr/>
          <p:nvPr/>
        </p:nvSpPr>
        <p:spPr>
          <a:xfrm>
            <a:off x="612648" y="3427925"/>
            <a:ext cx="10786872" cy="6839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7175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9FA5-5A20-D40D-849F-36FB4BC8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library of tests mapped to the                                        framework.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run an atomic test, it requires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MITRE 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7F284-CDC7-948C-E2D3-22507F1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9DF-BFE1-42C5-BE92-3EE786DACF5E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2A1E-C91D-A2D0-B167-F88D32D0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80CA-E458-384A-0FE4-BFC11D66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B5FE98-64E4-6F18-0892-2D4D85F6E111}"/>
              </a:ext>
            </a:extLst>
          </p:cNvPr>
          <p:cNvGrpSpPr/>
          <p:nvPr/>
        </p:nvGrpSpPr>
        <p:grpSpPr>
          <a:xfrm>
            <a:off x="1115568" y="592538"/>
            <a:ext cx="3782324" cy="1091779"/>
            <a:chOff x="3362065" y="2269"/>
            <a:chExt cx="3782324" cy="109177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FEFA88-0D53-162B-F948-F259AB006661}"/>
                </a:ext>
              </a:extLst>
            </p:cNvPr>
            <p:cNvSpPr/>
            <p:nvPr/>
          </p:nvSpPr>
          <p:spPr>
            <a:xfrm>
              <a:off x="3362065" y="2269"/>
              <a:ext cx="3782324" cy="109177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7E9C0742-2CE9-C068-E0B0-46902301F4F6}"/>
                </a:ext>
              </a:extLst>
            </p:cNvPr>
            <p:cNvSpPr txBox="1"/>
            <p:nvPr/>
          </p:nvSpPr>
          <p:spPr>
            <a:xfrm>
              <a:off x="3415361" y="55565"/>
              <a:ext cx="3675732" cy="9851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60960" rIns="121920" bIns="6096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/>
                <a:t>Atomic Red Team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384E71E-349B-B44C-75B4-65346CB55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231" y="621159"/>
            <a:ext cx="1059769" cy="10345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4EE4B3-547C-480A-9D12-D4EED65913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7" t="31684" r="6297" b="34810"/>
          <a:stretch/>
        </p:blipFill>
        <p:spPr>
          <a:xfrm>
            <a:off x="5559336" y="2478024"/>
            <a:ext cx="2594064" cy="5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47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9FA5-5A20-D40D-849F-36FB4BC8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library of tests mapped to the                                        framework.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run an atomic test, it requires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MITRE 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7F284-CDC7-948C-E2D3-22507F1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2CE4-7127-4842-82DD-3D096F85DA38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2A1E-C91D-A2D0-B167-F88D32D0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80CA-E458-384A-0FE4-BFC11D66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B5FE98-64E4-6F18-0892-2D4D85F6E111}"/>
              </a:ext>
            </a:extLst>
          </p:cNvPr>
          <p:cNvGrpSpPr/>
          <p:nvPr/>
        </p:nvGrpSpPr>
        <p:grpSpPr>
          <a:xfrm>
            <a:off x="1115568" y="592538"/>
            <a:ext cx="3782324" cy="1091779"/>
            <a:chOff x="3362065" y="2269"/>
            <a:chExt cx="3782324" cy="109177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FEFA88-0D53-162B-F948-F259AB006661}"/>
                </a:ext>
              </a:extLst>
            </p:cNvPr>
            <p:cNvSpPr/>
            <p:nvPr/>
          </p:nvSpPr>
          <p:spPr>
            <a:xfrm>
              <a:off x="3362065" y="2269"/>
              <a:ext cx="3782324" cy="109177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7E9C0742-2CE9-C068-E0B0-46902301F4F6}"/>
                </a:ext>
              </a:extLst>
            </p:cNvPr>
            <p:cNvSpPr txBox="1"/>
            <p:nvPr/>
          </p:nvSpPr>
          <p:spPr>
            <a:xfrm>
              <a:off x="3415361" y="55565"/>
              <a:ext cx="3675732" cy="9851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60960" rIns="121920" bIns="6096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/>
                <a:t>Atomic Red Team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384E71E-349B-B44C-75B4-65346CB55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231" y="621159"/>
            <a:ext cx="1059769" cy="10345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4EE4B3-547C-480A-9D12-D4EED65913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7" t="31684" r="6297" b="34810"/>
          <a:stretch/>
        </p:blipFill>
        <p:spPr>
          <a:xfrm>
            <a:off x="5559336" y="2467725"/>
            <a:ext cx="2594064" cy="5061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4A7782-FF4A-6507-C097-BFA7683BBCD0}"/>
              </a:ext>
            </a:extLst>
          </p:cNvPr>
          <p:cNvSpPr/>
          <p:nvPr/>
        </p:nvSpPr>
        <p:spPr>
          <a:xfrm>
            <a:off x="2194560" y="3496221"/>
            <a:ext cx="7794171" cy="2860129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DBC514-E911-D401-418A-35B4192B1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062" y="3525216"/>
            <a:ext cx="7556867" cy="28311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B44D6EB-E762-9CA6-750F-5458BFB5657B}"/>
              </a:ext>
            </a:extLst>
          </p:cNvPr>
          <p:cNvSpPr/>
          <p:nvPr/>
        </p:nvSpPr>
        <p:spPr>
          <a:xfrm>
            <a:off x="2605444" y="4284904"/>
            <a:ext cx="1661756" cy="14801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C718DE-A0AF-2D7B-1849-D88D8D2B1F8D}"/>
              </a:ext>
            </a:extLst>
          </p:cNvPr>
          <p:cNvSpPr/>
          <p:nvPr/>
        </p:nvSpPr>
        <p:spPr>
          <a:xfrm>
            <a:off x="2272062" y="3714430"/>
            <a:ext cx="483857" cy="3472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D902CA-7F0F-2D56-68FF-8DE9EB87F196}"/>
              </a:ext>
            </a:extLst>
          </p:cNvPr>
          <p:cNvCxnSpPr>
            <a:cxnSpLocks/>
          </p:cNvCxnSpPr>
          <p:nvPr/>
        </p:nvCxnSpPr>
        <p:spPr>
          <a:xfrm flipH="1">
            <a:off x="2755919" y="3376875"/>
            <a:ext cx="3443713" cy="50090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91DA23-92AD-787A-3DA4-E6D62E7A57D5}"/>
              </a:ext>
            </a:extLst>
          </p:cNvPr>
          <p:cNvSpPr txBox="1"/>
          <p:nvPr/>
        </p:nvSpPr>
        <p:spPr>
          <a:xfrm>
            <a:off x="10008761" y="6110129"/>
            <a:ext cx="898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[10]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2861236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9FA5-5A20-D40D-849F-36FB4BC8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library of tests mapped to the                                        framework.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run an atomic test, it requires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MITRE 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Atomic tests are available for Windows, Linux, and macOS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7F284-CDC7-948C-E2D3-22507F1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9DF-BFE1-42C5-BE92-3EE786DACF5E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2A1E-C91D-A2D0-B167-F88D32D0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80CA-E458-384A-0FE4-BFC11D66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B5FE98-64E4-6F18-0892-2D4D85F6E111}"/>
              </a:ext>
            </a:extLst>
          </p:cNvPr>
          <p:cNvGrpSpPr/>
          <p:nvPr/>
        </p:nvGrpSpPr>
        <p:grpSpPr>
          <a:xfrm>
            <a:off x="1115568" y="592538"/>
            <a:ext cx="3782324" cy="1091779"/>
            <a:chOff x="3362065" y="2269"/>
            <a:chExt cx="3782324" cy="109177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FEFA88-0D53-162B-F948-F259AB006661}"/>
                </a:ext>
              </a:extLst>
            </p:cNvPr>
            <p:cNvSpPr/>
            <p:nvPr/>
          </p:nvSpPr>
          <p:spPr>
            <a:xfrm>
              <a:off x="3362065" y="2269"/>
              <a:ext cx="3782324" cy="109177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7E9C0742-2CE9-C068-E0B0-46902301F4F6}"/>
                </a:ext>
              </a:extLst>
            </p:cNvPr>
            <p:cNvSpPr txBox="1"/>
            <p:nvPr/>
          </p:nvSpPr>
          <p:spPr>
            <a:xfrm>
              <a:off x="3415361" y="55565"/>
              <a:ext cx="3675732" cy="9851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60960" rIns="121920" bIns="6096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/>
                <a:t>Atomic Red Team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384E71E-349B-B44C-75B4-65346CB55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231" y="621159"/>
            <a:ext cx="1059769" cy="10345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4EE4B3-547C-480A-9D12-D4EED65913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7" t="31684" r="6297" b="34810"/>
          <a:stretch/>
        </p:blipFill>
        <p:spPr>
          <a:xfrm>
            <a:off x="5559336" y="2478024"/>
            <a:ext cx="2594064" cy="5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54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9FA5-5A20-D40D-849F-36FB4BC8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library of tests mapped to the                                        framework.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run an atomic test, it requires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MITRE 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Atomic tests are available for Windows, Linux, and macOS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Execution framework: Invoke-Atomic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Powershell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module to automatically run the tests with MITRE ID.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use this framework on Linux and macOS,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Powershell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Core is required.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7F284-CDC7-948C-E2D3-22507F1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59DF-BFE1-42C5-BE92-3EE786DACF5E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2A1E-C91D-A2D0-B167-F88D32D0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80CA-E458-384A-0FE4-BFC11D66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B5FE98-64E4-6F18-0892-2D4D85F6E111}"/>
              </a:ext>
            </a:extLst>
          </p:cNvPr>
          <p:cNvGrpSpPr/>
          <p:nvPr/>
        </p:nvGrpSpPr>
        <p:grpSpPr>
          <a:xfrm>
            <a:off x="1115568" y="592538"/>
            <a:ext cx="3782324" cy="1091779"/>
            <a:chOff x="3362065" y="2269"/>
            <a:chExt cx="3782324" cy="109177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FEFA88-0D53-162B-F948-F259AB006661}"/>
                </a:ext>
              </a:extLst>
            </p:cNvPr>
            <p:cNvSpPr/>
            <p:nvPr/>
          </p:nvSpPr>
          <p:spPr>
            <a:xfrm>
              <a:off x="3362065" y="2269"/>
              <a:ext cx="3782324" cy="109177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7E9C0742-2CE9-C068-E0B0-46902301F4F6}"/>
                </a:ext>
              </a:extLst>
            </p:cNvPr>
            <p:cNvSpPr txBox="1"/>
            <p:nvPr/>
          </p:nvSpPr>
          <p:spPr>
            <a:xfrm>
              <a:off x="3415361" y="55565"/>
              <a:ext cx="3675732" cy="9851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60960" rIns="121920" bIns="6096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/>
                <a:t>Atomic Red Team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384E71E-349B-B44C-75B4-65346CB55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231" y="621159"/>
            <a:ext cx="1059769" cy="10345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4EE4B3-547C-480A-9D12-D4EED65913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7" t="31684" r="6297" b="34810"/>
          <a:stretch/>
        </p:blipFill>
        <p:spPr>
          <a:xfrm>
            <a:off x="5559336" y="2478024"/>
            <a:ext cx="2594064" cy="5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05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0AE4-DAD1-7574-48C6-79762CE1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Practical Work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Proposed Attack Architecture</a:t>
            </a:r>
            <a:endParaRPr lang="en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BB79-23B6-8494-DEFE-D87CC589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8AB5-1B22-4AE9-82A2-01B4A8261572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E10C-0BC7-2E9E-01D9-9E8F1B03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34E9-E589-1BDB-EBBB-7D43D392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F08290-C6EA-EB0B-47A5-1D09A77A4926}"/>
              </a:ext>
            </a:extLst>
          </p:cNvPr>
          <p:cNvGrpSpPr/>
          <p:nvPr/>
        </p:nvGrpSpPr>
        <p:grpSpPr>
          <a:xfrm>
            <a:off x="3054887" y="2019953"/>
            <a:ext cx="8917577" cy="4289407"/>
            <a:chOff x="862149" y="1628503"/>
            <a:chExt cx="9083040" cy="459812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ADC91A7-ABA2-F83D-2044-58529358130E}"/>
                </a:ext>
              </a:extLst>
            </p:cNvPr>
            <p:cNvGrpSpPr/>
            <p:nvPr/>
          </p:nvGrpSpPr>
          <p:grpSpPr>
            <a:xfrm>
              <a:off x="991484" y="1818379"/>
              <a:ext cx="8821647" cy="4268409"/>
              <a:chOff x="1757839" y="1853214"/>
              <a:chExt cx="8821647" cy="426840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465B2E7-1651-A109-23D7-B7A0E2DC84F8}"/>
                  </a:ext>
                </a:extLst>
              </p:cNvPr>
              <p:cNvGrpSpPr/>
              <p:nvPr/>
            </p:nvGrpSpPr>
            <p:grpSpPr>
              <a:xfrm>
                <a:off x="1757839" y="1853214"/>
                <a:ext cx="8821647" cy="4268409"/>
                <a:chOff x="1681639" y="1803207"/>
                <a:chExt cx="8821647" cy="4268409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E36B97A4-6450-E81F-F3DE-54E53A6CA7CF}"/>
                    </a:ext>
                  </a:extLst>
                </p:cNvPr>
                <p:cNvGrpSpPr/>
                <p:nvPr/>
              </p:nvGrpSpPr>
              <p:grpSpPr>
                <a:xfrm>
                  <a:off x="1681639" y="1803207"/>
                  <a:ext cx="8821647" cy="4268409"/>
                  <a:chOff x="841914" y="1728216"/>
                  <a:chExt cx="9651749" cy="4422510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09EBA129-11F3-E15C-8375-238525E0858E}"/>
                      </a:ext>
                    </a:extLst>
                  </p:cNvPr>
                  <p:cNvGrpSpPr/>
                  <p:nvPr/>
                </p:nvGrpSpPr>
                <p:grpSpPr>
                  <a:xfrm>
                    <a:off x="3555082" y="1728216"/>
                    <a:ext cx="1123598" cy="4422510"/>
                    <a:chOff x="5534201" y="780889"/>
                    <a:chExt cx="1123598" cy="5296222"/>
                  </a:xfrm>
                </p:grpSpPr>
                <p:pic>
                  <p:nvPicPr>
                    <p:cNvPr id="13" name="Picture 12">
                      <a:extLst>
                        <a:ext uri="{FF2B5EF4-FFF2-40B4-BE49-F238E27FC236}">
                          <a16:creationId xmlns:a16="http://schemas.microsoft.com/office/drawing/2014/main" id="{F476AFA8-BC8E-C0C7-058A-23419809F48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0625" t="23722" r="77442"/>
                    <a:stretch/>
                  </p:blipFill>
                  <p:spPr>
                    <a:xfrm>
                      <a:off x="5534201" y="1105675"/>
                      <a:ext cx="1123598" cy="497143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2B35C7DE-7B3C-024E-3F29-A3F9A4C344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34201" y="1138427"/>
                      <a:ext cx="1123598" cy="4938684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E"/>
                    </a:p>
                  </p:txBody>
                </p: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9C555069-C6DD-D039-8245-A6AA5E2834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6823" y="780889"/>
                      <a:ext cx="1078354" cy="315539"/>
                    </a:xfrm>
                    <a:prstGeom prst="rect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/>
                        <a:t>CVE ID</a:t>
                      </a:r>
                      <a:endParaRPr lang="en-DE" b="1" dirty="0"/>
                    </a:p>
                  </p:txBody>
                </p: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FB42CAD7-D85D-AC17-EC49-4EF5ECEA6C90}"/>
                      </a:ext>
                    </a:extLst>
                  </p:cNvPr>
                  <p:cNvGrpSpPr/>
                  <p:nvPr/>
                </p:nvGrpSpPr>
                <p:grpSpPr>
                  <a:xfrm>
                    <a:off x="5806418" y="1742099"/>
                    <a:ext cx="1938550" cy="4408627"/>
                    <a:chOff x="7332448" y="790660"/>
                    <a:chExt cx="1891827" cy="5286451"/>
                  </a:xfrm>
                </p:grpSpPr>
                <p:pic>
                  <p:nvPicPr>
                    <p:cNvPr id="12" name="Picture 11">
                      <a:extLst>
                        <a:ext uri="{FF2B5EF4-FFF2-40B4-BE49-F238E27FC236}">
                          <a16:creationId xmlns:a16="http://schemas.microsoft.com/office/drawing/2014/main" id="{BCD2AF90-FCD8-F4ED-4B9B-44D9D4FDF14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7332448" y="1188806"/>
                      <a:ext cx="1891827" cy="483792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0BB56294-1F6E-9E33-8D58-89FA899917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2449" y="1138428"/>
                      <a:ext cx="1891826" cy="4938683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E"/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56E76503-2C16-C671-51D7-065F251376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2673" y="790660"/>
                      <a:ext cx="1361453" cy="315539"/>
                    </a:xfrm>
                    <a:prstGeom prst="rect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/>
                        <a:t>MITRE ID</a:t>
                      </a:r>
                      <a:endParaRPr lang="en-DE" b="1" dirty="0"/>
                    </a:p>
                  </p:txBody>
                </p:sp>
              </p:grpSp>
              <p:pic>
                <p:nvPicPr>
                  <p:cNvPr id="22" name="Picture 21">
                    <a:extLst>
                      <a:ext uri="{FF2B5EF4-FFF2-40B4-BE49-F238E27FC236}">
                        <a16:creationId xmlns:a16="http://schemas.microsoft.com/office/drawing/2014/main" id="{0EC29358-568B-6DA7-C038-F2E41792F4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41915" y="2353687"/>
                    <a:ext cx="1844323" cy="2538353"/>
                  </a:xfrm>
                  <a:prstGeom prst="rect">
                    <a:avLst/>
                  </a:prstGeom>
                </p:spPr>
              </p:pic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7DB539B-6267-2658-D1F1-05F5FECE79A5}"/>
                      </a:ext>
                    </a:extLst>
                  </p:cNvPr>
                  <p:cNvSpPr/>
                  <p:nvPr/>
                </p:nvSpPr>
                <p:spPr>
                  <a:xfrm>
                    <a:off x="841914" y="2353687"/>
                    <a:ext cx="1844323" cy="2538353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E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9F4E25BD-35BA-863D-A725-42E4020D660D}"/>
                      </a:ext>
                    </a:extLst>
                  </p:cNvPr>
                  <p:cNvSpPr/>
                  <p:nvPr/>
                </p:nvSpPr>
                <p:spPr>
                  <a:xfrm>
                    <a:off x="3633747" y="2353687"/>
                    <a:ext cx="1012922" cy="197489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E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98667E8-AF8A-328C-68CB-95F2BC7242A5}"/>
                      </a:ext>
                    </a:extLst>
                  </p:cNvPr>
                  <p:cNvSpPr/>
                  <p:nvPr/>
                </p:nvSpPr>
                <p:spPr>
                  <a:xfrm>
                    <a:off x="5838428" y="2911561"/>
                    <a:ext cx="1862461" cy="236667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E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8065B37A-1337-70B3-6EF6-5DAD959653A6}"/>
                      </a:ext>
                    </a:extLst>
                  </p:cNvPr>
                  <p:cNvSpPr/>
                  <p:nvPr/>
                </p:nvSpPr>
                <p:spPr>
                  <a:xfrm>
                    <a:off x="5838427" y="4479433"/>
                    <a:ext cx="1847108" cy="224831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E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F5C5A3F-A483-A179-0DA1-65C2E59ECA6E}"/>
                      </a:ext>
                    </a:extLst>
                  </p:cNvPr>
                  <p:cNvSpPr/>
                  <p:nvPr/>
                </p:nvSpPr>
                <p:spPr>
                  <a:xfrm>
                    <a:off x="5838426" y="5050181"/>
                    <a:ext cx="1862461" cy="215520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E"/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16B63BC4-591A-4020-CBDE-EB4B8F3D1AF0}"/>
                      </a:ext>
                    </a:extLst>
                  </p:cNvPr>
                  <p:cNvSpPr txBox="1"/>
                  <p:nvPr/>
                </p:nvSpPr>
                <p:spPr>
                  <a:xfrm>
                    <a:off x="8872707" y="2844074"/>
                    <a:ext cx="15744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Atomic test 1</a:t>
                    </a:r>
                    <a:endParaRPr lang="en-DE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10BFCD10-5482-FE0D-6084-957131CC2747}"/>
                      </a:ext>
                    </a:extLst>
                  </p:cNvPr>
                  <p:cNvSpPr txBox="1"/>
                  <p:nvPr/>
                </p:nvSpPr>
                <p:spPr>
                  <a:xfrm>
                    <a:off x="8872706" y="4419865"/>
                    <a:ext cx="162095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Atomic test 2</a:t>
                    </a:r>
                    <a:endParaRPr lang="en-DE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6A01DFE-8C9A-848E-6CCF-399EF4CCEB42}"/>
                      </a:ext>
                    </a:extLst>
                  </p:cNvPr>
                  <p:cNvSpPr txBox="1"/>
                  <p:nvPr/>
                </p:nvSpPr>
                <p:spPr>
                  <a:xfrm>
                    <a:off x="8857356" y="4949202"/>
                    <a:ext cx="162095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Atomic test 3</a:t>
                    </a:r>
                    <a:endParaRPr lang="en-DE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675B8E2-6F96-D495-6EE8-899B94FC9465}"/>
                    </a:ext>
                  </a:extLst>
                </p:cNvPr>
                <p:cNvSpPr/>
                <p:nvPr/>
              </p:nvSpPr>
              <p:spPr>
                <a:xfrm>
                  <a:off x="2001362" y="2106588"/>
                  <a:ext cx="842573" cy="254305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RAN</a:t>
                  </a:r>
                  <a:endParaRPr lang="en-DE" b="1" dirty="0"/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4DD6EBA-BE0E-C21F-A41F-FDF0576797D2}"/>
                  </a:ext>
                </a:extLst>
              </p:cNvPr>
              <p:cNvCxnSpPr/>
              <p:nvPr/>
            </p:nvCxnSpPr>
            <p:spPr>
              <a:xfrm flipV="1">
                <a:off x="3246120" y="2647498"/>
                <a:ext cx="1012216" cy="167761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985A785-8383-AFD7-85D9-DC29CC5FC595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5235364" y="2552195"/>
                <a:ext cx="1060005" cy="44313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6D970C7-0525-3226-BC49-A081925F795E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5235364" y="2552195"/>
                <a:ext cx="1060005" cy="191550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071A58E-F457-06C3-D91D-FD489BF3B8AF}"/>
                  </a:ext>
                </a:extLst>
              </p:cNvPr>
              <p:cNvCxnSpPr/>
              <p:nvPr/>
            </p:nvCxnSpPr>
            <p:spPr>
              <a:xfrm>
                <a:off x="5264623" y="2647498"/>
                <a:ext cx="1030746" cy="234219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036CF20-4DA0-51BF-19F1-E39077B741A2}"/>
                  </a:ext>
                </a:extLst>
              </p:cNvPr>
              <p:cNvCxnSpPr>
                <a:endCxn id="34" idx="1"/>
              </p:cNvCxnSpPr>
              <p:nvPr/>
            </p:nvCxnSpPr>
            <p:spPr>
              <a:xfrm flipV="1">
                <a:off x="8026903" y="3108422"/>
                <a:ext cx="1071038" cy="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86671AF-345B-008B-CD3C-817435B41A52}"/>
                  </a:ext>
                </a:extLst>
              </p:cNvPr>
              <p:cNvCxnSpPr/>
              <p:nvPr/>
            </p:nvCxnSpPr>
            <p:spPr>
              <a:xfrm flipV="1">
                <a:off x="8012872" y="4614484"/>
                <a:ext cx="1071038" cy="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D8F9080-A635-46E4-6C27-A9A572303086}"/>
                  </a:ext>
                </a:extLst>
              </p:cNvPr>
              <p:cNvCxnSpPr/>
              <p:nvPr/>
            </p:nvCxnSpPr>
            <p:spPr>
              <a:xfrm flipV="1">
                <a:off x="8026902" y="5140198"/>
                <a:ext cx="1071038" cy="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89E3A8-DA83-E168-3966-BE7379DF01D2}"/>
                </a:ext>
              </a:extLst>
            </p:cNvPr>
            <p:cNvSpPr/>
            <p:nvPr/>
          </p:nvSpPr>
          <p:spPr>
            <a:xfrm>
              <a:off x="862149" y="1628503"/>
              <a:ext cx="9083040" cy="45981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53D789C-456B-92C6-13DB-C2A1C1DE2117}"/>
              </a:ext>
            </a:extLst>
          </p:cNvPr>
          <p:cNvSpPr txBox="1"/>
          <p:nvPr/>
        </p:nvSpPr>
        <p:spPr>
          <a:xfrm>
            <a:off x="219536" y="2306971"/>
            <a:ext cx="27431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 phases of practical work -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Mapping between CVE ID and MITRE 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Ran implementation in the Kubernetes environment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Atomic test implementation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3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104B-AAF2-0404-9839-8AC586E9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BA855F-308D-7F40-61A7-26ADBEA3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2C36-1D3F-40EA-BDA4-5629CBC32D65}" type="datetime4">
              <a:rPr lang="en-US" smtClean="0"/>
              <a:t>June 28, 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2B271C-7867-2777-E340-137D7CCC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8046F3-23C0-F8AE-FFEE-87422EFF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57F339C-DC00-E80A-68EA-69D86DEF33B5}"/>
              </a:ext>
            </a:extLst>
          </p:cNvPr>
          <p:cNvGrpSpPr/>
          <p:nvPr/>
        </p:nvGrpSpPr>
        <p:grpSpPr>
          <a:xfrm>
            <a:off x="4038600" y="1486992"/>
            <a:ext cx="6364224" cy="4200576"/>
            <a:chOff x="2577069" y="1733880"/>
            <a:chExt cx="6343904" cy="4199806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915AFC5B-9E80-E765-B89A-20406EEEE59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30072739"/>
                </p:ext>
              </p:extLst>
            </p:nvPr>
          </p:nvGraphicFramePr>
          <p:xfrm>
            <a:off x="2577069" y="1733880"/>
            <a:ext cx="6343904" cy="419980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E6B6A57-31D1-5B05-96DE-D04B0216B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24193" y="1866838"/>
              <a:ext cx="429680" cy="41945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1DEF683-67A1-11B8-12DF-8B2A70D4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19672" y="1878790"/>
              <a:ext cx="429680" cy="42968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132CBBC-6272-7803-EE27-0D7D101454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1637" t="12728" r="23019" b="24262"/>
            <a:stretch/>
          </p:blipFill>
          <p:spPr>
            <a:xfrm>
              <a:off x="7139033" y="2389479"/>
              <a:ext cx="429680" cy="425878"/>
            </a:xfrm>
            <a:prstGeom prst="ellipse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F497A61-1708-0A56-F298-61B3801F6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19672" y="3757160"/>
              <a:ext cx="914488" cy="363917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08CA8A6-C062-AD2D-F950-024BF9C22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73581" y="5314405"/>
              <a:ext cx="1101562" cy="510724"/>
            </a:xfrm>
            <a:prstGeom prst="rect">
              <a:avLst/>
            </a:prstGeom>
          </p:spPr>
        </p:pic>
      </p:grp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AF7B071-3EBC-57CB-94EB-496A124DE7A5}"/>
              </a:ext>
            </a:extLst>
          </p:cNvPr>
          <p:cNvSpPr/>
          <p:nvPr/>
        </p:nvSpPr>
        <p:spPr>
          <a:xfrm>
            <a:off x="3337560" y="1741185"/>
            <a:ext cx="635030" cy="585496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F75B13CF-AFB3-5E46-4F30-AC76A718A7B7}"/>
              </a:ext>
            </a:extLst>
          </p:cNvPr>
          <p:cNvSpPr/>
          <p:nvPr/>
        </p:nvSpPr>
        <p:spPr>
          <a:xfrm>
            <a:off x="3794237" y="3217895"/>
            <a:ext cx="635030" cy="58549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F232F005-3678-68A9-55BD-965C3AE576C3}"/>
              </a:ext>
            </a:extLst>
          </p:cNvPr>
          <p:cNvSpPr/>
          <p:nvPr/>
        </p:nvSpPr>
        <p:spPr>
          <a:xfrm>
            <a:off x="4248389" y="4775425"/>
            <a:ext cx="635030" cy="585496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2382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0AE4-DAD1-7574-48C6-79762CE1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Practical Work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BB79-23B6-8494-DEFE-D87CC589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8AB5-1B22-4AE9-82A2-01B4A8261572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E10C-0BC7-2E9E-01D9-9E8F1B03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34E9-E589-1BDB-EBBB-7D43D392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465B2E7-1651-A109-23D7-B7A0E2DC84F8}"/>
              </a:ext>
            </a:extLst>
          </p:cNvPr>
          <p:cNvGrpSpPr/>
          <p:nvPr/>
        </p:nvGrpSpPr>
        <p:grpSpPr>
          <a:xfrm>
            <a:off x="1757839" y="1853214"/>
            <a:ext cx="8821647" cy="4268409"/>
            <a:chOff x="1681639" y="1803207"/>
            <a:chExt cx="8821647" cy="426840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36B97A4-6450-E81F-F3DE-54E53A6CA7CF}"/>
                </a:ext>
              </a:extLst>
            </p:cNvPr>
            <p:cNvGrpSpPr/>
            <p:nvPr/>
          </p:nvGrpSpPr>
          <p:grpSpPr>
            <a:xfrm>
              <a:off x="1681639" y="1803207"/>
              <a:ext cx="8821647" cy="4268409"/>
              <a:chOff x="841914" y="1728216"/>
              <a:chExt cx="9651749" cy="442251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9EBA129-11F3-E15C-8375-238525E0858E}"/>
                  </a:ext>
                </a:extLst>
              </p:cNvPr>
              <p:cNvGrpSpPr/>
              <p:nvPr/>
            </p:nvGrpSpPr>
            <p:grpSpPr>
              <a:xfrm>
                <a:off x="3555082" y="1728216"/>
                <a:ext cx="1123598" cy="4422510"/>
                <a:chOff x="5534201" y="780889"/>
                <a:chExt cx="1123598" cy="5296222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F476AFA8-BC8E-C0C7-058A-23419809F4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0625" t="23722" r="77442"/>
                <a:stretch/>
              </p:blipFill>
              <p:spPr>
                <a:xfrm>
                  <a:off x="5534201" y="1105675"/>
                  <a:ext cx="1123598" cy="4971436"/>
                </a:xfrm>
                <a:prstGeom prst="rect">
                  <a:avLst/>
                </a:prstGeom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B35C7DE-7B3C-024E-3F29-A3F9A4C3443C}"/>
                    </a:ext>
                  </a:extLst>
                </p:cNvPr>
                <p:cNvSpPr/>
                <p:nvPr/>
              </p:nvSpPr>
              <p:spPr>
                <a:xfrm>
                  <a:off x="5534201" y="1138427"/>
                  <a:ext cx="1123598" cy="4938684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C555069-C6DD-D039-8245-A6AA5E2834E6}"/>
                    </a:ext>
                  </a:extLst>
                </p:cNvPr>
                <p:cNvSpPr/>
                <p:nvPr/>
              </p:nvSpPr>
              <p:spPr>
                <a:xfrm>
                  <a:off x="5556823" y="780889"/>
                  <a:ext cx="1078354" cy="3155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CVE ID</a:t>
                  </a:r>
                  <a:endParaRPr lang="en-DE" b="1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B42CAD7-D85D-AC17-EC49-4EF5ECEA6C90}"/>
                  </a:ext>
                </a:extLst>
              </p:cNvPr>
              <p:cNvGrpSpPr/>
              <p:nvPr/>
            </p:nvGrpSpPr>
            <p:grpSpPr>
              <a:xfrm>
                <a:off x="5806418" y="1742099"/>
                <a:ext cx="1938550" cy="4408627"/>
                <a:chOff x="7332448" y="790660"/>
                <a:chExt cx="1891827" cy="5286451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BCD2AF90-FCD8-F4ED-4B9B-44D9D4FDF1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32448" y="1188806"/>
                  <a:ext cx="1891827" cy="4837925"/>
                </a:xfrm>
                <a:prstGeom prst="rect">
                  <a:avLst/>
                </a:prstGeom>
              </p:spPr>
            </p:pic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BB56294-1F6E-9E33-8D58-89FA8999177C}"/>
                    </a:ext>
                  </a:extLst>
                </p:cNvPr>
                <p:cNvSpPr/>
                <p:nvPr/>
              </p:nvSpPr>
              <p:spPr>
                <a:xfrm>
                  <a:off x="7332449" y="1138428"/>
                  <a:ext cx="1891826" cy="4938683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6E76503-2C16-C671-51D7-065F251376BF}"/>
                    </a:ext>
                  </a:extLst>
                </p:cNvPr>
                <p:cNvSpPr/>
                <p:nvPr/>
              </p:nvSpPr>
              <p:spPr>
                <a:xfrm>
                  <a:off x="7472673" y="790660"/>
                  <a:ext cx="1361453" cy="3155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MITRE ID</a:t>
                  </a:r>
                  <a:endParaRPr lang="en-DE" b="1" dirty="0"/>
                </a:p>
              </p:txBody>
            </p:sp>
          </p:grp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EC29358-568B-6DA7-C038-F2E41792F4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915" y="2353687"/>
                <a:ext cx="1844323" cy="2538353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DB539B-6267-2658-D1F1-05F5FECE79A5}"/>
                  </a:ext>
                </a:extLst>
              </p:cNvPr>
              <p:cNvSpPr/>
              <p:nvPr/>
            </p:nvSpPr>
            <p:spPr>
              <a:xfrm>
                <a:off x="841914" y="2353687"/>
                <a:ext cx="1844323" cy="25383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F4E25BD-35BA-863D-A725-42E4020D660D}"/>
                  </a:ext>
                </a:extLst>
              </p:cNvPr>
              <p:cNvSpPr/>
              <p:nvPr/>
            </p:nvSpPr>
            <p:spPr>
              <a:xfrm>
                <a:off x="3633747" y="2353687"/>
                <a:ext cx="1012922" cy="19748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98667E8-AF8A-328C-68CB-95F2BC7242A5}"/>
                  </a:ext>
                </a:extLst>
              </p:cNvPr>
              <p:cNvSpPr/>
              <p:nvPr/>
            </p:nvSpPr>
            <p:spPr>
              <a:xfrm>
                <a:off x="5838428" y="2911561"/>
                <a:ext cx="1862461" cy="23666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065B37A-1337-70B3-6EF6-5DAD959653A6}"/>
                  </a:ext>
                </a:extLst>
              </p:cNvPr>
              <p:cNvSpPr/>
              <p:nvPr/>
            </p:nvSpPr>
            <p:spPr>
              <a:xfrm>
                <a:off x="5838427" y="4479433"/>
                <a:ext cx="1847108" cy="2248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F5C5A3F-A483-A179-0DA1-65C2E59ECA6E}"/>
                  </a:ext>
                </a:extLst>
              </p:cNvPr>
              <p:cNvSpPr/>
              <p:nvPr/>
            </p:nvSpPr>
            <p:spPr>
              <a:xfrm>
                <a:off x="5838426" y="5050181"/>
                <a:ext cx="1862461" cy="215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6B63BC4-591A-4020-CBDE-EB4B8F3D1AF0}"/>
                  </a:ext>
                </a:extLst>
              </p:cNvPr>
              <p:cNvSpPr txBox="1"/>
              <p:nvPr/>
            </p:nvSpPr>
            <p:spPr>
              <a:xfrm>
                <a:off x="8872707" y="2844074"/>
                <a:ext cx="1574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Atomic test 1</a:t>
                </a:r>
                <a:endParaRPr lang="en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BFCD10-5482-FE0D-6084-957131CC2747}"/>
                  </a:ext>
                </a:extLst>
              </p:cNvPr>
              <p:cNvSpPr txBox="1"/>
              <p:nvPr/>
            </p:nvSpPr>
            <p:spPr>
              <a:xfrm>
                <a:off x="8872706" y="4419865"/>
                <a:ext cx="162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Atomic test 2</a:t>
                </a:r>
                <a:endParaRPr lang="en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6A01DFE-8C9A-848E-6CCF-399EF4CCEB42}"/>
                  </a:ext>
                </a:extLst>
              </p:cNvPr>
              <p:cNvSpPr txBox="1"/>
              <p:nvPr/>
            </p:nvSpPr>
            <p:spPr>
              <a:xfrm>
                <a:off x="8857356" y="4949202"/>
                <a:ext cx="162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Atomic test 3</a:t>
                </a:r>
                <a:endParaRPr lang="en-D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675B8E2-6F96-D495-6EE8-899B94FC9465}"/>
                </a:ext>
              </a:extLst>
            </p:cNvPr>
            <p:cNvSpPr/>
            <p:nvPr/>
          </p:nvSpPr>
          <p:spPr>
            <a:xfrm>
              <a:off x="2001362" y="2106588"/>
              <a:ext cx="842573" cy="2543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RAN</a:t>
              </a:r>
              <a:endParaRPr lang="en-DE" b="1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DD6EBA-BE0E-C21F-A41F-FDF0576797D2}"/>
              </a:ext>
            </a:extLst>
          </p:cNvPr>
          <p:cNvCxnSpPr/>
          <p:nvPr/>
        </p:nvCxnSpPr>
        <p:spPr>
          <a:xfrm flipV="1">
            <a:off x="3246120" y="2647498"/>
            <a:ext cx="1012216" cy="16776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5A785-8383-AFD7-85D9-DC29CC5FC595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235364" y="2552195"/>
            <a:ext cx="1060005" cy="4431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D970C7-0525-3226-BC49-A081925F795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235364" y="2552195"/>
            <a:ext cx="1060005" cy="19155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1A58E-F457-06C3-D91D-FD489BF3B8AF}"/>
              </a:ext>
            </a:extLst>
          </p:cNvPr>
          <p:cNvCxnSpPr/>
          <p:nvPr/>
        </p:nvCxnSpPr>
        <p:spPr>
          <a:xfrm>
            <a:off x="5264623" y="2647498"/>
            <a:ext cx="1030746" cy="23421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36CF20-4DA0-51BF-19F1-E39077B741A2}"/>
              </a:ext>
            </a:extLst>
          </p:cNvPr>
          <p:cNvCxnSpPr>
            <a:endCxn id="34" idx="1"/>
          </p:cNvCxnSpPr>
          <p:nvPr/>
        </p:nvCxnSpPr>
        <p:spPr>
          <a:xfrm flipV="1">
            <a:off x="8026903" y="3108422"/>
            <a:ext cx="1071038" cy="5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6671AF-345B-008B-CD3C-817435B41A52}"/>
              </a:ext>
            </a:extLst>
          </p:cNvPr>
          <p:cNvCxnSpPr/>
          <p:nvPr/>
        </p:nvCxnSpPr>
        <p:spPr>
          <a:xfrm flipV="1">
            <a:off x="8012872" y="4614484"/>
            <a:ext cx="1071038" cy="5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F9080-A635-46E4-6C27-A9A572303086}"/>
              </a:ext>
            </a:extLst>
          </p:cNvPr>
          <p:cNvCxnSpPr/>
          <p:nvPr/>
        </p:nvCxnSpPr>
        <p:spPr>
          <a:xfrm flipV="1">
            <a:off x="8026902" y="5140198"/>
            <a:ext cx="1071038" cy="5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683A374-7FDC-D27A-5D56-1A5AA1DAF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086600" y="-7802880"/>
            <a:ext cx="26365200" cy="234086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770041-8045-EEFB-9C2C-CAE56A2EB4A0}"/>
              </a:ext>
            </a:extLst>
          </p:cNvPr>
          <p:cNvSpPr txBox="1"/>
          <p:nvPr/>
        </p:nvSpPr>
        <p:spPr>
          <a:xfrm>
            <a:off x="3214175" y="646942"/>
            <a:ext cx="61623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 1: Mapping between CVE ID to MITRE ID</a:t>
            </a:r>
            <a:endParaRPr lang="en-D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55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0AE4-DAD1-7574-48C6-79762CE1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Practical Work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BB79-23B6-8494-DEFE-D87CC589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8AB5-1B22-4AE9-82A2-01B4A8261572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E10C-0BC7-2E9E-01D9-9E8F1B03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34E9-E589-1BDB-EBBB-7D43D392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465B2E7-1651-A109-23D7-B7A0E2DC84F8}"/>
              </a:ext>
            </a:extLst>
          </p:cNvPr>
          <p:cNvGrpSpPr/>
          <p:nvPr/>
        </p:nvGrpSpPr>
        <p:grpSpPr>
          <a:xfrm>
            <a:off x="1757839" y="1853214"/>
            <a:ext cx="8821647" cy="4268409"/>
            <a:chOff x="1681639" y="1803207"/>
            <a:chExt cx="8821647" cy="426840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36B97A4-6450-E81F-F3DE-54E53A6CA7CF}"/>
                </a:ext>
              </a:extLst>
            </p:cNvPr>
            <p:cNvGrpSpPr/>
            <p:nvPr/>
          </p:nvGrpSpPr>
          <p:grpSpPr>
            <a:xfrm>
              <a:off x="1681639" y="1803207"/>
              <a:ext cx="8821647" cy="4268409"/>
              <a:chOff x="841914" y="1728216"/>
              <a:chExt cx="9651749" cy="442251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9EBA129-11F3-E15C-8375-238525E0858E}"/>
                  </a:ext>
                </a:extLst>
              </p:cNvPr>
              <p:cNvGrpSpPr/>
              <p:nvPr/>
            </p:nvGrpSpPr>
            <p:grpSpPr>
              <a:xfrm>
                <a:off x="3555082" y="1728216"/>
                <a:ext cx="1123598" cy="4422510"/>
                <a:chOff x="5534201" y="780889"/>
                <a:chExt cx="1123598" cy="5296222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F476AFA8-BC8E-C0C7-058A-23419809F4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0625" t="23722" r="77442"/>
                <a:stretch/>
              </p:blipFill>
              <p:spPr>
                <a:xfrm>
                  <a:off x="5534201" y="1105675"/>
                  <a:ext cx="1123598" cy="4971436"/>
                </a:xfrm>
                <a:prstGeom prst="rect">
                  <a:avLst/>
                </a:prstGeom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B35C7DE-7B3C-024E-3F29-A3F9A4C3443C}"/>
                    </a:ext>
                  </a:extLst>
                </p:cNvPr>
                <p:cNvSpPr/>
                <p:nvPr/>
              </p:nvSpPr>
              <p:spPr>
                <a:xfrm>
                  <a:off x="5534201" y="1138427"/>
                  <a:ext cx="1123598" cy="4938684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C555069-C6DD-D039-8245-A6AA5E2834E6}"/>
                    </a:ext>
                  </a:extLst>
                </p:cNvPr>
                <p:cNvSpPr/>
                <p:nvPr/>
              </p:nvSpPr>
              <p:spPr>
                <a:xfrm>
                  <a:off x="5556823" y="780889"/>
                  <a:ext cx="1078354" cy="3155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CVE ID</a:t>
                  </a:r>
                  <a:endParaRPr lang="en-DE" b="1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B42CAD7-D85D-AC17-EC49-4EF5ECEA6C90}"/>
                  </a:ext>
                </a:extLst>
              </p:cNvPr>
              <p:cNvGrpSpPr/>
              <p:nvPr/>
            </p:nvGrpSpPr>
            <p:grpSpPr>
              <a:xfrm>
                <a:off x="5806418" y="1742099"/>
                <a:ext cx="1938550" cy="4408627"/>
                <a:chOff x="7332448" y="790660"/>
                <a:chExt cx="1891827" cy="5286451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BCD2AF90-FCD8-F4ED-4B9B-44D9D4FDF1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32448" y="1188806"/>
                  <a:ext cx="1891827" cy="4837925"/>
                </a:xfrm>
                <a:prstGeom prst="rect">
                  <a:avLst/>
                </a:prstGeom>
              </p:spPr>
            </p:pic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BB56294-1F6E-9E33-8D58-89FA8999177C}"/>
                    </a:ext>
                  </a:extLst>
                </p:cNvPr>
                <p:cNvSpPr/>
                <p:nvPr/>
              </p:nvSpPr>
              <p:spPr>
                <a:xfrm>
                  <a:off x="7332449" y="1138428"/>
                  <a:ext cx="1891826" cy="4938683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6E76503-2C16-C671-51D7-065F251376BF}"/>
                    </a:ext>
                  </a:extLst>
                </p:cNvPr>
                <p:cNvSpPr/>
                <p:nvPr/>
              </p:nvSpPr>
              <p:spPr>
                <a:xfrm>
                  <a:off x="7472673" y="790660"/>
                  <a:ext cx="1361453" cy="3155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MITRE ID</a:t>
                  </a:r>
                  <a:endParaRPr lang="en-DE" b="1" dirty="0"/>
                </a:p>
              </p:txBody>
            </p:sp>
          </p:grp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EC29358-568B-6DA7-C038-F2E41792F4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915" y="2353687"/>
                <a:ext cx="1844323" cy="2538353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DB539B-6267-2658-D1F1-05F5FECE79A5}"/>
                  </a:ext>
                </a:extLst>
              </p:cNvPr>
              <p:cNvSpPr/>
              <p:nvPr/>
            </p:nvSpPr>
            <p:spPr>
              <a:xfrm>
                <a:off x="841914" y="2353687"/>
                <a:ext cx="1844323" cy="25383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F4E25BD-35BA-863D-A725-42E4020D660D}"/>
                  </a:ext>
                </a:extLst>
              </p:cNvPr>
              <p:cNvSpPr/>
              <p:nvPr/>
            </p:nvSpPr>
            <p:spPr>
              <a:xfrm>
                <a:off x="3633747" y="2353687"/>
                <a:ext cx="1012922" cy="19748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98667E8-AF8A-328C-68CB-95F2BC7242A5}"/>
                  </a:ext>
                </a:extLst>
              </p:cNvPr>
              <p:cNvSpPr/>
              <p:nvPr/>
            </p:nvSpPr>
            <p:spPr>
              <a:xfrm>
                <a:off x="5838428" y="2911561"/>
                <a:ext cx="1862461" cy="23666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065B37A-1337-70B3-6EF6-5DAD959653A6}"/>
                  </a:ext>
                </a:extLst>
              </p:cNvPr>
              <p:cNvSpPr/>
              <p:nvPr/>
            </p:nvSpPr>
            <p:spPr>
              <a:xfrm>
                <a:off x="5838427" y="4479433"/>
                <a:ext cx="1847108" cy="2248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F5C5A3F-A483-A179-0DA1-65C2E59ECA6E}"/>
                  </a:ext>
                </a:extLst>
              </p:cNvPr>
              <p:cNvSpPr/>
              <p:nvPr/>
            </p:nvSpPr>
            <p:spPr>
              <a:xfrm>
                <a:off x="5838426" y="5050181"/>
                <a:ext cx="1862461" cy="215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6B63BC4-591A-4020-CBDE-EB4B8F3D1AF0}"/>
                  </a:ext>
                </a:extLst>
              </p:cNvPr>
              <p:cNvSpPr txBox="1"/>
              <p:nvPr/>
            </p:nvSpPr>
            <p:spPr>
              <a:xfrm>
                <a:off x="8872707" y="2844074"/>
                <a:ext cx="1574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Atomic test 1</a:t>
                </a:r>
                <a:endParaRPr lang="en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BFCD10-5482-FE0D-6084-957131CC2747}"/>
                  </a:ext>
                </a:extLst>
              </p:cNvPr>
              <p:cNvSpPr txBox="1"/>
              <p:nvPr/>
            </p:nvSpPr>
            <p:spPr>
              <a:xfrm>
                <a:off x="8872706" y="4419865"/>
                <a:ext cx="162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Atomic test 2</a:t>
                </a:r>
                <a:endParaRPr lang="en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6A01DFE-8C9A-848E-6CCF-399EF4CCEB42}"/>
                  </a:ext>
                </a:extLst>
              </p:cNvPr>
              <p:cNvSpPr txBox="1"/>
              <p:nvPr/>
            </p:nvSpPr>
            <p:spPr>
              <a:xfrm>
                <a:off x="8857356" y="4949202"/>
                <a:ext cx="162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Atomic test 3</a:t>
                </a:r>
                <a:endParaRPr lang="en-D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675B8E2-6F96-D495-6EE8-899B94FC9465}"/>
                </a:ext>
              </a:extLst>
            </p:cNvPr>
            <p:cNvSpPr/>
            <p:nvPr/>
          </p:nvSpPr>
          <p:spPr>
            <a:xfrm>
              <a:off x="2001362" y="2106588"/>
              <a:ext cx="842573" cy="2543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RAN</a:t>
              </a:r>
              <a:endParaRPr lang="en-DE" b="1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DD6EBA-BE0E-C21F-A41F-FDF0576797D2}"/>
              </a:ext>
            </a:extLst>
          </p:cNvPr>
          <p:cNvCxnSpPr/>
          <p:nvPr/>
        </p:nvCxnSpPr>
        <p:spPr>
          <a:xfrm flipV="1">
            <a:off x="3246120" y="2647498"/>
            <a:ext cx="1012216" cy="16776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5A785-8383-AFD7-85D9-DC29CC5FC595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235364" y="2552195"/>
            <a:ext cx="1060005" cy="4431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D970C7-0525-3226-BC49-A081925F795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235364" y="2552195"/>
            <a:ext cx="1060005" cy="19155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1A58E-F457-06C3-D91D-FD489BF3B8AF}"/>
              </a:ext>
            </a:extLst>
          </p:cNvPr>
          <p:cNvCxnSpPr/>
          <p:nvPr/>
        </p:nvCxnSpPr>
        <p:spPr>
          <a:xfrm>
            <a:off x="5264623" y="2647498"/>
            <a:ext cx="1030746" cy="23421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36CF20-4DA0-51BF-19F1-E39077B741A2}"/>
              </a:ext>
            </a:extLst>
          </p:cNvPr>
          <p:cNvCxnSpPr>
            <a:endCxn id="34" idx="1"/>
          </p:cNvCxnSpPr>
          <p:nvPr/>
        </p:nvCxnSpPr>
        <p:spPr>
          <a:xfrm flipV="1">
            <a:off x="8026903" y="3108422"/>
            <a:ext cx="1071038" cy="5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6671AF-345B-008B-CD3C-817435B41A52}"/>
              </a:ext>
            </a:extLst>
          </p:cNvPr>
          <p:cNvCxnSpPr/>
          <p:nvPr/>
        </p:nvCxnSpPr>
        <p:spPr>
          <a:xfrm flipV="1">
            <a:off x="8012872" y="4614484"/>
            <a:ext cx="1071038" cy="5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F9080-A635-46E4-6C27-A9A572303086}"/>
              </a:ext>
            </a:extLst>
          </p:cNvPr>
          <p:cNvCxnSpPr/>
          <p:nvPr/>
        </p:nvCxnSpPr>
        <p:spPr>
          <a:xfrm flipV="1">
            <a:off x="8026902" y="5140198"/>
            <a:ext cx="1071038" cy="5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683A374-7FDC-D27A-5D56-1A5AA1DAF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837714" y="-5830389"/>
            <a:ext cx="20539371" cy="19319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A14A94-F23D-B892-BDA8-11B91275E863}"/>
              </a:ext>
            </a:extLst>
          </p:cNvPr>
          <p:cNvSpPr txBox="1"/>
          <p:nvPr/>
        </p:nvSpPr>
        <p:spPr>
          <a:xfrm>
            <a:off x="-72842" y="725119"/>
            <a:ext cx="548957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 2: Open RAN implementation in the Kubernetes environment</a:t>
            </a:r>
            <a:endParaRPr lang="en-D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484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0AE4-DAD1-7574-48C6-79762CE1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Practical Work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BB79-23B6-8494-DEFE-D87CC589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8AB5-1B22-4AE9-82A2-01B4A8261572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E10C-0BC7-2E9E-01D9-9E8F1B03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34E9-E589-1BDB-EBBB-7D43D392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465B2E7-1651-A109-23D7-B7A0E2DC84F8}"/>
              </a:ext>
            </a:extLst>
          </p:cNvPr>
          <p:cNvGrpSpPr/>
          <p:nvPr/>
        </p:nvGrpSpPr>
        <p:grpSpPr>
          <a:xfrm>
            <a:off x="1757839" y="1853214"/>
            <a:ext cx="8821647" cy="4268409"/>
            <a:chOff x="1681639" y="1803207"/>
            <a:chExt cx="8821647" cy="426840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36B97A4-6450-E81F-F3DE-54E53A6CA7CF}"/>
                </a:ext>
              </a:extLst>
            </p:cNvPr>
            <p:cNvGrpSpPr/>
            <p:nvPr/>
          </p:nvGrpSpPr>
          <p:grpSpPr>
            <a:xfrm>
              <a:off x="1681639" y="1803207"/>
              <a:ext cx="8821647" cy="4268409"/>
              <a:chOff x="841914" y="1728216"/>
              <a:chExt cx="9651749" cy="442251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9EBA129-11F3-E15C-8375-238525E0858E}"/>
                  </a:ext>
                </a:extLst>
              </p:cNvPr>
              <p:cNvGrpSpPr/>
              <p:nvPr/>
            </p:nvGrpSpPr>
            <p:grpSpPr>
              <a:xfrm>
                <a:off x="3555082" y="1728216"/>
                <a:ext cx="1123598" cy="4422510"/>
                <a:chOff x="5534201" y="780889"/>
                <a:chExt cx="1123598" cy="5296222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F476AFA8-BC8E-C0C7-058A-23419809F4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0625" t="23722" r="77442"/>
                <a:stretch/>
              </p:blipFill>
              <p:spPr>
                <a:xfrm>
                  <a:off x="5534201" y="1105675"/>
                  <a:ext cx="1123598" cy="4971436"/>
                </a:xfrm>
                <a:prstGeom prst="rect">
                  <a:avLst/>
                </a:prstGeom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B35C7DE-7B3C-024E-3F29-A3F9A4C3443C}"/>
                    </a:ext>
                  </a:extLst>
                </p:cNvPr>
                <p:cNvSpPr/>
                <p:nvPr/>
              </p:nvSpPr>
              <p:spPr>
                <a:xfrm>
                  <a:off x="5534201" y="1138427"/>
                  <a:ext cx="1123598" cy="4938684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C555069-C6DD-D039-8245-A6AA5E2834E6}"/>
                    </a:ext>
                  </a:extLst>
                </p:cNvPr>
                <p:cNvSpPr/>
                <p:nvPr/>
              </p:nvSpPr>
              <p:spPr>
                <a:xfrm>
                  <a:off x="5556823" y="780889"/>
                  <a:ext cx="1078354" cy="3155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CVE ID</a:t>
                  </a:r>
                  <a:endParaRPr lang="en-DE" b="1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B42CAD7-D85D-AC17-EC49-4EF5ECEA6C90}"/>
                  </a:ext>
                </a:extLst>
              </p:cNvPr>
              <p:cNvGrpSpPr/>
              <p:nvPr/>
            </p:nvGrpSpPr>
            <p:grpSpPr>
              <a:xfrm>
                <a:off x="5806418" y="1742099"/>
                <a:ext cx="1938550" cy="4408627"/>
                <a:chOff x="7332448" y="790660"/>
                <a:chExt cx="1891827" cy="5286451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BCD2AF90-FCD8-F4ED-4B9B-44D9D4FDF1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32448" y="1188806"/>
                  <a:ext cx="1891827" cy="4837925"/>
                </a:xfrm>
                <a:prstGeom prst="rect">
                  <a:avLst/>
                </a:prstGeom>
              </p:spPr>
            </p:pic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BB56294-1F6E-9E33-8D58-89FA8999177C}"/>
                    </a:ext>
                  </a:extLst>
                </p:cNvPr>
                <p:cNvSpPr/>
                <p:nvPr/>
              </p:nvSpPr>
              <p:spPr>
                <a:xfrm>
                  <a:off x="7332449" y="1138428"/>
                  <a:ext cx="1891826" cy="4938683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6E76503-2C16-C671-51D7-065F251376BF}"/>
                    </a:ext>
                  </a:extLst>
                </p:cNvPr>
                <p:cNvSpPr/>
                <p:nvPr/>
              </p:nvSpPr>
              <p:spPr>
                <a:xfrm>
                  <a:off x="7472673" y="790660"/>
                  <a:ext cx="1361453" cy="31553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MITRE ID</a:t>
                  </a:r>
                  <a:endParaRPr lang="en-DE" b="1" dirty="0"/>
                </a:p>
              </p:txBody>
            </p:sp>
          </p:grp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EC29358-568B-6DA7-C038-F2E41792F4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915" y="2353687"/>
                <a:ext cx="1844323" cy="2538353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DB539B-6267-2658-D1F1-05F5FECE79A5}"/>
                  </a:ext>
                </a:extLst>
              </p:cNvPr>
              <p:cNvSpPr/>
              <p:nvPr/>
            </p:nvSpPr>
            <p:spPr>
              <a:xfrm>
                <a:off x="841914" y="2353687"/>
                <a:ext cx="1844323" cy="25383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F4E25BD-35BA-863D-A725-42E4020D660D}"/>
                  </a:ext>
                </a:extLst>
              </p:cNvPr>
              <p:cNvSpPr/>
              <p:nvPr/>
            </p:nvSpPr>
            <p:spPr>
              <a:xfrm>
                <a:off x="3633747" y="2353687"/>
                <a:ext cx="1012922" cy="19748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98667E8-AF8A-328C-68CB-95F2BC7242A5}"/>
                  </a:ext>
                </a:extLst>
              </p:cNvPr>
              <p:cNvSpPr/>
              <p:nvPr/>
            </p:nvSpPr>
            <p:spPr>
              <a:xfrm>
                <a:off x="5838428" y="2911561"/>
                <a:ext cx="1862461" cy="23666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065B37A-1337-70B3-6EF6-5DAD959653A6}"/>
                  </a:ext>
                </a:extLst>
              </p:cNvPr>
              <p:cNvSpPr/>
              <p:nvPr/>
            </p:nvSpPr>
            <p:spPr>
              <a:xfrm>
                <a:off x="5838427" y="4479433"/>
                <a:ext cx="1847108" cy="2248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F5C5A3F-A483-A179-0DA1-65C2E59ECA6E}"/>
                  </a:ext>
                </a:extLst>
              </p:cNvPr>
              <p:cNvSpPr/>
              <p:nvPr/>
            </p:nvSpPr>
            <p:spPr>
              <a:xfrm>
                <a:off x="5838426" y="5050181"/>
                <a:ext cx="1862461" cy="215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6B63BC4-591A-4020-CBDE-EB4B8F3D1AF0}"/>
                  </a:ext>
                </a:extLst>
              </p:cNvPr>
              <p:cNvSpPr txBox="1"/>
              <p:nvPr/>
            </p:nvSpPr>
            <p:spPr>
              <a:xfrm>
                <a:off x="8872707" y="2844074"/>
                <a:ext cx="1574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Atomic test 1</a:t>
                </a:r>
                <a:endParaRPr lang="en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BFCD10-5482-FE0D-6084-957131CC2747}"/>
                  </a:ext>
                </a:extLst>
              </p:cNvPr>
              <p:cNvSpPr txBox="1"/>
              <p:nvPr/>
            </p:nvSpPr>
            <p:spPr>
              <a:xfrm>
                <a:off x="8872706" y="4419865"/>
                <a:ext cx="162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Atomic test 2</a:t>
                </a:r>
                <a:endParaRPr lang="en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6A01DFE-8C9A-848E-6CCF-399EF4CCEB42}"/>
                  </a:ext>
                </a:extLst>
              </p:cNvPr>
              <p:cNvSpPr txBox="1"/>
              <p:nvPr/>
            </p:nvSpPr>
            <p:spPr>
              <a:xfrm>
                <a:off x="8857356" y="4949202"/>
                <a:ext cx="162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Atomic test 3</a:t>
                </a:r>
                <a:endParaRPr lang="en-D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675B8E2-6F96-D495-6EE8-899B94FC9465}"/>
                </a:ext>
              </a:extLst>
            </p:cNvPr>
            <p:cNvSpPr/>
            <p:nvPr/>
          </p:nvSpPr>
          <p:spPr>
            <a:xfrm>
              <a:off x="2001362" y="2106588"/>
              <a:ext cx="842573" cy="2543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RAN</a:t>
              </a:r>
              <a:endParaRPr lang="en-DE" b="1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DD6EBA-BE0E-C21F-A41F-FDF0576797D2}"/>
              </a:ext>
            </a:extLst>
          </p:cNvPr>
          <p:cNvCxnSpPr/>
          <p:nvPr/>
        </p:nvCxnSpPr>
        <p:spPr>
          <a:xfrm flipV="1">
            <a:off x="3246120" y="2647498"/>
            <a:ext cx="1012216" cy="16776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5A785-8383-AFD7-85D9-DC29CC5FC595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235364" y="2552195"/>
            <a:ext cx="1060005" cy="4431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D970C7-0525-3226-BC49-A081925F795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235364" y="2552195"/>
            <a:ext cx="1060005" cy="19155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1A58E-F457-06C3-D91D-FD489BF3B8AF}"/>
              </a:ext>
            </a:extLst>
          </p:cNvPr>
          <p:cNvCxnSpPr/>
          <p:nvPr/>
        </p:nvCxnSpPr>
        <p:spPr>
          <a:xfrm>
            <a:off x="5264623" y="2647498"/>
            <a:ext cx="1030746" cy="23421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36CF20-4DA0-51BF-19F1-E39077B741A2}"/>
              </a:ext>
            </a:extLst>
          </p:cNvPr>
          <p:cNvCxnSpPr>
            <a:endCxn id="34" idx="1"/>
          </p:cNvCxnSpPr>
          <p:nvPr/>
        </p:nvCxnSpPr>
        <p:spPr>
          <a:xfrm flipV="1">
            <a:off x="8026903" y="3108422"/>
            <a:ext cx="1071038" cy="5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6671AF-345B-008B-CD3C-817435B41A52}"/>
              </a:ext>
            </a:extLst>
          </p:cNvPr>
          <p:cNvCxnSpPr/>
          <p:nvPr/>
        </p:nvCxnSpPr>
        <p:spPr>
          <a:xfrm flipV="1">
            <a:off x="8012872" y="4614484"/>
            <a:ext cx="1071038" cy="5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F9080-A635-46E4-6C27-A9A572303086}"/>
              </a:ext>
            </a:extLst>
          </p:cNvPr>
          <p:cNvCxnSpPr/>
          <p:nvPr/>
        </p:nvCxnSpPr>
        <p:spPr>
          <a:xfrm flipV="1">
            <a:off x="8026902" y="5140198"/>
            <a:ext cx="1071038" cy="5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683A374-7FDC-D27A-5D56-1A5AA1DAF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6149340"/>
            <a:ext cx="20068382" cy="199948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3A22E1-0447-C111-A635-627780683414}"/>
              </a:ext>
            </a:extLst>
          </p:cNvPr>
          <p:cNvSpPr txBox="1"/>
          <p:nvPr/>
        </p:nvSpPr>
        <p:spPr>
          <a:xfrm>
            <a:off x="7289490" y="997856"/>
            <a:ext cx="47501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 3: Atomic test implementation</a:t>
            </a:r>
            <a:endParaRPr lang="en-D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0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0AE4-DAD1-7574-48C6-79762CE1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Mapping between CVE and MITRE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-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 1</a:t>
            </a:r>
            <a:endParaRPr lang="en-DE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BB79-23B6-8494-DEFE-D87CC589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FB67-C7D7-4DA6-8F79-8D610367B88E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E10C-0BC7-2E9E-01D9-9E8F1B03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34E9-E589-1BDB-EBBB-7D43D392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2ACDB3A-A08D-10E3-771D-2FC609AD7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085771"/>
              </p:ext>
            </p:extLst>
          </p:nvPr>
        </p:nvGraphicFramePr>
        <p:xfrm>
          <a:off x="215456" y="2051382"/>
          <a:ext cx="6032944" cy="3899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1AF581-68BA-BF9C-2339-248778749260}"/>
              </a:ext>
            </a:extLst>
          </p:cNvPr>
          <p:cNvSpPr txBox="1"/>
          <p:nvPr/>
        </p:nvSpPr>
        <p:spPr>
          <a:xfrm>
            <a:off x="5951153" y="2164845"/>
            <a:ext cx="612489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Following an open-source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project [11]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 broken into 3 steps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CVE ID can be mapped to one or several MITRE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34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0AE4-DAD1-7574-48C6-79762CE1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Mapping between CVE and MITRE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-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 1</a:t>
            </a:r>
            <a:endParaRPr lang="en-DE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BB79-23B6-8494-DEFE-D87CC589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FB67-C7D7-4DA6-8F79-8D610367B88E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E10C-0BC7-2E9E-01D9-9E8F1B03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34E9-E589-1BDB-EBBB-7D43D392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5180E71-A86E-C569-A0E2-998E8E1E47E0}"/>
              </a:ext>
            </a:extLst>
          </p:cNvPr>
          <p:cNvGraphicFramePr/>
          <p:nvPr/>
        </p:nvGraphicFramePr>
        <p:xfrm>
          <a:off x="5242560" y="1764792"/>
          <a:ext cx="6652260" cy="4591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255D5C-8428-EF49-B327-FDFD1EABF2A9}"/>
              </a:ext>
            </a:extLst>
          </p:cNvPr>
          <p:cNvSpPr txBox="1"/>
          <p:nvPr/>
        </p:nvSpPr>
        <p:spPr>
          <a:xfrm>
            <a:off x="525780" y="2407920"/>
            <a:ext cx="50215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CVE-2022-3294 </a:t>
            </a:r>
          </a:p>
          <a:p>
            <a:pPr algn="just"/>
            <a:r>
              <a:rPr lang="en-US" sz="2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bug in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kube-apiserver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made it possible to bypass validation. Bypassing this validation could allow authenticated requests destined for Nodes to the API server's private network.</a:t>
            </a:r>
            <a:endParaRPr lang="en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45799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0AE4-DAD1-7574-48C6-79762CE1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Mapping between CVE and MITRE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-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 1</a:t>
            </a:r>
            <a:endParaRPr lang="en-DE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BB79-23B6-8494-DEFE-D87CC589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FB67-C7D7-4DA6-8F79-8D610367B88E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E10C-0BC7-2E9E-01D9-9E8F1B03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34E9-E589-1BDB-EBBB-7D43D392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11C729-12A8-3BE1-8D17-586D400D5BF7}"/>
              </a:ext>
            </a:extLst>
          </p:cNvPr>
          <p:cNvGrpSpPr/>
          <p:nvPr/>
        </p:nvGrpSpPr>
        <p:grpSpPr>
          <a:xfrm>
            <a:off x="5242560" y="1511838"/>
            <a:ext cx="6652260" cy="4844512"/>
            <a:chOff x="5242560" y="1511838"/>
            <a:chExt cx="6652260" cy="4844512"/>
          </a:xfrm>
        </p:grpSpPr>
        <p:graphicFrame>
          <p:nvGraphicFramePr>
            <p:cNvPr id="9" name="Diagram 8">
              <a:extLst>
                <a:ext uri="{FF2B5EF4-FFF2-40B4-BE49-F238E27FC236}">
                  <a16:creationId xmlns:a16="http://schemas.microsoft.com/office/drawing/2014/main" id="{E477C057-AF39-A02E-48B1-45CE9A28A43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1634644"/>
                </p:ext>
              </p:extLst>
            </p:nvPr>
          </p:nvGraphicFramePr>
          <p:xfrm>
            <a:off x="5242560" y="1764792"/>
            <a:ext cx="6652260" cy="459155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1E5C3F-88B7-6E06-3E8E-BD9A75D3D6FB}"/>
                </a:ext>
              </a:extLst>
            </p:cNvPr>
            <p:cNvSpPr txBox="1"/>
            <p:nvPr/>
          </p:nvSpPr>
          <p:spPr>
            <a:xfrm>
              <a:off x="7650480" y="1511838"/>
              <a:ext cx="2125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Exploitation technique</a:t>
              </a:r>
              <a:endParaRPr lang="en-DE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5C789D8-0AE7-16E3-7130-F66D96DB9671}"/>
              </a:ext>
            </a:extLst>
          </p:cNvPr>
          <p:cNvSpPr txBox="1"/>
          <p:nvPr/>
        </p:nvSpPr>
        <p:spPr>
          <a:xfrm>
            <a:off x="525780" y="2407920"/>
            <a:ext cx="50215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CVE-2022-3294 </a:t>
            </a:r>
          </a:p>
          <a:p>
            <a:pPr algn="just"/>
            <a:r>
              <a:rPr lang="en-US" sz="2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bug in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kube-apiserver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made it possible to bypass validation.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Bypassing this validation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could allow authenticated requests destined for Nodes to the API server's private network.</a:t>
            </a:r>
          </a:p>
          <a:p>
            <a:pPr algn="just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T1548.002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Abuse Elevation Control Mechanism: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Bypass User Account Control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65172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0AE4-DAD1-7574-48C6-79762CE1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Mapping between CVE and MITRE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-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 1</a:t>
            </a:r>
            <a:endParaRPr lang="en-DE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BB79-23B6-8494-DEFE-D87CC589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FB67-C7D7-4DA6-8F79-8D610367B88E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E10C-0BC7-2E9E-01D9-9E8F1B03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34E9-E589-1BDB-EBBB-7D43D392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43BC31F-1EA8-AB44-68F9-09DE91E121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600159"/>
              </p:ext>
            </p:extLst>
          </p:nvPr>
        </p:nvGraphicFramePr>
        <p:xfrm>
          <a:off x="5242560" y="1764792"/>
          <a:ext cx="6652260" cy="4591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5464DB-0124-1681-123B-087D32CCFF7E}"/>
              </a:ext>
            </a:extLst>
          </p:cNvPr>
          <p:cNvSpPr txBox="1"/>
          <p:nvPr/>
        </p:nvSpPr>
        <p:spPr>
          <a:xfrm>
            <a:off x="10970514" y="3739931"/>
            <a:ext cx="1038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 Impact</a:t>
            </a:r>
            <a:endParaRPr lang="en-DE" sz="14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19682-9792-E7C3-43B7-E9F2ED830301}"/>
              </a:ext>
            </a:extLst>
          </p:cNvPr>
          <p:cNvSpPr txBox="1"/>
          <p:nvPr/>
        </p:nvSpPr>
        <p:spPr>
          <a:xfrm>
            <a:off x="525780" y="2407920"/>
            <a:ext cx="50215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CVE-2022-3294 </a:t>
            </a:r>
          </a:p>
          <a:p>
            <a:pPr algn="just"/>
            <a:r>
              <a:rPr lang="en-US" sz="2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bug in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kube-apiserver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made it possible to bypass validation. Bypassing this validation could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 authenticated requests destined for Nodes to the API server's private network.</a:t>
            </a:r>
          </a:p>
          <a:p>
            <a:pPr algn="just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T1056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Capturing user input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obtain credentials or collect information.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1749934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0AE4-DAD1-7574-48C6-79762CE1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Mapping between CVE and MITRE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-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 1</a:t>
            </a:r>
            <a:endParaRPr lang="en-DE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BB79-23B6-8494-DEFE-D87CC589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FB67-C7D7-4DA6-8F79-8D610367B88E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E10C-0BC7-2E9E-01D9-9E8F1B03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34E9-E589-1BDB-EBBB-7D43D392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0C474E-4D65-975C-59F3-B3CB4BB26784}"/>
              </a:ext>
            </a:extLst>
          </p:cNvPr>
          <p:cNvGrpSpPr/>
          <p:nvPr/>
        </p:nvGrpSpPr>
        <p:grpSpPr>
          <a:xfrm>
            <a:off x="5242560" y="1764792"/>
            <a:ext cx="6652260" cy="4591558"/>
            <a:chOff x="5242560" y="1764792"/>
            <a:chExt cx="6652260" cy="4591558"/>
          </a:xfrm>
        </p:grpSpPr>
        <p:graphicFrame>
          <p:nvGraphicFramePr>
            <p:cNvPr id="9" name="Diagram 8">
              <a:extLst>
                <a:ext uri="{FF2B5EF4-FFF2-40B4-BE49-F238E27FC236}">
                  <a16:creationId xmlns:a16="http://schemas.microsoft.com/office/drawing/2014/main" id="{777541C5-AA1C-6A14-62F1-0B92C1163B9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19375877"/>
                </p:ext>
              </p:extLst>
            </p:nvPr>
          </p:nvGraphicFramePr>
          <p:xfrm>
            <a:off x="5242560" y="1764792"/>
            <a:ext cx="6652260" cy="459155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206793-35BB-9075-15EE-F1EE075C6EB4}"/>
                </a:ext>
              </a:extLst>
            </p:cNvPr>
            <p:cNvSpPr txBox="1"/>
            <p:nvPr/>
          </p:nvSpPr>
          <p:spPr>
            <a:xfrm>
              <a:off x="5892546" y="2970311"/>
              <a:ext cx="10386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Secondary</a:t>
              </a:r>
              <a:br>
                <a:rPr lang="en-US" sz="14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4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Impact</a:t>
              </a:r>
              <a:endParaRPr lang="en-DE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5D16290-845A-0B83-844A-8E463DCD8B29}"/>
              </a:ext>
            </a:extLst>
          </p:cNvPr>
          <p:cNvSpPr txBox="1"/>
          <p:nvPr/>
        </p:nvSpPr>
        <p:spPr>
          <a:xfrm>
            <a:off x="525780" y="2407920"/>
            <a:ext cx="50215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CVE-2022-3294 </a:t>
            </a:r>
          </a:p>
          <a:p>
            <a:pPr algn="just"/>
            <a:r>
              <a:rPr lang="en-US" sz="2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bug in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kube-apiserver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made it possible to bypass validation. Bypassing this validation could allow authenticated requests destined for Nodes to the API server's private network.</a:t>
            </a:r>
          </a:p>
          <a:p>
            <a:pPr algn="just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T1529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Adversaries may shut down/reboot systems to interrupt access to the systems.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1046049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0AE4-DAD1-7574-48C6-79762CE1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Mapping between CVE and MITRE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-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 1</a:t>
            </a:r>
            <a:endParaRPr lang="en-DE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BB79-23B6-8494-DEFE-D87CC589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FB67-C7D7-4DA6-8F79-8D610367B88E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E10C-0BC7-2E9E-01D9-9E8F1B03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34E9-E589-1BDB-EBBB-7D43D392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8A50295-2F63-4F30-ECA7-25E494766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35063"/>
              </p:ext>
            </p:extLst>
          </p:nvPr>
        </p:nvGraphicFramePr>
        <p:xfrm>
          <a:off x="596348" y="1749020"/>
          <a:ext cx="11121888" cy="45499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9377">
                  <a:extLst>
                    <a:ext uri="{9D8B030D-6E8A-4147-A177-3AD203B41FA5}">
                      <a16:colId xmlns:a16="http://schemas.microsoft.com/office/drawing/2014/main" val="3135800201"/>
                    </a:ext>
                  </a:extLst>
                </a:gridCol>
                <a:gridCol w="2521716">
                  <a:extLst>
                    <a:ext uri="{9D8B030D-6E8A-4147-A177-3AD203B41FA5}">
                      <a16:colId xmlns:a16="http://schemas.microsoft.com/office/drawing/2014/main" val="1968796649"/>
                    </a:ext>
                  </a:extLst>
                </a:gridCol>
                <a:gridCol w="1439851">
                  <a:extLst>
                    <a:ext uri="{9D8B030D-6E8A-4147-A177-3AD203B41FA5}">
                      <a16:colId xmlns:a16="http://schemas.microsoft.com/office/drawing/2014/main" val="3438836239"/>
                    </a:ext>
                  </a:extLst>
                </a:gridCol>
                <a:gridCol w="1853648">
                  <a:extLst>
                    <a:ext uri="{9D8B030D-6E8A-4147-A177-3AD203B41FA5}">
                      <a16:colId xmlns:a16="http://schemas.microsoft.com/office/drawing/2014/main" val="2648466645"/>
                    </a:ext>
                  </a:extLst>
                </a:gridCol>
                <a:gridCol w="1853648">
                  <a:extLst>
                    <a:ext uri="{9D8B030D-6E8A-4147-A177-3AD203B41FA5}">
                      <a16:colId xmlns:a16="http://schemas.microsoft.com/office/drawing/2014/main" val="2230243236"/>
                    </a:ext>
                  </a:extLst>
                </a:gridCol>
                <a:gridCol w="1853648">
                  <a:extLst>
                    <a:ext uri="{9D8B030D-6E8A-4147-A177-3AD203B41FA5}">
                      <a16:colId xmlns:a16="http://schemas.microsoft.com/office/drawing/2014/main" val="1290947607"/>
                    </a:ext>
                  </a:extLst>
                </a:gridCol>
              </a:tblGrid>
              <a:tr h="8127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CVE ID</a:t>
                      </a:r>
                      <a:endParaRPr lang="en-DE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Vulnerability Type</a:t>
                      </a:r>
                      <a:endParaRPr lang="en-DE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Exploitation Technique</a:t>
                      </a:r>
                      <a:endParaRPr lang="en-DE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Primary Impact</a:t>
                      </a:r>
                      <a:endParaRPr lang="en-DE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Secondary Impact</a:t>
                      </a:r>
                      <a:endParaRPr lang="en-DE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Technology and Year</a:t>
                      </a:r>
                      <a:endParaRPr lang="en-DE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195308"/>
                  </a:ext>
                </a:extLst>
              </a:tr>
              <a:tr h="9964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CVE-2022-3294</a:t>
                      </a:r>
                      <a:endParaRPr lang="en-DE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Bypass of Proxy Address</a:t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Validation in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kube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apiserver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T1548.002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T1056,</a:t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T1005,</a:t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T1119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T1496,</a:t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T1489,</a:t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T1529,</a:t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T1537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Kubernetes,</a:t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931863"/>
                  </a:ext>
                </a:extLst>
              </a:tr>
              <a:tr h="81275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CVE-2022-3162</a:t>
                      </a:r>
                      <a:endParaRPr lang="en-DE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Unauthorized Access to Custom Resources in</a:t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Same API Group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T1040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T1078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Kubernetes,</a:t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05036"/>
                  </a:ext>
                </a:extLst>
              </a:tr>
              <a:tr h="81275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CVE-2021-25743</a:t>
                      </a:r>
                      <a:endParaRPr lang="en-DE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Unneutralized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Escape Sequences in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Kubectl</a:t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Output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T1219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T1565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Kubernetes,</a:t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90508"/>
                  </a:ext>
                </a:extLst>
              </a:tr>
              <a:tr h="9533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CVE-2020-8562</a:t>
                      </a:r>
                      <a:endParaRPr lang="en-DE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Proxy Bypass to</a:t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Access Private</a:t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Networks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T1548.002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T1590.002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Kubernetes,</a:t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320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52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0AE4-DAD1-7574-48C6-79762CE1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RAN Implementation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- Phase 2</a:t>
            </a:r>
            <a:endParaRPr lang="en-DE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BB79-23B6-8494-DEFE-D87CC589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FB67-C7D7-4DA6-8F79-8D610367B88E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E10C-0BC7-2E9E-01D9-9E8F1B03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34E9-E589-1BDB-EBBB-7D43D392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39</a:t>
            </a:fld>
            <a:endParaRPr lang="en-US"/>
          </a:p>
        </p:txBody>
      </p:sp>
      <p:pic>
        <p:nvPicPr>
          <p:cNvPr id="9" name="Content Placeholder 7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9791A06-AC01-8713-768F-0365B4924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7" y="3727269"/>
            <a:ext cx="6845716" cy="2473253"/>
          </a:xfrm>
          <a:prstGeom prst="rect">
            <a:avLst/>
          </a:prstGeom>
        </p:spPr>
      </p:pic>
      <p:pic>
        <p:nvPicPr>
          <p:cNvPr id="3" name="Picture 2" descr="A picture containing text, screenshot, menu&#10;&#10;Description automatically generated">
            <a:extLst>
              <a:ext uri="{FF2B5EF4-FFF2-40B4-BE49-F238E27FC236}">
                <a16:creationId xmlns:a16="http://schemas.microsoft.com/office/drawing/2014/main" id="{B5A64F47-400C-AC41-C4C7-479F4E4AC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449" y="1799100"/>
            <a:ext cx="6597396" cy="27946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7E8F4B5-C60B-0BFA-A3CC-005C454AAA23}"/>
              </a:ext>
            </a:extLst>
          </p:cNvPr>
          <p:cNvSpPr/>
          <p:nvPr/>
        </p:nvSpPr>
        <p:spPr>
          <a:xfrm>
            <a:off x="7010400" y="1799100"/>
            <a:ext cx="1645920" cy="13420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2BFADC-47B0-5C03-D3ED-BAF37459DB1B}"/>
              </a:ext>
            </a:extLst>
          </p:cNvPr>
          <p:cNvSpPr/>
          <p:nvPr/>
        </p:nvSpPr>
        <p:spPr>
          <a:xfrm>
            <a:off x="5167449" y="1799100"/>
            <a:ext cx="6597396" cy="2794671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519506-DDC5-FB34-0A59-1DC7D9198AC0}"/>
              </a:ext>
            </a:extLst>
          </p:cNvPr>
          <p:cNvGrpSpPr/>
          <p:nvPr/>
        </p:nvGrpSpPr>
        <p:grpSpPr>
          <a:xfrm>
            <a:off x="444572" y="2098765"/>
            <a:ext cx="4205805" cy="1392030"/>
            <a:chOff x="444572" y="2098765"/>
            <a:chExt cx="4205805" cy="13920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C9D4CC-7DB9-DC73-33F6-36014E4FB49F}"/>
                </a:ext>
              </a:extLst>
            </p:cNvPr>
            <p:cNvSpPr txBox="1"/>
            <p:nvPr/>
          </p:nvSpPr>
          <p:spPr>
            <a:xfrm>
              <a:off x="574767" y="2211977"/>
              <a:ext cx="40756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Near real-time RIC of Open RAN</a:t>
              </a:r>
            </a:p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implemented in Kubernetes pods and services in Computer Network Research Laboratory, TH Köln</a:t>
              </a:r>
              <a:endParaRPr lang="en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6F63A0-8494-0C1F-1454-D4CE006E81E5}"/>
                </a:ext>
              </a:extLst>
            </p:cNvPr>
            <p:cNvSpPr/>
            <p:nvPr/>
          </p:nvSpPr>
          <p:spPr>
            <a:xfrm>
              <a:off x="444572" y="2098765"/>
              <a:ext cx="3998219" cy="139203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3F3ABEE-4590-52D1-E71B-6FF3E7836785}"/>
              </a:ext>
            </a:extLst>
          </p:cNvPr>
          <p:cNvSpPr txBox="1"/>
          <p:nvPr/>
        </p:nvSpPr>
        <p:spPr>
          <a:xfrm>
            <a:off x="8908869" y="5355771"/>
            <a:ext cx="211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Installed services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7E615478-8FD8-99BC-60AB-9205CE8303ED}"/>
              </a:ext>
            </a:extLst>
          </p:cNvPr>
          <p:cNvSpPr/>
          <p:nvPr/>
        </p:nvSpPr>
        <p:spPr>
          <a:xfrm>
            <a:off x="9553303" y="4593771"/>
            <a:ext cx="513806" cy="735875"/>
          </a:xfrm>
          <a:prstGeom prst="up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989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829A-22CD-9D3F-0F1F-5F8F9DC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5G Architecture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6435-4D4C-83A2-659A-BF8721F2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6F4B-0169-42AF-9CE8-F9877E83F86E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B821-D362-EDD6-E74E-41F52B66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2EDA-8914-14BE-F395-E9E2EB5B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E8F96BE-90CF-05A4-6D68-8E1A86132D62}"/>
              </a:ext>
            </a:extLst>
          </p:cNvPr>
          <p:cNvGrpSpPr/>
          <p:nvPr/>
        </p:nvGrpSpPr>
        <p:grpSpPr>
          <a:xfrm>
            <a:off x="616699" y="2210765"/>
            <a:ext cx="11165866" cy="3034767"/>
            <a:chOff x="599705" y="2095018"/>
            <a:chExt cx="11165866" cy="3034767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B71E970-A5ED-C2D4-0DFF-F032CBE5DE9E}"/>
                </a:ext>
              </a:extLst>
            </p:cNvPr>
            <p:cNvGrpSpPr/>
            <p:nvPr/>
          </p:nvGrpSpPr>
          <p:grpSpPr>
            <a:xfrm>
              <a:off x="776527" y="2372800"/>
              <a:ext cx="10989044" cy="2756985"/>
              <a:chOff x="648511" y="2328014"/>
              <a:chExt cx="10989044" cy="2756985"/>
            </a:xfrm>
          </p:grpSpPr>
          <p:pic>
            <p:nvPicPr>
              <p:cNvPr id="9" name="Content Placeholder 7" descr="Cell Tower with solid fill">
                <a:extLst>
                  <a:ext uri="{FF2B5EF4-FFF2-40B4-BE49-F238E27FC236}">
                    <a16:creationId xmlns:a16="http://schemas.microsoft.com/office/drawing/2014/main" id="{BA31B549-8E04-DDEF-94B4-F7DC58F16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5123" y="2610214"/>
                <a:ext cx="696184" cy="696184"/>
              </a:xfrm>
              <a:prstGeom prst="rect">
                <a:avLst/>
              </a:prstGeom>
            </p:spPr>
          </p:pic>
          <p:pic>
            <p:nvPicPr>
              <p:cNvPr id="10" name="Content Placeholder 7" descr="Cell Tower with solid fill">
                <a:extLst>
                  <a:ext uri="{FF2B5EF4-FFF2-40B4-BE49-F238E27FC236}">
                    <a16:creationId xmlns:a16="http://schemas.microsoft.com/office/drawing/2014/main" id="{F7457A4A-E526-F333-6CCB-8556C8D56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5123" y="3628572"/>
                <a:ext cx="655797" cy="655797"/>
              </a:xfrm>
              <a:prstGeom prst="rect">
                <a:avLst/>
              </a:prstGeom>
            </p:spPr>
          </p:pic>
          <p:pic>
            <p:nvPicPr>
              <p:cNvPr id="15" name="Graphic 14" descr="Smart Phone with solid fill">
                <a:extLst>
                  <a:ext uri="{FF2B5EF4-FFF2-40B4-BE49-F238E27FC236}">
                    <a16:creationId xmlns:a16="http://schemas.microsoft.com/office/drawing/2014/main" id="{87991387-A7B9-5D64-DAC5-611162577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8511" y="2699088"/>
                <a:ext cx="581261" cy="581261"/>
              </a:xfrm>
              <a:prstGeom prst="rect">
                <a:avLst/>
              </a:prstGeom>
            </p:spPr>
          </p:pic>
          <p:pic>
            <p:nvPicPr>
              <p:cNvPr id="17" name="Graphic 16" descr="Car with solid fill">
                <a:extLst>
                  <a:ext uri="{FF2B5EF4-FFF2-40B4-BE49-F238E27FC236}">
                    <a16:creationId xmlns:a16="http://schemas.microsoft.com/office/drawing/2014/main" id="{E17BB6F8-A1EE-3C9F-4301-36A4E851D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8511" y="3731283"/>
                <a:ext cx="724711" cy="724711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B5AE292-3EE0-ED77-8BBF-5A61702D7ED3}"/>
                  </a:ext>
                </a:extLst>
              </p:cNvPr>
              <p:cNvGrpSpPr/>
              <p:nvPr/>
            </p:nvGrpSpPr>
            <p:grpSpPr>
              <a:xfrm>
                <a:off x="3348466" y="2570817"/>
                <a:ext cx="1966155" cy="1859098"/>
                <a:chOff x="3236781" y="2538828"/>
                <a:chExt cx="1966155" cy="1859098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16F943A-CBB5-9348-9930-271A6E87F8B6}"/>
                    </a:ext>
                  </a:extLst>
                </p:cNvPr>
                <p:cNvSpPr/>
                <p:nvPr/>
              </p:nvSpPr>
              <p:spPr>
                <a:xfrm>
                  <a:off x="3236781" y="2538828"/>
                  <a:ext cx="1966155" cy="185909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CAF2968-7712-BA71-9BA6-00AE0E92883D}"/>
                    </a:ext>
                  </a:extLst>
                </p:cNvPr>
                <p:cNvSpPr/>
                <p:nvPr/>
              </p:nvSpPr>
              <p:spPr>
                <a:xfrm>
                  <a:off x="3501956" y="2740493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FD150AD-B33D-61ED-E16B-E4C7D55CF7B3}"/>
                    </a:ext>
                  </a:extLst>
                </p:cNvPr>
                <p:cNvSpPr txBox="1"/>
                <p:nvPr/>
              </p:nvSpPr>
              <p:spPr>
                <a:xfrm>
                  <a:off x="3514862" y="2725254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DU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0F8E555-1236-83B2-D95C-B6C2252A2389}"/>
                    </a:ext>
                  </a:extLst>
                </p:cNvPr>
                <p:cNvSpPr/>
                <p:nvPr/>
              </p:nvSpPr>
              <p:spPr>
                <a:xfrm>
                  <a:off x="3474379" y="374743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A95E0B-160E-C03F-D29B-C1B78168C678}"/>
                    </a:ext>
                  </a:extLst>
                </p:cNvPr>
                <p:cNvSpPr txBox="1"/>
                <p:nvPr/>
              </p:nvSpPr>
              <p:spPr>
                <a:xfrm>
                  <a:off x="3489960" y="3720532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</a:rPr>
                    <a:t>DU</a:t>
                  </a:r>
                  <a:endParaRPr lang="en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0460D26-7C31-ABF5-0985-84514ABBC7C0}"/>
                    </a:ext>
                  </a:extLst>
                </p:cNvPr>
                <p:cNvSpPr/>
                <p:nvPr/>
              </p:nvSpPr>
              <p:spPr>
                <a:xfrm>
                  <a:off x="4407133" y="324462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81879A1-F2C8-FED6-921D-71E0F03923A8}"/>
                    </a:ext>
                  </a:extLst>
                </p:cNvPr>
                <p:cNvSpPr txBox="1"/>
                <p:nvPr/>
              </p:nvSpPr>
              <p:spPr>
                <a:xfrm>
                  <a:off x="4392070" y="3219323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</a:rPr>
                    <a:t>CU</a:t>
                  </a:r>
                  <a:endParaRPr lang="en-DE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D33535D-E28A-FBDC-B20F-E1916EA73B3F}"/>
                  </a:ext>
                </a:extLst>
              </p:cNvPr>
              <p:cNvGrpSpPr/>
              <p:nvPr/>
            </p:nvGrpSpPr>
            <p:grpSpPr>
              <a:xfrm>
                <a:off x="5922898" y="2538828"/>
                <a:ext cx="2980944" cy="1859098"/>
                <a:chOff x="5394960" y="2538828"/>
                <a:chExt cx="2980944" cy="1859098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B3F01BF-0FEA-D91A-1B0D-FD59F09A8A37}"/>
                    </a:ext>
                  </a:extLst>
                </p:cNvPr>
                <p:cNvSpPr/>
                <p:nvPr/>
              </p:nvSpPr>
              <p:spPr>
                <a:xfrm>
                  <a:off x="5394960" y="2538828"/>
                  <a:ext cx="2980944" cy="185909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AE567A7-C23A-989F-3FCD-142204BE9615}"/>
                    </a:ext>
                  </a:extLst>
                </p:cNvPr>
                <p:cNvSpPr/>
                <p:nvPr/>
              </p:nvSpPr>
              <p:spPr>
                <a:xfrm>
                  <a:off x="5703975" y="389173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A644FDE-F90D-7040-BE3E-B3B06BD55906}"/>
                    </a:ext>
                  </a:extLst>
                </p:cNvPr>
                <p:cNvSpPr/>
                <p:nvPr/>
              </p:nvSpPr>
              <p:spPr>
                <a:xfrm>
                  <a:off x="5711414" y="3342000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6F2621-70AB-022F-E223-06B21C9D3780}"/>
                    </a:ext>
                  </a:extLst>
                </p:cNvPr>
                <p:cNvSpPr/>
                <p:nvPr/>
              </p:nvSpPr>
              <p:spPr>
                <a:xfrm>
                  <a:off x="5723945" y="270182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66796D-640B-6746-5041-2455D016B070}"/>
                    </a:ext>
                  </a:extLst>
                </p:cNvPr>
                <p:cNvSpPr/>
                <p:nvPr/>
              </p:nvSpPr>
              <p:spPr>
                <a:xfrm>
                  <a:off x="6616118" y="2699088"/>
                  <a:ext cx="609285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8B2CD8C-01D8-7204-D02A-EB71F878FD6F}"/>
                    </a:ext>
                  </a:extLst>
                </p:cNvPr>
                <p:cNvSpPr/>
                <p:nvPr/>
              </p:nvSpPr>
              <p:spPr>
                <a:xfrm>
                  <a:off x="6584935" y="3323712"/>
                  <a:ext cx="692511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EEAA4DD-3391-A0B3-1EFC-7C1C732DC0FE}"/>
                    </a:ext>
                  </a:extLst>
                </p:cNvPr>
                <p:cNvSpPr/>
                <p:nvPr/>
              </p:nvSpPr>
              <p:spPr>
                <a:xfrm>
                  <a:off x="7563048" y="268871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3FC6AD0-AABC-8E9B-05C3-9B0E5CA6FBB8}"/>
                    </a:ext>
                  </a:extLst>
                </p:cNvPr>
                <p:cNvSpPr/>
                <p:nvPr/>
              </p:nvSpPr>
              <p:spPr>
                <a:xfrm>
                  <a:off x="7485171" y="3298950"/>
                  <a:ext cx="696489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4B68641-FCFF-E903-E1DC-9EF718A97099}"/>
                    </a:ext>
                  </a:extLst>
                </p:cNvPr>
                <p:cNvSpPr txBox="1"/>
                <p:nvPr/>
              </p:nvSpPr>
              <p:spPr>
                <a:xfrm>
                  <a:off x="5666327" y="2686586"/>
                  <a:ext cx="687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AMF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AFAAAB-353F-8C3A-CD94-68D259920C3F}"/>
                    </a:ext>
                  </a:extLst>
                </p:cNvPr>
                <p:cNvSpPr txBox="1"/>
                <p:nvPr/>
              </p:nvSpPr>
              <p:spPr>
                <a:xfrm>
                  <a:off x="5634324" y="3315700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SMF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616E927-9F5D-4585-2899-8E8AFF7AEAEF}"/>
                    </a:ext>
                  </a:extLst>
                </p:cNvPr>
                <p:cNvSpPr txBox="1"/>
                <p:nvPr/>
              </p:nvSpPr>
              <p:spPr>
                <a:xfrm>
                  <a:off x="5642657" y="3885972"/>
                  <a:ext cx="7186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UPF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F01717B-1186-4934-3044-285DBEC2FE3D}"/>
                    </a:ext>
                  </a:extLst>
                </p:cNvPr>
                <p:cNvSpPr txBox="1"/>
                <p:nvPr/>
              </p:nvSpPr>
              <p:spPr>
                <a:xfrm>
                  <a:off x="6563551" y="2699088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UDM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4653725-BC6E-E79B-F188-15279AE5F430}"/>
                    </a:ext>
                  </a:extLst>
                </p:cNvPr>
                <p:cNvSpPr txBox="1"/>
                <p:nvPr/>
              </p:nvSpPr>
              <p:spPr>
                <a:xfrm>
                  <a:off x="6541092" y="3333872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NRF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4E0B468-61D4-264B-528B-06A07F89C8FE}"/>
                    </a:ext>
                  </a:extLst>
                </p:cNvPr>
                <p:cNvSpPr txBox="1"/>
                <p:nvPr/>
              </p:nvSpPr>
              <p:spPr>
                <a:xfrm>
                  <a:off x="7448607" y="2686586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NEF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2010840-654A-3B3A-CEC9-A05313F02173}"/>
                    </a:ext>
                  </a:extLst>
                </p:cNvPr>
                <p:cNvSpPr txBox="1"/>
                <p:nvPr/>
              </p:nvSpPr>
              <p:spPr>
                <a:xfrm>
                  <a:off x="7439412" y="3298950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SEPP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4" name="Graphic 43" descr="Cloud outline">
                <a:extLst>
                  <a:ext uri="{FF2B5EF4-FFF2-40B4-BE49-F238E27FC236}">
                    <a16:creationId xmlns:a16="http://schemas.microsoft.com/office/drawing/2014/main" id="{A84E3951-F2E8-9ABB-5BDD-B163666614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58501" y="2328014"/>
                <a:ext cx="1078354" cy="1078354"/>
              </a:xfrm>
              <a:prstGeom prst="rect">
                <a:avLst/>
              </a:prstGeom>
            </p:spPr>
          </p:pic>
          <p:pic>
            <p:nvPicPr>
              <p:cNvPr id="45" name="Graphic 44" descr="Cloud outline">
                <a:extLst>
                  <a:ext uri="{FF2B5EF4-FFF2-40B4-BE49-F238E27FC236}">
                    <a16:creationId xmlns:a16="http://schemas.microsoft.com/office/drawing/2014/main" id="{BA8B1969-61BB-2B68-9DA1-3CAC300CC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3325" y="3482975"/>
                <a:ext cx="1118616" cy="1118616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E919393-B08C-96EC-C270-A5F459D3890D}"/>
                  </a:ext>
                </a:extLst>
              </p:cNvPr>
              <p:cNvSpPr/>
              <p:nvPr/>
            </p:nvSpPr>
            <p:spPr>
              <a:xfrm>
                <a:off x="3348466" y="4429915"/>
                <a:ext cx="1966155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Kubernetes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2D471BB-073C-D685-51A2-D70000734CBF}"/>
                  </a:ext>
                </a:extLst>
              </p:cNvPr>
              <p:cNvSpPr/>
              <p:nvPr/>
            </p:nvSpPr>
            <p:spPr>
              <a:xfrm>
                <a:off x="5931042" y="4397926"/>
                <a:ext cx="2972800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72C229-C572-30AD-4A82-C0026B215330}"/>
                  </a:ext>
                </a:extLst>
              </p:cNvPr>
              <p:cNvSpPr/>
              <p:nvPr/>
            </p:nvSpPr>
            <p:spPr>
              <a:xfrm>
                <a:off x="3348466" y="4744227"/>
                <a:ext cx="1966155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7525BD1-E496-7BE7-EB94-4393D6D33430}"/>
                  </a:ext>
                </a:extLst>
              </p:cNvPr>
              <p:cNvSpPr/>
              <p:nvPr/>
            </p:nvSpPr>
            <p:spPr>
              <a:xfrm>
                <a:off x="5922898" y="4697328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4A9848E-8281-1F0C-B414-DF7E2B2F7403}"/>
                  </a:ext>
                </a:extLst>
              </p:cNvPr>
              <p:cNvSpPr/>
              <p:nvPr/>
            </p:nvSpPr>
            <p:spPr>
              <a:xfrm>
                <a:off x="5922898" y="4398449"/>
                <a:ext cx="2989088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Kubernetes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6938B50-2577-DFB5-2CC2-801CB840616A}"/>
                  </a:ext>
                </a:extLst>
              </p:cNvPr>
              <p:cNvSpPr/>
              <p:nvPr/>
            </p:nvSpPr>
            <p:spPr>
              <a:xfrm>
                <a:off x="5931042" y="4715094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27914E-19F0-BEC5-B930-2280841B924C}"/>
                  </a:ext>
                </a:extLst>
              </p:cNvPr>
              <p:cNvSpPr txBox="1"/>
              <p:nvPr/>
            </p:nvSpPr>
            <p:spPr>
              <a:xfrm>
                <a:off x="1978917" y="323410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20EF67C-51AB-6200-FEAB-350356A1009F}"/>
                  </a:ext>
                </a:extLst>
              </p:cNvPr>
              <p:cNvSpPr txBox="1"/>
              <p:nvPr/>
            </p:nvSpPr>
            <p:spPr>
              <a:xfrm>
                <a:off x="2002743" y="4337981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8E00DE-ED3E-9734-0C1D-8F048C7C1D01}"/>
                  </a:ext>
                </a:extLst>
              </p:cNvPr>
              <p:cNvSpPr txBox="1"/>
              <p:nvPr/>
            </p:nvSpPr>
            <p:spPr>
              <a:xfrm>
                <a:off x="663118" y="324433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CA76B7-4C6C-A3C3-1D02-9A9A1C69FF0E}"/>
                  </a:ext>
                </a:extLst>
              </p:cNvPr>
              <p:cNvSpPr txBox="1"/>
              <p:nvPr/>
            </p:nvSpPr>
            <p:spPr>
              <a:xfrm>
                <a:off x="657020" y="4327996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9" name="Graphic 58" descr="Wi-Fi outline">
                <a:extLst>
                  <a:ext uri="{FF2B5EF4-FFF2-40B4-BE49-F238E27FC236}">
                    <a16:creationId xmlns:a16="http://schemas.microsoft.com/office/drawing/2014/main" id="{BADAED2E-AAB1-3E9D-6CE1-385C4B2FF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235091">
                <a:off x="960389" y="2651719"/>
                <a:ext cx="620449" cy="620449"/>
              </a:xfrm>
              <a:prstGeom prst="rect">
                <a:avLst/>
              </a:prstGeom>
            </p:spPr>
          </p:pic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31070D-7E73-EC70-5FC8-B2463C714125}"/>
                  </a:ext>
                </a:extLst>
              </p:cNvPr>
              <p:cNvCxnSpPr>
                <a:cxnSpLocks/>
                <a:stCxn id="9" idx="3"/>
                <a:endCxn id="19" idx="1"/>
              </p:cNvCxnSpPr>
              <p:nvPr/>
            </p:nvCxnSpPr>
            <p:spPr>
              <a:xfrm flipV="1">
                <a:off x="2581307" y="2941909"/>
                <a:ext cx="1045240" cy="163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99AA339-048E-F5F1-62F5-E6CF22962CEE}"/>
                  </a:ext>
                </a:extLst>
              </p:cNvPr>
              <p:cNvCxnSpPr>
                <a:cxnSpLocks/>
                <a:stCxn id="10" idx="3"/>
                <a:endCxn id="20" idx="1"/>
              </p:cNvCxnSpPr>
              <p:nvPr/>
            </p:nvCxnSpPr>
            <p:spPr>
              <a:xfrm flipV="1">
                <a:off x="2540920" y="3935401"/>
                <a:ext cx="1060725" cy="210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FBC3ED2-A860-462F-F361-3243C8C5E743}"/>
                  </a:ext>
                </a:extLst>
              </p:cNvPr>
              <p:cNvCxnSpPr>
                <a:cxnSpLocks/>
                <a:stCxn id="19" idx="3"/>
                <a:endCxn id="21" idx="0"/>
              </p:cNvCxnSpPr>
              <p:nvPr/>
            </p:nvCxnSpPr>
            <p:spPr>
              <a:xfrm>
                <a:off x="4175187" y="2941909"/>
                <a:ext cx="602888" cy="3094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E2CE9F-AE99-ED77-487D-F6F4A4E9A463}"/>
                  </a:ext>
                </a:extLst>
              </p:cNvPr>
              <p:cNvCxnSpPr>
                <a:cxnSpLocks/>
                <a:stCxn id="20" idx="3"/>
                <a:endCxn id="21" idx="2"/>
              </p:cNvCxnSpPr>
              <p:nvPr/>
            </p:nvCxnSpPr>
            <p:spPr>
              <a:xfrm flipV="1">
                <a:off x="4150285" y="3617072"/>
                <a:ext cx="627790" cy="3183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DCDED0A-8BD3-AC19-813E-B33084B21ABE}"/>
                  </a:ext>
                </a:extLst>
              </p:cNvPr>
              <p:cNvCxnSpPr>
                <a:cxnSpLocks/>
                <a:stCxn id="21" idx="3"/>
                <a:endCxn id="25" idx="1"/>
              </p:cNvCxnSpPr>
              <p:nvPr/>
            </p:nvCxnSpPr>
            <p:spPr>
              <a:xfrm flipV="1">
                <a:off x="5052395" y="2871252"/>
                <a:ext cx="1141870" cy="562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E9BA526-A9E5-420F-8270-B11941C610C3}"/>
                  </a:ext>
                </a:extLst>
              </p:cNvPr>
              <p:cNvCxnSpPr>
                <a:cxnSpLocks/>
                <a:stCxn id="35" idx="3"/>
                <a:endCxn id="27" idx="1"/>
              </p:cNvCxnSpPr>
              <p:nvPr/>
            </p:nvCxnSpPr>
            <p:spPr>
              <a:xfrm>
                <a:off x="5067458" y="3446045"/>
                <a:ext cx="1103137" cy="6245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96FE40E-0FCE-255B-9E6B-B63A79B6D217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780553" y="4042283"/>
                <a:ext cx="3082772" cy="361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7B7893E-FA81-5714-D413-9EF240EDD815}"/>
                  </a:ext>
                </a:extLst>
              </p:cNvPr>
              <p:cNvSpPr txBox="1"/>
              <p:nvPr/>
            </p:nvSpPr>
            <p:spPr>
              <a:xfrm>
                <a:off x="9912096" y="4440950"/>
                <a:ext cx="1259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Internet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C246496-B9AC-BB73-CF9F-607D9B0EF2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2868" y="3188741"/>
                <a:ext cx="1847680" cy="1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1B16F40-3D17-DCB4-AE0A-61B356259C94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8639626" y="2865161"/>
                <a:ext cx="1218875" cy="2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C824B7A-F823-4B3F-512E-A0EF3391D257}"/>
                  </a:ext>
                </a:extLst>
              </p:cNvPr>
              <p:cNvSpPr txBox="1"/>
              <p:nvPr/>
            </p:nvSpPr>
            <p:spPr>
              <a:xfrm>
                <a:off x="9512119" y="3160262"/>
                <a:ext cx="2125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Private Network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A155F8F-F32D-31C2-C23E-92A9C3EE646D}"/>
                  </a:ext>
                </a:extLst>
              </p:cNvPr>
              <p:cNvCxnSpPr>
                <a:cxnSpLocks/>
                <a:stCxn id="25" idx="2"/>
                <a:endCxn id="26" idx="0"/>
              </p:cNvCxnSpPr>
              <p:nvPr/>
            </p:nvCxnSpPr>
            <p:spPr>
              <a:xfrm flipH="1">
                <a:off x="6529903" y="3055918"/>
                <a:ext cx="8332" cy="2597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09A4D06-2460-ECE6-8A80-D92612B5A007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529902" y="3685032"/>
                <a:ext cx="1" cy="200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5645535-D23F-BFF5-B220-4B2542B99601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>
                <a:off x="7459130" y="3068420"/>
                <a:ext cx="3903" cy="2654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CFE7331-63F2-B257-06B1-284FAEBE1A4D}"/>
                  </a:ext>
                </a:extLst>
              </p:cNvPr>
              <p:cNvCxnSpPr>
                <a:cxnSpLocks/>
                <a:stCxn id="31" idx="2"/>
                <a:endCxn id="32" idx="0"/>
              </p:cNvCxnSpPr>
              <p:nvPr/>
            </p:nvCxnSpPr>
            <p:spPr>
              <a:xfrm flipH="1">
                <a:off x="8361353" y="3055918"/>
                <a:ext cx="9195" cy="243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8826768-1D99-1C1C-4416-9702B9B4208E}"/>
                </a:ext>
              </a:extLst>
            </p:cNvPr>
            <p:cNvSpPr/>
            <p:nvPr/>
          </p:nvSpPr>
          <p:spPr>
            <a:xfrm>
              <a:off x="599705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Users</a:t>
              </a:r>
              <a:endParaRPr lang="en-DE" b="1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71CF96D-C0D1-081C-AFEE-844D1B360EA3}"/>
                </a:ext>
              </a:extLst>
            </p:cNvPr>
            <p:cNvSpPr/>
            <p:nvPr/>
          </p:nvSpPr>
          <p:spPr>
            <a:xfrm>
              <a:off x="1947991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Cell site</a:t>
              </a:r>
              <a:endParaRPr lang="en-DE" b="1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8615196-B9F4-0B23-3A2C-4E22F2838970}"/>
                </a:ext>
              </a:extLst>
            </p:cNvPr>
            <p:cNvSpPr/>
            <p:nvPr/>
          </p:nvSpPr>
          <p:spPr>
            <a:xfrm>
              <a:off x="3858768" y="2098711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RAN</a:t>
              </a:r>
              <a:endParaRPr lang="en-DE" b="1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33BCF1E-6899-259D-23A0-7728B8DA1560}"/>
                </a:ext>
              </a:extLst>
            </p:cNvPr>
            <p:cNvSpPr/>
            <p:nvPr/>
          </p:nvSpPr>
          <p:spPr>
            <a:xfrm>
              <a:off x="6855046" y="2097156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Core</a:t>
              </a:r>
              <a:endParaRPr lang="en-DE" b="1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1F412CA-6C67-25F1-995A-E9E89D7A215C}"/>
                </a:ext>
              </a:extLst>
            </p:cNvPr>
            <p:cNvSpPr/>
            <p:nvPr/>
          </p:nvSpPr>
          <p:spPr>
            <a:xfrm>
              <a:off x="9186599" y="2095018"/>
              <a:ext cx="2575502" cy="3593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External Network</a:t>
              </a:r>
              <a:endParaRPr lang="en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37522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BB79-23B6-8494-DEFE-D87CC589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FB67-C7D7-4DA6-8F79-8D610367B88E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E10C-0BC7-2E9E-01D9-9E8F1B03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34E9-E589-1BDB-EBBB-7D43D392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40</a:t>
            </a:fld>
            <a:endParaRPr lang="en-US"/>
          </a:p>
        </p:txBody>
      </p:sp>
      <p:pic>
        <p:nvPicPr>
          <p:cNvPr id="3" name="Picture 2" descr="A picture containing text, screenshot, menu&#10;&#10;Description automatically generated">
            <a:extLst>
              <a:ext uri="{FF2B5EF4-FFF2-40B4-BE49-F238E27FC236}">
                <a16:creationId xmlns:a16="http://schemas.microsoft.com/office/drawing/2014/main" id="{B5A64F47-400C-AC41-C4C7-479F4E4AC9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449" y="1799100"/>
            <a:ext cx="6597396" cy="27946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7E8F4B5-C60B-0BFA-A3CC-005C454AAA23}"/>
              </a:ext>
            </a:extLst>
          </p:cNvPr>
          <p:cNvSpPr/>
          <p:nvPr/>
        </p:nvSpPr>
        <p:spPr>
          <a:xfrm>
            <a:off x="3031018" y="3727269"/>
            <a:ext cx="2015163" cy="160329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2BFADC-47B0-5C03-D3ED-BAF37459DB1B}"/>
              </a:ext>
            </a:extLst>
          </p:cNvPr>
          <p:cNvSpPr/>
          <p:nvPr/>
        </p:nvSpPr>
        <p:spPr>
          <a:xfrm>
            <a:off x="560070" y="3714206"/>
            <a:ext cx="6845716" cy="246019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9" name="Content Placeholder 7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9791A06-AC01-8713-768F-0365B4924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" y="3714206"/>
            <a:ext cx="6845716" cy="24601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FAE5E5-6FA6-9023-4BA2-7D42169227C4}"/>
              </a:ext>
            </a:extLst>
          </p:cNvPr>
          <p:cNvSpPr/>
          <p:nvPr/>
        </p:nvSpPr>
        <p:spPr>
          <a:xfrm>
            <a:off x="3031019" y="3727269"/>
            <a:ext cx="2015162" cy="160329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ED1E1C-C43E-7D44-BBC3-9484AE371CBF}"/>
              </a:ext>
            </a:extLst>
          </p:cNvPr>
          <p:cNvSpPr txBox="1"/>
          <p:nvPr/>
        </p:nvSpPr>
        <p:spPr>
          <a:xfrm>
            <a:off x="8326810" y="5310443"/>
            <a:ext cx="211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Installed Pods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F93C1588-9ECF-1E76-ADAB-081FE8481C10}"/>
              </a:ext>
            </a:extLst>
          </p:cNvPr>
          <p:cNvSpPr/>
          <p:nvPr/>
        </p:nvSpPr>
        <p:spPr>
          <a:xfrm>
            <a:off x="7405786" y="5190309"/>
            <a:ext cx="823814" cy="6096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AD76D96-7330-62C3-6447-614667EA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RAN Implementation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- Phase 2</a:t>
            </a:r>
            <a:endParaRPr lang="en-DE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6D79E5-60EA-4152-F17F-5054FEA6DC40}"/>
              </a:ext>
            </a:extLst>
          </p:cNvPr>
          <p:cNvGrpSpPr/>
          <p:nvPr/>
        </p:nvGrpSpPr>
        <p:grpSpPr>
          <a:xfrm>
            <a:off x="444572" y="2098765"/>
            <a:ext cx="4205805" cy="1392030"/>
            <a:chOff x="444572" y="2098765"/>
            <a:chExt cx="4205805" cy="13920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25D9B1-B570-DC74-3ED3-A2FC955E4E71}"/>
                </a:ext>
              </a:extLst>
            </p:cNvPr>
            <p:cNvSpPr txBox="1"/>
            <p:nvPr/>
          </p:nvSpPr>
          <p:spPr>
            <a:xfrm>
              <a:off x="574767" y="2211977"/>
              <a:ext cx="40756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Near real-time RIC of Open RAN</a:t>
              </a:r>
            </a:p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implemented in Kubernetes pods and services in Computer Network Research Laboratory, TH Köln</a:t>
              </a:r>
              <a:endParaRPr lang="en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5D7BD0-DF44-3720-DA0D-13702F5B1BA4}"/>
                </a:ext>
              </a:extLst>
            </p:cNvPr>
            <p:cNvSpPr/>
            <p:nvPr/>
          </p:nvSpPr>
          <p:spPr>
            <a:xfrm>
              <a:off x="444572" y="2098765"/>
              <a:ext cx="3998219" cy="139203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3868066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0AE4-DAD1-7574-48C6-79762CE1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Atomic Attack Implementation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Phase 3</a:t>
            </a:r>
            <a:endParaRPr lang="en-DE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BB79-23B6-8494-DEFE-D87CC589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FB67-C7D7-4DA6-8F79-8D610367B88E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E10C-0BC7-2E9E-01D9-9E8F1B03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34E9-E589-1BDB-EBBB-7D43D392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41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866A60-2FAA-6242-2F28-DE61E33D72BF}"/>
              </a:ext>
            </a:extLst>
          </p:cNvPr>
          <p:cNvGrpSpPr/>
          <p:nvPr/>
        </p:nvGrpSpPr>
        <p:grpSpPr>
          <a:xfrm>
            <a:off x="1208783" y="2381213"/>
            <a:ext cx="3154239" cy="2330589"/>
            <a:chOff x="435429" y="2381213"/>
            <a:chExt cx="3154239" cy="2330589"/>
          </a:xfrm>
        </p:grpSpPr>
        <p:pic>
          <p:nvPicPr>
            <p:cNvPr id="7" name="Graphic 6" descr="Laptop with solid fill">
              <a:extLst>
                <a:ext uri="{FF2B5EF4-FFF2-40B4-BE49-F238E27FC236}">
                  <a16:creationId xmlns:a16="http://schemas.microsoft.com/office/drawing/2014/main" id="{3E3F6069-13C6-1F2C-C61B-551C3AD15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13006" y="3000567"/>
              <a:ext cx="1711235" cy="1711235"/>
            </a:xfrm>
            <a:prstGeom prst="rect">
              <a:avLst/>
            </a:prstGeom>
          </p:spPr>
        </p:pic>
        <p:pic>
          <p:nvPicPr>
            <p:cNvPr id="9" name="Graphic 8" descr="Detective male with solid fill">
              <a:extLst>
                <a:ext uri="{FF2B5EF4-FFF2-40B4-BE49-F238E27FC236}">
                  <a16:creationId xmlns:a16="http://schemas.microsoft.com/office/drawing/2014/main" id="{B054B239-D94B-18BE-7E09-DE662242C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127" y="3258744"/>
              <a:ext cx="1194877" cy="1194877"/>
            </a:xfrm>
            <a:prstGeom prst="rect">
              <a:avLst/>
            </a:prstGeom>
          </p:spPr>
        </p:pic>
        <p:pic>
          <p:nvPicPr>
            <p:cNvPr id="15" name="Graphic 14" descr="Danger with solid fill">
              <a:extLst>
                <a:ext uri="{FF2B5EF4-FFF2-40B4-BE49-F238E27FC236}">
                  <a16:creationId xmlns:a16="http://schemas.microsoft.com/office/drawing/2014/main" id="{AC831A66-36C8-B4BE-1B6E-733433512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54690" y="3429000"/>
              <a:ext cx="658716" cy="65871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DA7C1D-69B4-5BD1-3C2D-0F658B6AF4E3}"/>
                </a:ext>
              </a:extLst>
            </p:cNvPr>
            <p:cNvSpPr/>
            <p:nvPr/>
          </p:nvSpPr>
          <p:spPr>
            <a:xfrm>
              <a:off x="435429" y="2917371"/>
              <a:ext cx="3154239" cy="16459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C3F0C3-3E74-9189-271A-5F298FDBAF89}"/>
                </a:ext>
              </a:extLst>
            </p:cNvPr>
            <p:cNvSpPr txBox="1"/>
            <p:nvPr/>
          </p:nvSpPr>
          <p:spPr>
            <a:xfrm>
              <a:off x="1306970" y="2381213"/>
              <a:ext cx="14111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Local Test</a:t>
              </a:r>
              <a:endParaRPr lang="en-D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CEC8F0-3676-2F6A-0EDA-97DC0340DC9A}"/>
              </a:ext>
            </a:extLst>
          </p:cNvPr>
          <p:cNvGrpSpPr/>
          <p:nvPr/>
        </p:nvGrpSpPr>
        <p:grpSpPr>
          <a:xfrm>
            <a:off x="5133670" y="2381213"/>
            <a:ext cx="5534330" cy="2330589"/>
            <a:chOff x="5133670" y="2381213"/>
            <a:chExt cx="5534330" cy="2330589"/>
          </a:xfrm>
        </p:grpSpPr>
        <p:pic>
          <p:nvPicPr>
            <p:cNvPr id="10" name="Graphic 9" descr="Laptop with solid fill">
              <a:extLst>
                <a:ext uri="{FF2B5EF4-FFF2-40B4-BE49-F238E27FC236}">
                  <a16:creationId xmlns:a16="http://schemas.microsoft.com/office/drawing/2014/main" id="{BA33910B-9641-C875-2097-E3D1B9BB9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67761" y="3000567"/>
              <a:ext cx="1711235" cy="1711235"/>
            </a:xfrm>
            <a:prstGeom prst="rect">
              <a:avLst/>
            </a:prstGeom>
          </p:spPr>
        </p:pic>
        <p:pic>
          <p:nvPicPr>
            <p:cNvPr id="11" name="Graphic 10" descr="Laptop with solid fill">
              <a:extLst>
                <a:ext uri="{FF2B5EF4-FFF2-40B4-BE49-F238E27FC236}">
                  <a16:creationId xmlns:a16="http://schemas.microsoft.com/office/drawing/2014/main" id="{CDEAFB7B-32A8-BA8F-82A1-23A0F1FE4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944" y="3000566"/>
              <a:ext cx="1711235" cy="1711235"/>
            </a:xfrm>
            <a:prstGeom prst="rect">
              <a:avLst/>
            </a:prstGeom>
          </p:spPr>
        </p:pic>
        <p:pic>
          <p:nvPicPr>
            <p:cNvPr id="12" name="Graphic 11" descr="Detective male with solid fill">
              <a:extLst>
                <a:ext uri="{FF2B5EF4-FFF2-40B4-BE49-F238E27FC236}">
                  <a16:creationId xmlns:a16="http://schemas.microsoft.com/office/drawing/2014/main" id="{E960C33E-3D52-15EE-2988-967E8C8AB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33670" y="3258744"/>
              <a:ext cx="1194877" cy="1194877"/>
            </a:xfrm>
            <a:prstGeom prst="rect">
              <a:avLst/>
            </a:prstGeom>
          </p:spPr>
        </p:pic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653F4CA0-D661-09A1-3CFF-90D3F3C56994}"/>
                </a:ext>
              </a:extLst>
            </p:cNvPr>
            <p:cNvSpPr/>
            <p:nvPr/>
          </p:nvSpPr>
          <p:spPr>
            <a:xfrm>
              <a:off x="7872549" y="3666309"/>
              <a:ext cx="1062445" cy="365125"/>
            </a:xfrm>
            <a:prstGeom prst="left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6" name="Graphic 15" descr="Danger with solid fill">
              <a:extLst>
                <a:ext uri="{FF2B5EF4-FFF2-40B4-BE49-F238E27FC236}">
                  <a16:creationId xmlns:a16="http://schemas.microsoft.com/office/drawing/2014/main" id="{06D24C42-A60D-F5F2-9F6B-9503266A7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08057" y="3429000"/>
              <a:ext cx="658716" cy="658716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FB634A-4A43-E03B-937F-DADA712E06FC}"/>
                </a:ext>
              </a:extLst>
            </p:cNvPr>
            <p:cNvSpPr/>
            <p:nvPr/>
          </p:nvSpPr>
          <p:spPr>
            <a:xfrm>
              <a:off x="5133670" y="2917371"/>
              <a:ext cx="5534330" cy="16459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457864-3F9C-E43E-71A9-076539B0290D}"/>
                </a:ext>
              </a:extLst>
            </p:cNvPr>
            <p:cNvSpPr txBox="1"/>
            <p:nvPr/>
          </p:nvSpPr>
          <p:spPr>
            <a:xfrm>
              <a:off x="7826529" y="3372764"/>
              <a:ext cx="1154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SSH session</a:t>
              </a:r>
              <a:endParaRPr lang="en-D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79105A-4C47-D825-4974-5C12F5CFEC8D}"/>
                </a:ext>
              </a:extLst>
            </p:cNvPr>
            <p:cNvSpPr txBox="1"/>
            <p:nvPr/>
          </p:nvSpPr>
          <p:spPr>
            <a:xfrm>
              <a:off x="7020561" y="2381213"/>
              <a:ext cx="1760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Remote Test</a:t>
              </a:r>
              <a:endParaRPr lang="en-D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127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BB79-23B6-8494-DEFE-D87CC589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FB67-C7D7-4DA6-8F79-8D610367B88E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E10C-0BC7-2E9E-01D9-9E8F1B03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34E9-E589-1BDB-EBBB-7D43D392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42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866A60-2FAA-6242-2F28-DE61E33D72BF}"/>
              </a:ext>
            </a:extLst>
          </p:cNvPr>
          <p:cNvGrpSpPr/>
          <p:nvPr/>
        </p:nvGrpSpPr>
        <p:grpSpPr>
          <a:xfrm>
            <a:off x="1208783" y="2381213"/>
            <a:ext cx="3154239" cy="2330589"/>
            <a:chOff x="435429" y="2381213"/>
            <a:chExt cx="3154239" cy="2330589"/>
          </a:xfrm>
        </p:grpSpPr>
        <p:pic>
          <p:nvPicPr>
            <p:cNvPr id="7" name="Graphic 6" descr="Laptop with solid fill">
              <a:extLst>
                <a:ext uri="{FF2B5EF4-FFF2-40B4-BE49-F238E27FC236}">
                  <a16:creationId xmlns:a16="http://schemas.microsoft.com/office/drawing/2014/main" id="{3E3F6069-13C6-1F2C-C61B-551C3AD15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13006" y="3000567"/>
              <a:ext cx="1711235" cy="1711235"/>
            </a:xfrm>
            <a:prstGeom prst="rect">
              <a:avLst/>
            </a:prstGeom>
          </p:spPr>
        </p:pic>
        <p:pic>
          <p:nvPicPr>
            <p:cNvPr id="9" name="Graphic 8" descr="Detective male with solid fill">
              <a:extLst>
                <a:ext uri="{FF2B5EF4-FFF2-40B4-BE49-F238E27FC236}">
                  <a16:creationId xmlns:a16="http://schemas.microsoft.com/office/drawing/2014/main" id="{B054B239-D94B-18BE-7E09-DE662242C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127" y="3258744"/>
              <a:ext cx="1194877" cy="1194877"/>
            </a:xfrm>
            <a:prstGeom prst="rect">
              <a:avLst/>
            </a:prstGeom>
          </p:spPr>
        </p:pic>
        <p:pic>
          <p:nvPicPr>
            <p:cNvPr id="15" name="Graphic 14" descr="Danger with solid fill">
              <a:extLst>
                <a:ext uri="{FF2B5EF4-FFF2-40B4-BE49-F238E27FC236}">
                  <a16:creationId xmlns:a16="http://schemas.microsoft.com/office/drawing/2014/main" id="{AC831A66-36C8-B4BE-1B6E-733433512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54690" y="3429000"/>
              <a:ext cx="658716" cy="65871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DA7C1D-69B4-5BD1-3C2D-0F658B6AF4E3}"/>
                </a:ext>
              </a:extLst>
            </p:cNvPr>
            <p:cNvSpPr/>
            <p:nvPr/>
          </p:nvSpPr>
          <p:spPr>
            <a:xfrm>
              <a:off x="435429" y="2917371"/>
              <a:ext cx="3154239" cy="16459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C3F0C3-3E74-9189-271A-5F298FDBAF89}"/>
                </a:ext>
              </a:extLst>
            </p:cNvPr>
            <p:cNvSpPr txBox="1"/>
            <p:nvPr/>
          </p:nvSpPr>
          <p:spPr>
            <a:xfrm>
              <a:off x="1306970" y="2381213"/>
              <a:ext cx="14111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Local Test</a:t>
              </a:r>
              <a:endParaRPr lang="en-D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CEC8F0-3676-2F6A-0EDA-97DC0340DC9A}"/>
              </a:ext>
            </a:extLst>
          </p:cNvPr>
          <p:cNvGrpSpPr/>
          <p:nvPr/>
        </p:nvGrpSpPr>
        <p:grpSpPr>
          <a:xfrm>
            <a:off x="5133670" y="2381213"/>
            <a:ext cx="5534330" cy="2330589"/>
            <a:chOff x="5133670" y="2381213"/>
            <a:chExt cx="5534330" cy="2330589"/>
          </a:xfrm>
        </p:grpSpPr>
        <p:pic>
          <p:nvPicPr>
            <p:cNvPr id="10" name="Graphic 9" descr="Laptop with solid fill">
              <a:extLst>
                <a:ext uri="{FF2B5EF4-FFF2-40B4-BE49-F238E27FC236}">
                  <a16:creationId xmlns:a16="http://schemas.microsoft.com/office/drawing/2014/main" id="{BA33910B-9641-C875-2097-E3D1B9BB9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67761" y="3000567"/>
              <a:ext cx="1711235" cy="1711235"/>
            </a:xfrm>
            <a:prstGeom prst="rect">
              <a:avLst/>
            </a:prstGeom>
          </p:spPr>
        </p:pic>
        <p:pic>
          <p:nvPicPr>
            <p:cNvPr id="11" name="Graphic 10" descr="Laptop with solid fill">
              <a:extLst>
                <a:ext uri="{FF2B5EF4-FFF2-40B4-BE49-F238E27FC236}">
                  <a16:creationId xmlns:a16="http://schemas.microsoft.com/office/drawing/2014/main" id="{CDEAFB7B-32A8-BA8F-82A1-23A0F1FE4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944" y="3000566"/>
              <a:ext cx="1711235" cy="1711235"/>
            </a:xfrm>
            <a:prstGeom prst="rect">
              <a:avLst/>
            </a:prstGeom>
          </p:spPr>
        </p:pic>
        <p:pic>
          <p:nvPicPr>
            <p:cNvPr id="12" name="Graphic 11" descr="Detective male with solid fill">
              <a:extLst>
                <a:ext uri="{FF2B5EF4-FFF2-40B4-BE49-F238E27FC236}">
                  <a16:creationId xmlns:a16="http://schemas.microsoft.com/office/drawing/2014/main" id="{E960C33E-3D52-15EE-2988-967E8C8AB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33670" y="3258744"/>
              <a:ext cx="1194877" cy="1194877"/>
            </a:xfrm>
            <a:prstGeom prst="rect">
              <a:avLst/>
            </a:prstGeom>
          </p:spPr>
        </p:pic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653F4CA0-D661-09A1-3CFF-90D3F3C56994}"/>
                </a:ext>
              </a:extLst>
            </p:cNvPr>
            <p:cNvSpPr/>
            <p:nvPr/>
          </p:nvSpPr>
          <p:spPr>
            <a:xfrm>
              <a:off x="7872549" y="3666309"/>
              <a:ext cx="1062445" cy="365125"/>
            </a:xfrm>
            <a:prstGeom prst="left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6" name="Graphic 15" descr="Danger with solid fill">
              <a:extLst>
                <a:ext uri="{FF2B5EF4-FFF2-40B4-BE49-F238E27FC236}">
                  <a16:creationId xmlns:a16="http://schemas.microsoft.com/office/drawing/2014/main" id="{06D24C42-A60D-F5F2-9F6B-9503266A7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08057" y="3429000"/>
              <a:ext cx="658716" cy="658716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FB634A-4A43-E03B-937F-DADA712E06FC}"/>
                </a:ext>
              </a:extLst>
            </p:cNvPr>
            <p:cNvSpPr/>
            <p:nvPr/>
          </p:nvSpPr>
          <p:spPr>
            <a:xfrm>
              <a:off x="5133670" y="2917371"/>
              <a:ext cx="5534330" cy="16459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457864-3F9C-E43E-71A9-076539B0290D}"/>
                </a:ext>
              </a:extLst>
            </p:cNvPr>
            <p:cNvSpPr txBox="1"/>
            <p:nvPr/>
          </p:nvSpPr>
          <p:spPr>
            <a:xfrm>
              <a:off x="7826529" y="3372764"/>
              <a:ext cx="1154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SSH session</a:t>
              </a:r>
              <a:endParaRPr lang="en-D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79105A-4C47-D825-4974-5C12F5CFEC8D}"/>
                </a:ext>
              </a:extLst>
            </p:cNvPr>
            <p:cNvSpPr txBox="1"/>
            <p:nvPr/>
          </p:nvSpPr>
          <p:spPr>
            <a:xfrm>
              <a:off x="7020561" y="2381213"/>
              <a:ext cx="1760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Remote Test</a:t>
              </a:r>
              <a:endParaRPr lang="en-D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6" name="Graphic 25" descr="Badge Tick1 with solid fill">
            <a:extLst>
              <a:ext uri="{FF2B5EF4-FFF2-40B4-BE49-F238E27FC236}">
                <a16:creationId xmlns:a16="http://schemas.microsoft.com/office/drawing/2014/main" id="{1A3DF8F4-2182-E004-8245-2281DE803A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94043" y="2381213"/>
            <a:ext cx="486281" cy="486281"/>
          </a:xfrm>
          <a:prstGeom prst="rect">
            <a:avLst/>
          </a:prstGeom>
        </p:spPr>
      </p:pic>
      <p:pic>
        <p:nvPicPr>
          <p:cNvPr id="3" name="Graphic 2" descr="Badge Tick1 with solid fill">
            <a:extLst>
              <a:ext uri="{FF2B5EF4-FFF2-40B4-BE49-F238E27FC236}">
                <a16:creationId xmlns:a16="http://schemas.microsoft.com/office/drawing/2014/main" id="{B4CCED11-F98D-5999-ABFF-C993CA4D8F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13970" y="2368904"/>
            <a:ext cx="486281" cy="486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00A50E-B321-B9A2-BB27-60BD5C652BA5}"/>
              </a:ext>
            </a:extLst>
          </p:cNvPr>
          <p:cNvSpPr txBox="1"/>
          <p:nvPr/>
        </p:nvSpPr>
        <p:spPr>
          <a:xfrm>
            <a:off x="2785902" y="5053174"/>
            <a:ext cx="4932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Attack from inside the network!!</a:t>
            </a:r>
            <a:endParaRPr lang="en-DE" sz="28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D1B4C46-697F-35F1-8413-8755B05D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Atomic Attack Implementation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Phase 3</a:t>
            </a:r>
            <a:endParaRPr lang="en-DE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255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BB79-23B6-8494-DEFE-D87CC589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FB67-C7D7-4DA6-8F79-8D610367B88E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E10C-0BC7-2E9E-01D9-9E8F1B03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34E9-E589-1BDB-EBBB-7D43D392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FBAFC-31B1-70AF-D426-603D5D73F9A8}"/>
              </a:ext>
            </a:extLst>
          </p:cNvPr>
          <p:cNvSpPr txBox="1"/>
          <p:nvPr/>
        </p:nvSpPr>
        <p:spPr>
          <a:xfrm>
            <a:off x="546952" y="2308599"/>
            <a:ext cx="511193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Availability: Some attack tests were unavailable due to unsupported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53E629EF-9980-4D71-A249-C05289B501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867" y="2100838"/>
            <a:ext cx="4046980" cy="3675129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130CEED2-E54F-B9E4-F92E-9684CA803A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645" y="1795707"/>
            <a:ext cx="4589403" cy="428539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7C108FD-D125-3E14-511C-AD2E8497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Atomic Attack Implementation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Phase 3</a:t>
            </a:r>
            <a:endParaRPr lang="en-DE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430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BB79-23B6-8494-DEFE-D87CC589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FB67-C7D7-4DA6-8F79-8D610367B88E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E10C-0BC7-2E9E-01D9-9E8F1B03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34E9-E589-1BDB-EBBB-7D43D392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44</a:t>
            </a:fld>
            <a:endParaRPr lang="en-US"/>
          </a:p>
        </p:txBody>
      </p:sp>
      <p:pic>
        <p:nvPicPr>
          <p:cNvPr id="8" name="Picture 7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130CEED2-E54F-B9E4-F92E-9684CA803A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645" y="1795707"/>
            <a:ext cx="4589403" cy="4285392"/>
          </a:xfrm>
          <a:prstGeom prst="rect">
            <a:avLst/>
          </a:prstGeom>
        </p:spPr>
      </p:pic>
      <p:pic>
        <p:nvPicPr>
          <p:cNvPr id="18" name="Picture 17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53E629EF-9980-4D71-A249-C05289B50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867" y="2100838"/>
            <a:ext cx="4046980" cy="36751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10B9EB8-F29A-6E8B-FCB0-B8461AC6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Atomic Attack Implementation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Phase 3</a:t>
            </a:r>
            <a:endParaRPr lang="en-DE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11A74C-A3AA-51C5-321C-D7BEEE923078}"/>
              </a:ext>
            </a:extLst>
          </p:cNvPr>
          <p:cNvSpPr txBox="1"/>
          <p:nvPr/>
        </p:nvSpPr>
        <p:spPr>
          <a:xfrm>
            <a:off x="546952" y="2308599"/>
            <a:ext cx="511193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Availability: Some attack tests were unavailable due to unsupported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18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BB79-23B6-8494-DEFE-D87CC589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FB67-C7D7-4DA6-8F79-8D610367B88E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E10C-0BC7-2E9E-01D9-9E8F1B03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34E9-E589-1BDB-EBBB-7D43D392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45</a:t>
            </a:fld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2F2AF1E5-D116-8398-2DFF-E4863FCC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Atomic Attack Implementation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Phase 3</a:t>
            </a:r>
            <a:endParaRPr lang="en-DE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4F6680-89F5-19B2-B180-9DF65B1F86D8}"/>
              </a:ext>
            </a:extLst>
          </p:cNvPr>
          <p:cNvGrpSpPr/>
          <p:nvPr/>
        </p:nvGrpSpPr>
        <p:grpSpPr>
          <a:xfrm>
            <a:off x="2119243" y="2010930"/>
            <a:ext cx="8649247" cy="3701987"/>
            <a:chOff x="956365" y="2080504"/>
            <a:chExt cx="8649247" cy="3701987"/>
          </a:xfrm>
        </p:grpSpPr>
        <p:pic>
          <p:nvPicPr>
            <p:cNvPr id="18" name="Picture 17" descr="A picture containing text, screenshot, font, number&#10;&#10;Description automatically generated">
              <a:extLst>
                <a:ext uri="{FF2B5EF4-FFF2-40B4-BE49-F238E27FC236}">
                  <a16:creationId xmlns:a16="http://schemas.microsoft.com/office/drawing/2014/main" id="{53E629EF-9980-4D71-A249-C05289B50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632" y="2080504"/>
              <a:ext cx="4046980" cy="37019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F99BDDD-1E2D-1422-0940-ABCC41D72C0B}"/>
                </a:ext>
              </a:extLst>
            </p:cNvPr>
            <p:cNvGrpSpPr/>
            <p:nvPr/>
          </p:nvGrpSpPr>
          <p:grpSpPr>
            <a:xfrm>
              <a:off x="1438223" y="2483188"/>
              <a:ext cx="3154239" cy="2330589"/>
              <a:chOff x="435429" y="2381213"/>
              <a:chExt cx="3154239" cy="2330589"/>
            </a:xfrm>
          </p:grpSpPr>
          <p:pic>
            <p:nvPicPr>
              <p:cNvPr id="10" name="Graphic 9" descr="Laptop with solid fill">
                <a:extLst>
                  <a:ext uri="{FF2B5EF4-FFF2-40B4-BE49-F238E27FC236}">
                    <a16:creationId xmlns:a16="http://schemas.microsoft.com/office/drawing/2014/main" id="{BCD0F27B-CA9A-70FB-6B65-F35731A453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713006" y="3000567"/>
                <a:ext cx="1711235" cy="1711235"/>
              </a:xfrm>
              <a:prstGeom prst="rect">
                <a:avLst/>
              </a:prstGeom>
            </p:spPr>
          </p:pic>
          <p:pic>
            <p:nvPicPr>
              <p:cNvPr id="11" name="Graphic 10" descr="Detective male with solid fill">
                <a:extLst>
                  <a:ext uri="{FF2B5EF4-FFF2-40B4-BE49-F238E27FC236}">
                    <a16:creationId xmlns:a16="http://schemas.microsoft.com/office/drawing/2014/main" id="{23B1DADD-F422-C414-B8D3-97DDEA0E3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18127" y="3258744"/>
                <a:ext cx="1194877" cy="1194877"/>
              </a:xfrm>
              <a:prstGeom prst="rect">
                <a:avLst/>
              </a:prstGeom>
            </p:spPr>
          </p:pic>
          <p:pic>
            <p:nvPicPr>
              <p:cNvPr id="12" name="Graphic 11" descr="Danger with solid fill">
                <a:extLst>
                  <a:ext uri="{FF2B5EF4-FFF2-40B4-BE49-F238E27FC236}">
                    <a16:creationId xmlns:a16="http://schemas.microsoft.com/office/drawing/2014/main" id="{5231DB1D-0E92-019A-FD81-47200BEC9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54690" y="3429000"/>
                <a:ext cx="658716" cy="658716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F83C24-5E01-5234-2980-74FBF2BE45B3}"/>
                  </a:ext>
                </a:extLst>
              </p:cNvPr>
              <p:cNvSpPr/>
              <p:nvPr/>
            </p:nvSpPr>
            <p:spPr>
              <a:xfrm>
                <a:off x="435429" y="2917371"/>
                <a:ext cx="3154239" cy="1645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CF23C7-64F0-D006-27AA-E998A025D064}"/>
                  </a:ext>
                </a:extLst>
              </p:cNvPr>
              <p:cNvSpPr txBox="1"/>
              <p:nvPr/>
            </p:nvSpPr>
            <p:spPr>
              <a:xfrm>
                <a:off x="1306970" y="2381213"/>
                <a:ext cx="14111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Local Test</a:t>
                </a:r>
                <a:endParaRPr lang="en-DE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A6741A29-F587-CFFE-9F05-FE1C8A4D28BD}"/>
                </a:ext>
              </a:extLst>
            </p:cNvPr>
            <p:cNvSpPr/>
            <p:nvPr/>
          </p:nvSpPr>
          <p:spPr>
            <a:xfrm>
              <a:off x="4773477" y="3709851"/>
              <a:ext cx="548640" cy="479840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30" name="Picture 29" descr="A picture containing text, screenshot, font, number&#10;&#10;Description automatically generated">
              <a:extLst>
                <a:ext uri="{FF2B5EF4-FFF2-40B4-BE49-F238E27FC236}">
                  <a16:creationId xmlns:a16="http://schemas.microsoft.com/office/drawing/2014/main" id="{37DCE7B9-EC5B-768F-F9ED-B432D5B53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867" y="2100838"/>
              <a:ext cx="4046980" cy="367512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306BA11-D31F-CBB9-F244-E6A587C5A1E4}"/>
                </a:ext>
              </a:extLst>
            </p:cNvPr>
            <p:cNvSpPr txBox="1"/>
            <p:nvPr/>
          </p:nvSpPr>
          <p:spPr>
            <a:xfrm>
              <a:off x="956365" y="4811355"/>
              <a:ext cx="411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Due to the difficulty to create an SSH session, the local test has been selected!!</a:t>
              </a:r>
              <a:endParaRPr lang="en-D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7188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0AE4-DAD1-7574-48C6-79762CE1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Analysis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- Atomic test report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BB79-23B6-8494-DEFE-D87CC589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FB67-C7D7-4DA6-8F79-8D610367B88E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E10C-0BC7-2E9E-01D9-9E8F1B03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34E9-E589-1BDB-EBBB-7D43D392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62C50F18-C25F-8FA0-173B-DDBC1BD76F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36" y="2072799"/>
            <a:ext cx="6407868" cy="3343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BDCE6-65DF-4BFB-2E38-9873C5BB54C3}"/>
              </a:ext>
            </a:extLst>
          </p:cNvPr>
          <p:cNvSpPr txBox="1"/>
          <p:nvPr/>
        </p:nvSpPr>
        <p:spPr>
          <a:xfrm>
            <a:off x="583474" y="2203269"/>
            <a:ext cx="4746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number: T1056.001 - Atomic Test #5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name: SSHD PAM Keylogger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Description: Evaluates an organization's ability to detect and respond to keylogging attacks on SSH authentication.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Analysis: A failure to create or modify the file due to permission denied.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2010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0AE4-DAD1-7574-48C6-79762CE1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Analysis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- Atomic test report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BB79-23B6-8494-DEFE-D87CC589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FB67-C7D7-4DA6-8F79-8D610367B88E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E10C-0BC7-2E9E-01D9-9E8F1B03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34E9-E589-1BDB-EBBB-7D43D392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62C50F18-C25F-8FA0-173B-DDBC1BD76F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36" y="2072799"/>
            <a:ext cx="6407868" cy="3343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BDCE6-65DF-4BFB-2E38-9873C5BB54C3}"/>
              </a:ext>
            </a:extLst>
          </p:cNvPr>
          <p:cNvSpPr txBox="1"/>
          <p:nvPr/>
        </p:nvSpPr>
        <p:spPr>
          <a:xfrm>
            <a:off x="583474" y="2203269"/>
            <a:ext cx="4746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number: T1056.001 - Atomic Test #5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name: SSHD PAM Keylogger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Description: Evaluates an organization's ability to detect and respond to keylogging attacks on SSH authentication.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Analysis: A failure to create or modify the file due to permission denied.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E514A3-76DF-40A8-2A62-DD353BA80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46" y="2049894"/>
            <a:ext cx="3601462" cy="30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91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BB79-23B6-8494-DEFE-D87CC589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FB67-C7D7-4DA6-8F79-8D610367B88E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E10C-0BC7-2E9E-01D9-9E8F1B03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34E9-E589-1BDB-EBBB-7D43D392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62C50F18-C25F-8FA0-173B-DDBC1BD76F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36" y="2072799"/>
            <a:ext cx="6407868" cy="3343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BDCE6-65DF-4BFB-2E38-9873C5BB54C3}"/>
              </a:ext>
            </a:extLst>
          </p:cNvPr>
          <p:cNvSpPr txBox="1"/>
          <p:nvPr/>
        </p:nvSpPr>
        <p:spPr>
          <a:xfrm>
            <a:off x="583474" y="2203269"/>
            <a:ext cx="4746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number: T1056.001 - Atomic Test #5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name: SSHD PAM Keylogger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Description: Evaluates an organization's ability to detect and respond to keylogging attacks on SSH authentication.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Analysis: A failure to create or modify the file due to permission denied.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896A7B-B460-BB4D-D05C-6F8294E01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563" y="2915754"/>
            <a:ext cx="1828845" cy="303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A23683-3AD0-9098-DD34-53D54F7B4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926" y="3472069"/>
            <a:ext cx="3657600" cy="2267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350B1D-B2F2-AAF7-382E-64B8AD460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892" y="4067944"/>
            <a:ext cx="2977342" cy="22675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2B232B4-6B95-1869-58A6-DB64BE4D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Analysis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- Atomic test report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3965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83A61F1-EEA1-47F3-5DDF-454EFEE3E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59448"/>
              </p:ext>
            </p:extLst>
          </p:nvPr>
        </p:nvGraphicFramePr>
        <p:xfrm>
          <a:off x="644434" y="1880616"/>
          <a:ext cx="11042471" cy="42352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98618">
                  <a:extLst>
                    <a:ext uri="{9D8B030D-6E8A-4147-A177-3AD203B41FA5}">
                      <a16:colId xmlns:a16="http://schemas.microsoft.com/office/drawing/2014/main" val="4226950140"/>
                    </a:ext>
                  </a:extLst>
                </a:gridCol>
                <a:gridCol w="2083974">
                  <a:extLst>
                    <a:ext uri="{9D8B030D-6E8A-4147-A177-3AD203B41FA5}">
                      <a16:colId xmlns:a16="http://schemas.microsoft.com/office/drawing/2014/main" val="3618206480"/>
                    </a:ext>
                  </a:extLst>
                </a:gridCol>
                <a:gridCol w="3809722">
                  <a:extLst>
                    <a:ext uri="{9D8B030D-6E8A-4147-A177-3AD203B41FA5}">
                      <a16:colId xmlns:a16="http://schemas.microsoft.com/office/drawing/2014/main" val="2055484810"/>
                    </a:ext>
                  </a:extLst>
                </a:gridCol>
                <a:gridCol w="3350157">
                  <a:extLst>
                    <a:ext uri="{9D8B030D-6E8A-4147-A177-3AD203B41FA5}">
                      <a16:colId xmlns:a16="http://schemas.microsoft.com/office/drawing/2014/main" val="1673467243"/>
                    </a:ext>
                  </a:extLst>
                </a:gridCol>
              </a:tblGrid>
              <a:tr h="6110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Test Number</a:t>
                      </a:r>
                      <a:endParaRPr lang="en-DE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Test Name</a:t>
                      </a:r>
                      <a:endParaRPr lang="en-DE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Test Result Analysis</a:t>
                      </a:r>
                      <a:endParaRPr lang="en-DE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Security of Open RAN simulation</a:t>
                      </a:r>
                      <a:endParaRPr lang="en-DE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24365"/>
                  </a:ext>
                </a:extLst>
              </a:tr>
              <a:tr h="494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T1078.003</a:t>
                      </a:r>
                      <a:endParaRPr lang="en-DE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Valid Accounts: Local Accounts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Permission Denied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461401"/>
                  </a:ext>
                </a:extLst>
              </a:tr>
              <a:tr h="7909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T1496</a:t>
                      </a:r>
                      <a:endParaRPr lang="en-DE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Resource Hijacking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 out after 120 seconds preventing processes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from consuming excessive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resources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3313"/>
                  </a:ext>
                </a:extLst>
              </a:tr>
              <a:tr h="494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T1529</a:t>
                      </a:r>
                      <a:endParaRPr lang="en-DE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System Shutdown/Reboot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Permission Denied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DE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81779"/>
                  </a:ext>
                </a:extLst>
              </a:tr>
              <a:tr h="69830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T1548.001</a:t>
                      </a:r>
                      <a:endParaRPr lang="en-DE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Abuse Elevation Control Mechanism: 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Setuid</a:t>
                      </a:r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Setgid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Permission Denied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49043"/>
                  </a:ext>
                </a:extLst>
              </a:tr>
              <a:tr h="494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T1611</a:t>
                      </a:r>
                      <a:endParaRPr lang="en-DE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Escape to Host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Permission Denied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289998"/>
                  </a:ext>
                </a:extLst>
              </a:tr>
              <a:tr h="494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T1613</a:t>
                      </a:r>
                      <a:endParaRPr lang="en-DE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Container and Resource Discovery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Permission Denied</a:t>
                      </a:r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DE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1801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9B96F-89F4-F612-FC14-7771C560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012D-AEE9-4133-A768-7C1FF7290A61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BB626-5849-3C8D-9580-EAD88A4D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6442-57A4-C537-352D-9D687073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49</a:t>
            </a:fld>
            <a:endParaRPr lang="en-US"/>
          </a:p>
        </p:txBody>
      </p:sp>
      <p:pic>
        <p:nvPicPr>
          <p:cNvPr id="10" name="Graphic 9" descr="Badge Tick1 with solid fill">
            <a:extLst>
              <a:ext uri="{FF2B5EF4-FFF2-40B4-BE49-F238E27FC236}">
                <a16:creationId xmlns:a16="http://schemas.microsoft.com/office/drawing/2014/main" id="{E52C72DD-06CD-3BF5-75CB-104FDBF56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577" y="2509021"/>
            <a:ext cx="483326" cy="483326"/>
          </a:xfrm>
          <a:prstGeom prst="rect">
            <a:avLst/>
          </a:prstGeom>
        </p:spPr>
      </p:pic>
      <p:pic>
        <p:nvPicPr>
          <p:cNvPr id="11" name="Graphic 10" descr="Badge Tick1 with solid fill">
            <a:extLst>
              <a:ext uri="{FF2B5EF4-FFF2-40B4-BE49-F238E27FC236}">
                <a16:creationId xmlns:a16="http://schemas.microsoft.com/office/drawing/2014/main" id="{308DE14B-39F2-26A2-EBC5-A36B61BDC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577" y="3182988"/>
            <a:ext cx="483326" cy="483326"/>
          </a:xfrm>
          <a:prstGeom prst="rect">
            <a:avLst/>
          </a:prstGeom>
        </p:spPr>
      </p:pic>
      <p:pic>
        <p:nvPicPr>
          <p:cNvPr id="12" name="Graphic 11" descr="Badge Tick1 with solid fill">
            <a:extLst>
              <a:ext uri="{FF2B5EF4-FFF2-40B4-BE49-F238E27FC236}">
                <a16:creationId xmlns:a16="http://schemas.microsoft.com/office/drawing/2014/main" id="{E287A123-2D89-BC03-9BAD-3FAAE0ABC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577" y="3787933"/>
            <a:ext cx="483326" cy="483326"/>
          </a:xfrm>
          <a:prstGeom prst="rect">
            <a:avLst/>
          </a:prstGeom>
        </p:spPr>
      </p:pic>
      <p:pic>
        <p:nvPicPr>
          <p:cNvPr id="13" name="Graphic 12" descr="Badge Tick1 with solid fill">
            <a:extLst>
              <a:ext uri="{FF2B5EF4-FFF2-40B4-BE49-F238E27FC236}">
                <a16:creationId xmlns:a16="http://schemas.microsoft.com/office/drawing/2014/main" id="{0369E28B-C653-59E8-805C-3CD9C88C7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577" y="4522400"/>
            <a:ext cx="483326" cy="483326"/>
          </a:xfrm>
          <a:prstGeom prst="rect">
            <a:avLst/>
          </a:prstGeom>
        </p:spPr>
      </p:pic>
      <p:pic>
        <p:nvPicPr>
          <p:cNvPr id="14" name="Graphic 13" descr="Badge Tick1 with solid fill">
            <a:extLst>
              <a:ext uri="{FF2B5EF4-FFF2-40B4-BE49-F238E27FC236}">
                <a16:creationId xmlns:a16="http://schemas.microsoft.com/office/drawing/2014/main" id="{22AE0DA5-2707-0BAC-2302-E5BB76819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577" y="5102391"/>
            <a:ext cx="483326" cy="483326"/>
          </a:xfrm>
          <a:prstGeom prst="rect">
            <a:avLst/>
          </a:prstGeom>
        </p:spPr>
      </p:pic>
      <p:pic>
        <p:nvPicPr>
          <p:cNvPr id="15" name="Graphic 14" descr="Badge Tick1 with solid fill">
            <a:extLst>
              <a:ext uri="{FF2B5EF4-FFF2-40B4-BE49-F238E27FC236}">
                <a16:creationId xmlns:a16="http://schemas.microsoft.com/office/drawing/2014/main" id="{F81C693E-1001-9D5A-8841-2F86119CD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577" y="5630611"/>
            <a:ext cx="483326" cy="48332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2DFA502-8FA2-F2F3-77F0-8646CB46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Analysis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- Atomic test report summary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829A-22CD-9D3F-0F1F-5F8F9DC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6435-4D4C-83A2-659A-BF8721F2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C6F-4093-4695-9805-90FB37812DDF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B821-D362-EDD6-E74E-41F52B66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2EDA-8914-14BE-F395-E9E2EB5B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E8F96BE-90CF-05A4-6D68-8E1A86132D62}"/>
              </a:ext>
            </a:extLst>
          </p:cNvPr>
          <p:cNvGrpSpPr/>
          <p:nvPr/>
        </p:nvGrpSpPr>
        <p:grpSpPr>
          <a:xfrm>
            <a:off x="616699" y="2210765"/>
            <a:ext cx="11165866" cy="3034767"/>
            <a:chOff x="599705" y="2095018"/>
            <a:chExt cx="11165866" cy="3034767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B71E970-A5ED-C2D4-0DFF-F032CBE5DE9E}"/>
                </a:ext>
              </a:extLst>
            </p:cNvPr>
            <p:cNvGrpSpPr/>
            <p:nvPr/>
          </p:nvGrpSpPr>
          <p:grpSpPr>
            <a:xfrm>
              <a:off x="776527" y="2372800"/>
              <a:ext cx="10989044" cy="2756985"/>
              <a:chOff x="648511" y="2328014"/>
              <a:chExt cx="10989044" cy="2756985"/>
            </a:xfrm>
          </p:grpSpPr>
          <p:pic>
            <p:nvPicPr>
              <p:cNvPr id="9" name="Content Placeholder 7" descr="Cell Tower with solid fill">
                <a:extLst>
                  <a:ext uri="{FF2B5EF4-FFF2-40B4-BE49-F238E27FC236}">
                    <a16:creationId xmlns:a16="http://schemas.microsoft.com/office/drawing/2014/main" id="{BA31B549-8E04-DDEF-94B4-F7DC58F16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5123" y="2610214"/>
                <a:ext cx="696184" cy="696184"/>
              </a:xfrm>
              <a:prstGeom prst="rect">
                <a:avLst/>
              </a:prstGeom>
            </p:spPr>
          </p:pic>
          <p:pic>
            <p:nvPicPr>
              <p:cNvPr id="10" name="Content Placeholder 7" descr="Cell Tower with solid fill">
                <a:extLst>
                  <a:ext uri="{FF2B5EF4-FFF2-40B4-BE49-F238E27FC236}">
                    <a16:creationId xmlns:a16="http://schemas.microsoft.com/office/drawing/2014/main" id="{F7457A4A-E526-F333-6CCB-8556C8D56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5123" y="3628572"/>
                <a:ext cx="655797" cy="655797"/>
              </a:xfrm>
              <a:prstGeom prst="rect">
                <a:avLst/>
              </a:prstGeom>
            </p:spPr>
          </p:pic>
          <p:pic>
            <p:nvPicPr>
              <p:cNvPr id="15" name="Graphic 14" descr="Smart Phone with solid fill">
                <a:extLst>
                  <a:ext uri="{FF2B5EF4-FFF2-40B4-BE49-F238E27FC236}">
                    <a16:creationId xmlns:a16="http://schemas.microsoft.com/office/drawing/2014/main" id="{87991387-A7B9-5D64-DAC5-611162577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8511" y="2699088"/>
                <a:ext cx="581261" cy="581261"/>
              </a:xfrm>
              <a:prstGeom prst="rect">
                <a:avLst/>
              </a:prstGeom>
            </p:spPr>
          </p:pic>
          <p:pic>
            <p:nvPicPr>
              <p:cNvPr id="17" name="Graphic 16" descr="Car with solid fill">
                <a:extLst>
                  <a:ext uri="{FF2B5EF4-FFF2-40B4-BE49-F238E27FC236}">
                    <a16:creationId xmlns:a16="http://schemas.microsoft.com/office/drawing/2014/main" id="{E17BB6F8-A1EE-3C9F-4301-36A4E851D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8511" y="3731283"/>
                <a:ext cx="724711" cy="724711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B5AE292-3EE0-ED77-8BBF-5A61702D7ED3}"/>
                  </a:ext>
                </a:extLst>
              </p:cNvPr>
              <p:cNvGrpSpPr/>
              <p:nvPr/>
            </p:nvGrpSpPr>
            <p:grpSpPr>
              <a:xfrm>
                <a:off x="3348466" y="2570817"/>
                <a:ext cx="1966155" cy="1859098"/>
                <a:chOff x="3236781" y="2538828"/>
                <a:chExt cx="1966155" cy="1859098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16F943A-CBB5-9348-9930-271A6E87F8B6}"/>
                    </a:ext>
                  </a:extLst>
                </p:cNvPr>
                <p:cNvSpPr/>
                <p:nvPr/>
              </p:nvSpPr>
              <p:spPr>
                <a:xfrm>
                  <a:off x="3236781" y="2538828"/>
                  <a:ext cx="1966155" cy="185909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CAF2968-7712-BA71-9BA6-00AE0E92883D}"/>
                    </a:ext>
                  </a:extLst>
                </p:cNvPr>
                <p:cNvSpPr/>
                <p:nvPr/>
              </p:nvSpPr>
              <p:spPr>
                <a:xfrm>
                  <a:off x="3501956" y="2740493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FD150AD-B33D-61ED-E16B-E4C7D55CF7B3}"/>
                    </a:ext>
                  </a:extLst>
                </p:cNvPr>
                <p:cNvSpPr txBox="1"/>
                <p:nvPr/>
              </p:nvSpPr>
              <p:spPr>
                <a:xfrm>
                  <a:off x="3514862" y="2725254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DU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0F8E555-1236-83B2-D95C-B6C2252A2389}"/>
                    </a:ext>
                  </a:extLst>
                </p:cNvPr>
                <p:cNvSpPr/>
                <p:nvPr/>
              </p:nvSpPr>
              <p:spPr>
                <a:xfrm>
                  <a:off x="3474379" y="374743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A95E0B-160E-C03F-D29B-C1B78168C678}"/>
                    </a:ext>
                  </a:extLst>
                </p:cNvPr>
                <p:cNvSpPr txBox="1"/>
                <p:nvPr/>
              </p:nvSpPr>
              <p:spPr>
                <a:xfrm>
                  <a:off x="3489960" y="3720532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</a:rPr>
                    <a:t>DU</a:t>
                  </a:r>
                  <a:endParaRPr lang="en-DE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0460D26-7C31-ABF5-0985-84514ABBC7C0}"/>
                    </a:ext>
                  </a:extLst>
                </p:cNvPr>
                <p:cNvSpPr/>
                <p:nvPr/>
              </p:nvSpPr>
              <p:spPr>
                <a:xfrm>
                  <a:off x="4407133" y="324462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81879A1-F2C8-FED6-921D-71E0F03923A8}"/>
                    </a:ext>
                  </a:extLst>
                </p:cNvPr>
                <p:cNvSpPr txBox="1"/>
                <p:nvPr/>
              </p:nvSpPr>
              <p:spPr>
                <a:xfrm>
                  <a:off x="4392070" y="3219323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</a:rPr>
                    <a:t>CU</a:t>
                  </a:r>
                  <a:endParaRPr lang="en-DE" b="1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D33535D-E28A-FBDC-B20F-E1916EA73B3F}"/>
                  </a:ext>
                </a:extLst>
              </p:cNvPr>
              <p:cNvGrpSpPr/>
              <p:nvPr/>
            </p:nvGrpSpPr>
            <p:grpSpPr>
              <a:xfrm>
                <a:off x="5922898" y="2538828"/>
                <a:ext cx="2980944" cy="1859098"/>
                <a:chOff x="5394960" y="2538828"/>
                <a:chExt cx="2980944" cy="1859098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B3F01BF-0FEA-D91A-1B0D-FD59F09A8A37}"/>
                    </a:ext>
                  </a:extLst>
                </p:cNvPr>
                <p:cNvSpPr/>
                <p:nvPr/>
              </p:nvSpPr>
              <p:spPr>
                <a:xfrm>
                  <a:off x="5394960" y="2538828"/>
                  <a:ext cx="2980944" cy="185909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AE567A7-C23A-989F-3FCD-142204BE9615}"/>
                    </a:ext>
                  </a:extLst>
                </p:cNvPr>
                <p:cNvSpPr/>
                <p:nvPr/>
              </p:nvSpPr>
              <p:spPr>
                <a:xfrm>
                  <a:off x="5703975" y="389173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A644FDE-F90D-7040-BE3E-B3B06BD55906}"/>
                    </a:ext>
                  </a:extLst>
                </p:cNvPr>
                <p:cNvSpPr/>
                <p:nvPr/>
              </p:nvSpPr>
              <p:spPr>
                <a:xfrm>
                  <a:off x="5711414" y="3342000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6F2621-70AB-022F-E223-06B21C9D3780}"/>
                    </a:ext>
                  </a:extLst>
                </p:cNvPr>
                <p:cNvSpPr/>
                <p:nvPr/>
              </p:nvSpPr>
              <p:spPr>
                <a:xfrm>
                  <a:off x="5723945" y="270182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66796D-640B-6746-5041-2455D016B070}"/>
                    </a:ext>
                  </a:extLst>
                </p:cNvPr>
                <p:cNvSpPr/>
                <p:nvPr/>
              </p:nvSpPr>
              <p:spPr>
                <a:xfrm>
                  <a:off x="6616118" y="2699088"/>
                  <a:ext cx="609285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8B2CD8C-01D8-7204-D02A-EB71F878FD6F}"/>
                    </a:ext>
                  </a:extLst>
                </p:cNvPr>
                <p:cNvSpPr/>
                <p:nvPr/>
              </p:nvSpPr>
              <p:spPr>
                <a:xfrm>
                  <a:off x="6584935" y="3323712"/>
                  <a:ext cx="692511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EEAA4DD-3391-A0B3-1EFC-7C1C732DC0FE}"/>
                    </a:ext>
                  </a:extLst>
                </p:cNvPr>
                <p:cNvSpPr/>
                <p:nvPr/>
              </p:nvSpPr>
              <p:spPr>
                <a:xfrm>
                  <a:off x="7563048" y="268871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3FC6AD0-AABC-8E9B-05C3-9B0E5CA6FBB8}"/>
                    </a:ext>
                  </a:extLst>
                </p:cNvPr>
                <p:cNvSpPr/>
                <p:nvPr/>
              </p:nvSpPr>
              <p:spPr>
                <a:xfrm>
                  <a:off x="7485171" y="3298950"/>
                  <a:ext cx="696489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4B68641-FCFF-E903-E1DC-9EF718A97099}"/>
                    </a:ext>
                  </a:extLst>
                </p:cNvPr>
                <p:cNvSpPr txBox="1"/>
                <p:nvPr/>
              </p:nvSpPr>
              <p:spPr>
                <a:xfrm>
                  <a:off x="5666327" y="2686586"/>
                  <a:ext cx="687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AMF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AFAAAB-353F-8C3A-CD94-68D259920C3F}"/>
                    </a:ext>
                  </a:extLst>
                </p:cNvPr>
                <p:cNvSpPr txBox="1"/>
                <p:nvPr/>
              </p:nvSpPr>
              <p:spPr>
                <a:xfrm>
                  <a:off x="5634324" y="3315700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SMF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616E927-9F5D-4585-2899-8E8AFF7AEAEF}"/>
                    </a:ext>
                  </a:extLst>
                </p:cNvPr>
                <p:cNvSpPr txBox="1"/>
                <p:nvPr/>
              </p:nvSpPr>
              <p:spPr>
                <a:xfrm>
                  <a:off x="5642657" y="3885972"/>
                  <a:ext cx="7186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UPF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F01717B-1186-4934-3044-285DBEC2FE3D}"/>
                    </a:ext>
                  </a:extLst>
                </p:cNvPr>
                <p:cNvSpPr txBox="1"/>
                <p:nvPr/>
              </p:nvSpPr>
              <p:spPr>
                <a:xfrm>
                  <a:off x="6563551" y="2699088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UDM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4653725-BC6E-E79B-F188-15279AE5F430}"/>
                    </a:ext>
                  </a:extLst>
                </p:cNvPr>
                <p:cNvSpPr txBox="1"/>
                <p:nvPr/>
              </p:nvSpPr>
              <p:spPr>
                <a:xfrm>
                  <a:off x="6541092" y="3333872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NRF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4E0B468-61D4-264B-528B-06A07F89C8FE}"/>
                    </a:ext>
                  </a:extLst>
                </p:cNvPr>
                <p:cNvSpPr txBox="1"/>
                <p:nvPr/>
              </p:nvSpPr>
              <p:spPr>
                <a:xfrm>
                  <a:off x="7448607" y="2686586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NEF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2010840-654A-3B3A-CEC9-A05313F02173}"/>
                    </a:ext>
                  </a:extLst>
                </p:cNvPr>
                <p:cNvSpPr txBox="1"/>
                <p:nvPr/>
              </p:nvSpPr>
              <p:spPr>
                <a:xfrm>
                  <a:off x="7439412" y="3298950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SEPP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4" name="Graphic 43" descr="Cloud outline">
                <a:extLst>
                  <a:ext uri="{FF2B5EF4-FFF2-40B4-BE49-F238E27FC236}">
                    <a16:creationId xmlns:a16="http://schemas.microsoft.com/office/drawing/2014/main" id="{A84E3951-F2E8-9ABB-5BDD-B163666614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58501" y="2328014"/>
                <a:ext cx="1078354" cy="1078354"/>
              </a:xfrm>
              <a:prstGeom prst="rect">
                <a:avLst/>
              </a:prstGeom>
            </p:spPr>
          </p:pic>
          <p:pic>
            <p:nvPicPr>
              <p:cNvPr id="45" name="Graphic 44" descr="Cloud outline">
                <a:extLst>
                  <a:ext uri="{FF2B5EF4-FFF2-40B4-BE49-F238E27FC236}">
                    <a16:creationId xmlns:a16="http://schemas.microsoft.com/office/drawing/2014/main" id="{BA8B1969-61BB-2B68-9DA1-3CAC300CC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3325" y="3482975"/>
                <a:ext cx="1118616" cy="1118616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E919393-B08C-96EC-C270-A5F459D3890D}"/>
                  </a:ext>
                </a:extLst>
              </p:cNvPr>
              <p:cNvSpPr/>
              <p:nvPr/>
            </p:nvSpPr>
            <p:spPr>
              <a:xfrm>
                <a:off x="3348466" y="4429915"/>
                <a:ext cx="1966155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Kubernetes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2D471BB-073C-D685-51A2-D70000734CBF}"/>
                  </a:ext>
                </a:extLst>
              </p:cNvPr>
              <p:cNvSpPr/>
              <p:nvPr/>
            </p:nvSpPr>
            <p:spPr>
              <a:xfrm>
                <a:off x="5931042" y="4397926"/>
                <a:ext cx="2972800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72C229-C572-30AD-4A82-C0026B215330}"/>
                  </a:ext>
                </a:extLst>
              </p:cNvPr>
              <p:cNvSpPr/>
              <p:nvPr/>
            </p:nvSpPr>
            <p:spPr>
              <a:xfrm>
                <a:off x="3348466" y="4744227"/>
                <a:ext cx="1966155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7525BD1-E496-7BE7-EB94-4393D6D33430}"/>
                  </a:ext>
                </a:extLst>
              </p:cNvPr>
              <p:cNvSpPr/>
              <p:nvPr/>
            </p:nvSpPr>
            <p:spPr>
              <a:xfrm>
                <a:off x="5922898" y="4697328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4A9848E-8281-1F0C-B414-DF7E2B2F7403}"/>
                  </a:ext>
                </a:extLst>
              </p:cNvPr>
              <p:cNvSpPr/>
              <p:nvPr/>
            </p:nvSpPr>
            <p:spPr>
              <a:xfrm>
                <a:off x="5922898" y="4398449"/>
                <a:ext cx="2989088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Kubernetes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6938B50-2577-DFB5-2CC2-801CB840616A}"/>
                  </a:ext>
                </a:extLst>
              </p:cNvPr>
              <p:cNvSpPr/>
              <p:nvPr/>
            </p:nvSpPr>
            <p:spPr>
              <a:xfrm>
                <a:off x="5931042" y="4715094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27914E-19F0-BEC5-B930-2280841B924C}"/>
                  </a:ext>
                </a:extLst>
              </p:cNvPr>
              <p:cNvSpPr txBox="1"/>
              <p:nvPr/>
            </p:nvSpPr>
            <p:spPr>
              <a:xfrm>
                <a:off x="1978917" y="323410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20EF67C-51AB-6200-FEAB-350356A1009F}"/>
                  </a:ext>
                </a:extLst>
              </p:cNvPr>
              <p:cNvSpPr txBox="1"/>
              <p:nvPr/>
            </p:nvSpPr>
            <p:spPr>
              <a:xfrm>
                <a:off x="2002743" y="4337981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8E00DE-ED3E-9734-0C1D-8F048C7C1D01}"/>
                  </a:ext>
                </a:extLst>
              </p:cNvPr>
              <p:cNvSpPr txBox="1"/>
              <p:nvPr/>
            </p:nvSpPr>
            <p:spPr>
              <a:xfrm>
                <a:off x="663118" y="324433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CA76B7-4C6C-A3C3-1D02-9A9A1C69FF0E}"/>
                  </a:ext>
                </a:extLst>
              </p:cNvPr>
              <p:cNvSpPr txBox="1"/>
              <p:nvPr/>
            </p:nvSpPr>
            <p:spPr>
              <a:xfrm>
                <a:off x="657020" y="4327996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9" name="Graphic 58" descr="Wi-Fi outline">
                <a:extLst>
                  <a:ext uri="{FF2B5EF4-FFF2-40B4-BE49-F238E27FC236}">
                    <a16:creationId xmlns:a16="http://schemas.microsoft.com/office/drawing/2014/main" id="{BADAED2E-AAB1-3E9D-6CE1-385C4B2FF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235091">
                <a:off x="960389" y="2651719"/>
                <a:ext cx="620449" cy="620449"/>
              </a:xfrm>
              <a:prstGeom prst="rect">
                <a:avLst/>
              </a:prstGeom>
            </p:spPr>
          </p:pic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31070D-7E73-EC70-5FC8-B2463C714125}"/>
                  </a:ext>
                </a:extLst>
              </p:cNvPr>
              <p:cNvCxnSpPr>
                <a:cxnSpLocks/>
                <a:stCxn id="9" idx="3"/>
                <a:endCxn id="19" idx="1"/>
              </p:cNvCxnSpPr>
              <p:nvPr/>
            </p:nvCxnSpPr>
            <p:spPr>
              <a:xfrm flipV="1">
                <a:off x="2581307" y="2941909"/>
                <a:ext cx="1045240" cy="163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99AA339-048E-F5F1-62F5-E6CF22962CEE}"/>
                  </a:ext>
                </a:extLst>
              </p:cNvPr>
              <p:cNvCxnSpPr>
                <a:cxnSpLocks/>
                <a:stCxn id="10" idx="3"/>
                <a:endCxn id="20" idx="1"/>
              </p:cNvCxnSpPr>
              <p:nvPr/>
            </p:nvCxnSpPr>
            <p:spPr>
              <a:xfrm flipV="1">
                <a:off x="2540920" y="3935401"/>
                <a:ext cx="1060725" cy="210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FBC3ED2-A860-462F-F361-3243C8C5E743}"/>
                  </a:ext>
                </a:extLst>
              </p:cNvPr>
              <p:cNvCxnSpPr>
                <a:cxnSpLocks/>
                <a:stCxn id="19" idx="3"/>
                <a:endCxn id="21" idx="0"/>
              </p:cNvCxnSpPr>
              <p:nvPr/>
            </p:nvCxnSpPr>
            <p:spPr>
              <a:xfrm>
                <a:off x="4175187" y="2941909"/>
                <a:ext cx="602888" cy="3094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E2CE9F-AE99-ED77-487D-F6F4A4E9A463}"/>
                  </a:ext>
                </a:extLst>
              </p:cNvPr>
              <p:cNvCxnSpPr>
                <a:cxnSpLocks/>
                <a:stCxn id="20" idx="3"/>
                <a:endCxn id="21" idx="2"/>
              </p:cNvCxnSpPr>
              <p:nvPr/>
            </p:nvCxnSpPr>
            <p:spPr>
              <a:xfrm flipV="1">
                <a:off x="4150285" y="3617072"/>
                <a:ext cx="627790" cy="3183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DCDED0A-8BD3-AC19-813E-B33084B21ABE}"/>
                  </a:ext>
                </a:extLst>
              </p:cNvPr>
              <p:cNvCxnSpPr>
                <a:cxnSpLocks/>
                <a:stCxn id="21" idx="3"/>
                <a:endCxn id="25" idx="1"/>
              </p:cNvCxnSpPr>
              <p:nvPr/>
            </p:nvCxnSpPr>
            <p:spPr>
              <a:xfrm flipV="1">
                <a:off x="5052395" y="2871252"/>
                <a:ext cx="1141870" cy="562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E9BA526-A9E5-420F-8270-B11941C610C3}"/>
                  </a:ext>
                </a:extLst>
              </p:cNvPr>
              <p:cNvCxnSpPr>
                <a:cxnSpLocks/>
                <a:stCxn id="35" idx="3"/>
                <a:endCxn id="27" idx="1"/>
              </p:cNvCxnSpPr>
              <p:nvPr/>
            </p:nvCxnSpPr>
            <p:spPr>
              <a:xfrm>
                <a:off x="5067458" y="3446045"/>
                <a:ext cx="1103137" cy="6245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96FE40E-0FCE-255B-9E6B-B63A79B6D217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780553" y="4042283"/>
                <a:ext cx="3082772" cy="361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7B7893E-FA81-5714-D413-9EF240EDD815}"/>
                  </a:ext>
                </a:extLst>
              </p:cNvPr>
              <p:cNvSpPr txBox="1"/>
              <p:nvPr/>
            </p:nvSpPr>
            <p:spPr>
              <a:xfrm>
                <a:off x="9912096" y="4440950"/>
                <a:ext cx="1259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Internet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C246496-B9AC-BB73-CF9F-607D9B0EF2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2868" y="3188741"/>
                <a:ext cx="1847680" cy="1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1B16F40-3D17-DCB4-AE0A-61B356259C94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8639626" y="2865161"/>
                <a:ext cx="1218875" cy="2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C824B7A-F823-4B3F-512E-A0EF3391D257}"/>
                  </a:ext>
                </a:extLst>
              </p:cNvPr>
              <p:cNvSpPr txBox="1"/>
              <p:nvPr/>
            </p:nvSpPr>
            <p:spPr>
              <a:xfrm>
                <a:off x="9512119" y="3160262"/>
                <a:ext cx="2125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Private Network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A155F8F-F32D-31C2-C23E-92A9C3EE646D}"/>
                  </a:ext>
                </a:extLst>
              </p:cNvPr>
              <p:cNvCxnSpPr>
                <a:cxnSpLocks/>
                <a:stCxn id="25" idx="2"/>
                <a:endCxn id="26" idx="0"/>
              </p:cNvCxnSpPr>
              <p:nvPr/>
            </p:nvCxnSpPr>
            <p:spPr>
              <a:xfrm flipH="1">
                <a:off x="6529903" y="3055918"/>
                <a:ext cx="8332" cy="2597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09A4D06-2460-ECE6-8A80-D92612B5A007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529902" y="3685032"/>
                <a:ext cx="1" cy="200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5645535-D23F-BFF5-B220-4B2542B99601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>
                <a:off x="7459130" y="3068420"/>
                <a:ext cx="3903" cy="2654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CFE7331-63F2-B257-06B1-284FAEBE1A4D}"/>
                  </a:ext>
                </a:extLst>
              </p:cNvPr>
              <p:cNvCxnSpPr>
                <a:cxnSpLocks/>
                <a:stCxn id="31" idx="2"/>
                <a:endCxn id="32" idx="0"/>
              </p:cNvCxnSpPr>
              <p:nvPr/>
            </p:nvCxnSpPr>
            <p:spPr>
              <a:xfrm flipH="1">
                <a:off x="8361353" y="3055918"/>
                <a:ext cx="9195" cy="243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8826768-1D99-1C1C-4416-9702B9B4208E}"/>
                </a:ext>
              </a:extLst>
            </p:cNvPr>
            <p:cNvSpPr/>
            <p:nvPr/>
          </p:nvSpPr>
          <p:spPr>
            <a:xfrm>
              <a:off x="599705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Users</a:t>
              </a:r>
              <a:endParaRPr lang="en-DE" b="1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71CF96D-C0D1-081C-AFEE-844D1B360EA3}"/>
                </a:ext>
              </a:extLst>
            </p:cNvPr>
            <p:cNvSpPr/>
            <p:nvPr/>
          </p:nvSpPr>
          <p:spPr>
            <a:xfrm>
              <a:off x="1947991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Cell site</a:t>
              </a:r>
              <a:endParaRPr lang="en-DE" b="1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8615196-B9F4-0B23-3A2C-4E22F2838970}"/>
                </a:ext>
              </a:extLst>
            </p:cNvPr>
            <p:cNvSpPr/>
            <p:nvPr/>
          </p:nvSpPr>
          <p:spPr>
            <a:xfrm>
              <a:off x="3858768" y="2098711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RAN</a:t>
              </a:r>
              <a:endParaRPr lang="en-DE" b="1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33BCF1E-6899-259D-23A0-7728B8DA1560}"/>
                </a:ext>
              </a:extLst>
            </p:cNvPr>
            <p:cNvSpPr/>
            <p:nvPr/>
          </p:nvSpPr>
          <p:spPr>
            <a:xfrm>
              <a:off x="6855046" y="2097156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Core</a:t>
              </a:r>
              <a:endParaRPr lang="en-DE" b="1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1F412CA-6C67-25F1-995A-E9E89D7A215C}"/>
                </a:ext>
              </a:extLst>
            </p:cNvPr>
            <p:cNvSpPr/>
            <p:nvPr/>
          </p:nvSpPr>
          <p:spPr>
            <a:xfrm>
              <a:off x="9186599" y="2095018"/>
              <a:ext cx="2575502" cy="3593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External Network</a:t>
              </a:r>
              <a:endParaRPr lang="en-DE" b="1" dirty="0"/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1C25A981-F9E1-DEE7-F34F-69FCCD9931D7}"/>
              </a:ext>
            </a:extLst>
          </p:cNvPr>
          <p:cNvSpPr/>
          <p:nvPr/>
        </p:nvSpPr>
        <p:spPr>
          <a:xfrm>
            <a:off x="-3232977" y="-4419600"/>
            <a:ext cx="15424977" cy="16428719"/>
          </a:xfrm>
          <a:prstGeom prst="frame">
            <a:avLst>
              <a:gd name="adj1" fmla="val 41282"/>
            </a:avLst>
          </a:prstGeom>
          <a:solidFill>
            <a:schemeClr val="tx2">
              <a:lumMod val="90000"/>
              <a:lumOff val="1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246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65A0-DB67-253C-6D81-D6CA8A5A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DD7D-8559-85AA-6618-04981F95A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2" y="2195194"/>
            <a:ext cx="7332616" cy="411416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project was successful to provide the Proof of Concept (PoC)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suitable adversary emulation tool “Atomic Red Team” was selected for securing 5G Open RAN near real-time RIC against attackers from inside the network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Attack tests based on known vulnerabilities by mapping CVE ID to MITRE ID were implemented conveniently.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Mapping CVE to MITRE can be different for different people.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all the MITRE IDs were available so we can not ensure whether the system is totally secure against a specific CVE ID.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Depending on a specific CVE ID could be unfeasible because not every CVE ID is implemented.</a:t>
            </a: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94D37-2321-087A-2CDF-730682D8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60B6-B0B2-4D45-9946-E761AD16FCF3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AEAB-3D57-5C5A-73E7-5A565987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EA82-5ED9-2913-5F1A-048BFCD7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50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B785AE-CE64-C5CA-7D20-254EBA90CDD4}"/>
              </a:ext>
            </a:extLst>
          </p:cNvPr>
          <p:cNvGrpSpPr/>
          <p:nvPr/>
        </p:nvGrpSpPr>
        <p:grpSpPr>
          <a:xfrm>
            <a:off x="8273143" y="2319218"/>
            <a:ext cx="3131167" cy="2219563"/>
            <a:chOff x="7415198" y="3692170"/>
            <a:chExt cx="2496898" cy="17147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2E3DD7A-6342-8135-961C-90A21054C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5198" y="3692170"/>
              <a:ext cx="2496898" cy="1714737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pic>
          <p:nvPicPr>
            <p:cNvPr id="9" name="Graphic 8" descr="Lock with solid fill">
              <a:extLst>
                <a:ext uri="{FF2B5EF4-FFF2-40B4-BE49-F238E27FC236}">
                  <a16:creationId xmlns:a16="http://schemas.microsoft.com/office/drawing/2014/main" id="{6B16EB91-DEB2-4224-DB11-3408895C4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9799" y="4149178"/>
              <a:ext cx="1124712" cy="1124712"/>
            </a:xfrm>
            <a:prstGeom prst="roundRect">
              <a:avLst>
                <a:gd name="adj" fmla="val 4167"/>
              </a:avLst>
            </a:prstGeom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6168537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2368-15DE-261A-4019-9ECAEA55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Works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5301-CE5B-1E2C-07A2-DBE9DF1E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012D-AEE9-4133-A768-7C1FF7290A61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6E189-8628-87A2-835C-5AA54074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7334-9574-2086-E6BF-F6A8B546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38975A1-2086-255A-9D31-70AB954E9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283499"/>
              </p:ext>
            </p:extLst>
          </p:nvPr>
        </p:nvGraphicFramePr>
        <p:xfrm>
          <a:off x="353120" y="2321333"/>
          <a:ext cx="11520000" cy="3135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5858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529B-8F5D-3CEE-00BF-3C305752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BFF9C-8439-8884-935E-E05BE42D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63" y="2156791"/>
            <a:ext cx="10899648" cy="448612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https://www.ericsson.com/495e28/assets/local/future-technologies/doc/ericsson-open-ran-operators-perspective.pdf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https://www.detecon.com/en/journal/open-ran-opportunities-and-challenges-telcos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https://www.o-ran.org/resources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[O-RAN Alliance]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https://dockerlabs.collabnix.com/kubernetes/beginners/what-is-kubernetes/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https://www.cvedetails.com/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[CVE Database]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https://atomicredteam.io/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[Atomic Red Team]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https://www.kali.org/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[Kali Linux]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https://www.akamai.com/infectionmonkey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[Infection Monkey]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https://caldera.mitre.org/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[Caldera]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https://attack.mitre.org/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[MITRE ATT&amp;CK Framework]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0"/>
              </a:rPr>
              <a:t>https://github.com/center-for-threat-informed-defense/attack_to_cve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[CVE mapping to MITRE]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0943F-8CB0-E727-2F06-C4B2FD09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012D-AEE9-4133-A768-7C1FF7290A61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67F79-9848-DD6C-0DC5-344DAF90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E8764-090B-7CA2-25D8-DE345EF6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389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1" name="Freeform: Shape 1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3" name="Freeform: Shape 1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5E43F-488D-85BC-608E-0C972D398335}"/>
              </a:ext>
            </a:extLst>
          </p:cNvPr>
          <p:cNvSpPr txBox="1"/>
          <p:nvPr/>
        </p:nvSpPr>
        <p:spPr>
          <a:xfrm>
            <a:off x="481029" y="9610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Contact: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arnova.abdullah@smail.th-koeln.de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7038A-BA6D-C0B3-5C11-7D1C9912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90456A9-5FE5-47D0-8272-33609C8B60C1}" type="datetime4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June 28, 2023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B7250-27E0-81FE-0673-89E181B2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37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Research Project, MCSN, TH Köln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E1ACF-083D-4BDF-3048-E52A1BEA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4AE5C0A-F45B-FD6C-EC6C-4FAC4E327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757302"/>
              </p:ext>
            </p:extLst>
          </p:nvPr>
        </p:nvGraphicFramePr>
        <p:xfrm>
          <a:off x="5841048" y="961063"/>
          <a:ext cx="5262381" cy="464362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1712616">
                  <a:extLst>
                    <a:ext uri="{9D8B030D-6E8A-4147-A177-3AD203B41FA5}">
                      <a16:colId xmlns:a16="http://schemas.microsoft.com/office/drawing/2014/main" val="1723581514"/>
                    </a:ext>
                  </a:extLst>
                </a:gridCol>
                <a:gridCol w="1979471">
                  <a:extLst>
                    <a:ext uri="{9D8B030D-6E8A-4147-A177-3AD203B41FA5}">
                      <a16:colId xmlns:a16="http://schemas.microsoft.com/office/drawing/2014/main" val="202542004"/>
                    </a:ext>
                  </a:extLst>
                </a:gridCol>
                <a:gridCol w="1570294">
                  <a:extLst>
                    <a:ext uri="{9D8B030D-6E8A-4147-A177-3AD203B41FA5}">
                      <a16:colId xmlns:a16="http://schemas.microsoft.com/office/drawing/2014/main" val="1431304761"/>
                    </a:ext>
                  </a:extLst>
                </a:gridCol>
              </a:tblGrid>
              <a:tr h="10446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Tools used</a:t>
                      </a:r>
                      <a:endParaRPr lang="en-DE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8663" marR="138663" marT="69332" marB="693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Purpose</a:t>
                      </a:r>
                      <a:endParaRPr lang="en-DE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8663" marR="138663" marT="69332" marB="693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Version</a:t>
                      </a:r>
                      <a:endParaRPr lang="en-DE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8663" marR="138663" marT="69332" marB="693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4885371"/>
                  </a:ext>
                </a:extLst>
              </a:tr>
              <a:tr h="81279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Ubuntu</a:t>
                      </a:r>
                      <a:endParaRPr lang="en-DE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8663" marR="138663" marT="69332" marB="693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Operating System</a:t>
                      </a:r>
                      <a:endParaRPr lang="en-DE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8663" marR="138663" marT="69332" marB="693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20.04 LTS</a:t>
                      </a:r>
                      <a:endParaRPr lang="en-DE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8663" marR="138663" marT="69332" marB="693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5906777"/>
                  </a:ext>
                </a:extLst>
              </a:tr>
              <a:tr h="81279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Atomic Red Team</a:t>
                      </a:r>
                      <a:endParaRPr lang="en-DE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8663" marR="138663" marT="69332" marB="693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Adversary Emulation</a:t>
                      </a:r>
                      <a:endParaRPr lang="en-DE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8663" marR="138663" marT="69332" marB="693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DE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8663" marR="138663" marT="69332" marB="693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6001482"/>
                  </a:ext>
                </a:extLst>
              </a:tr>
              <a:tr h="116059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Kubernetes</a:t>
                      </a:r>
                    </a:p>
                    <a:p>
                      <a:pPr algn="ctr"/>
                      <a:endParaRPr lang="en-DE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8663" marR="138663" marT="69332" marB="693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Container Orchestration</a:t>
                      </a:r>
                      <a:endParaRPr lang="en-DE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8663" marR="138663" marT="69332" marB="693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V1.16</a:t>
                      </a:r>
                      <a:endParaRPr lang="en-DE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8663" marR="138663" marT="69332" marB="693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19318"/>
                  </a:ext>
                </a:extLst>
              </a:tr>
              <a:tr h="81279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Kali Linux</a:t>
                      </a:r>
                      <a:endParaRPr lang="en-DE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8663" marR="138663" marT="69332" marB="693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Operating System</a:t>
                      </a:r>
                      <a:endParaRPr lang="en-DE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8663" marR="138663" marT="69332" marB="693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2023.1</a:t>
                      </a:r>
                      <a:endParaRPr lang="en-DE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8663" marR="138663" marT="69332" marB="693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2960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0535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9ACE-248E-A4BB-A1CA-EE3A680D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 - MITRE ID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80DE-CEA6-286B-16A3-AE2793B96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820" y="2195195"/>
            <a:ext cx="10168128" cy="369417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 impact: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T1005: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Adversaries may search local system sources, such as file systems and configuration files or local databases, to find files of interest and sensitive data prior to Exfiltration.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T1119: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collection, Once established within a system or network, an adversary may use automated techniques for collecting internal data. </a:t>
            </a:r>
          </a:p>
          <a:p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Secondary impact: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T1489: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Adversaries may stop or disable services on a system to render those services unavailable to legitimate users. 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T1537: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Adversaries may exfiltrate data by transferring the data, including backups of cloud environments, to another cloud account they control on the same service to avoid typical file transfers/downloads and network-based exfiltration detection.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T1496: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Resource hijacking, Adversaries may leverage the resources of co-opted systems in order to solve resource-intensive problems, which may impact system and/or hosted service availability.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FF41-0E95-BA9A-9D56-E180CA2D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012D-AEE9-4133-A768-7C1FF7290A61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791CF-5662-5C3C-020A-4F024EA1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0481-63FF-FCFD-B6FD-F629DE6E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53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3EAE-AADE-F973-5CA7-2119C57E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tests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0C1C-40CD-42E8-CDA9-97C34F6A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012D-AEE9-4133-A768-7C1FF7290A61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34CBE-31A4-14CA-66B5-0184687B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9776-383B-B8BD-374D-26E77B81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55</a:t>
            </a:fld>
            <a:endParaRPr lang="en-US"/>
          </a:p>
        </p:txBody>
      </p:sp>
      <p:pic>
        <p:nvPicPr>
          <p:cNvPr id="8" name="Picture 7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41AE2405-AD9B-298D-A1E7-2344CAE8F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775" y="1625686"/>
            <a:ext cx="6341921" cy="4596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6EE748-D656-AADD-DE5F-88BBA27AAF22}"/>
              </a:ext>
            </a:extLst>
          </p:cNvPr>
          <p:cNvSpPr txBox="1"/>
          <p:nvPr/>
        </p:nvSpPr>
        <p:spPr>
          <a:xfrm>
            <a:off x="864704" y="2216426"/>
            <a:ext cx="3071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number: T1078.003-8</a:t>
            </a:r>
          </a:p>
          <a:p>
            <a:r>
              <a:rPr lang="en-US" dirty="0"/>
              <a:t>Test name: Valid accounts, local accounts</a:t>
            </a:r>
          </a:p>
          <a:p>
            <a:r>
              <a:rPr lang="en-US" dirty="0"/>
              <a:t>Result: Permission denied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3FAAD7-B259-E4E6-BBF3-67FFCA760723}"/>
              </a:ext>
            </a:extLst>
          </p:cNvPr>
          <p:cNvSpPr/>
          <p:nvPr/>
        </p:nvSpPr>
        <p:spPr>
          <a:xfrm>
            <a:off x="8070574" y="1625686"/>
            <a:ext cx="2584174" cy="237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B9715-C033-0FCB-65EF-844179E0B0C9}"/>
              </a:ext>
            </a:extLst>
          </p:cNvPr>
          <p:cNvSpPr/>
          <p:nvPr/>
        </p:nvSpPr>
        <p:spPr>
          <a:xfrm>
            <a:off x="4941775" y="2394312"/>
            <a:ext cx="2584174" cy="237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63950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3EAE-AADE-F973-5CA7-2119C57E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tests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0C1C-40CD-42E8-CDA9-97C34F6A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012D-AEE9-4133-A768-7C1FF7290A61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34CBE-31A4-14CA-66B5-0184687B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9776-383B-B8BD-374D-26E77B81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EE748-D656-AADD-DE5F-88BBA27AAF22}"/>
              </a:ext>
            </a:extLst>
          </p:cNvPr>
          <p:cNvSpPr txBox="1"/>
          <p:nvPr/>
        </p:nvSpPr>
        <p:spPr>
          <a:xfrm>
            <a:off x="864704" y="2216426"/>
            <a:ext cx="3071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number: T1496-1</a:t>
            </a:r>
          </a:p>
          <a:p>
            <a:r>
              <a:rPr lang="en-US" dirty="0"/>
              <a:t>Test name: Resource hijacking</a:t>
            </a:r>
          </a:p>
          <a:p>
            <a:r>
              <a:rPr lang="en-US" dirty="0"/>
              <a:t>Result: Time out after 120 seconds</a:t>
            </a:r>
            <a:endParaRPr lang="en-DE" dirty="0"/>
          </a:p>
        </p:txBody>
      </p:sp>
      <p:pic>
        <p:nvPicPr>
          <p:cNvPr id="7" name="Picture 6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7656680-75AB-4EC6-A264-B8A756E42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63" y="2255599"/>
            <a:ext cx="7319788" cy="11734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4B9715-C033-0FCB-65EF-844179E0B0C9}"/>
              </a:ext>
            </a:extLst>
          </p:cNvPr>
          <p:cNvSpPr/>
          <p:nvPr/>
        </p:nvSpPr>
        <p:spPr>
          <a:xfrm>
            <a:off x="7171083" y="2255599"/>
            <a:ext cx="2171700" cy="169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5204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3EAE-AADE-F973-5CA7-2119C57E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tests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0C1C-40CD-42E8-CDA9-97C34F6A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012D-AEE9-4133-A768-7C1FF7290A61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34CBE-31A4-14CA-66B5-0184687B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9776-383B-B8BD-374D-26E77B81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EE748-D656-AADD-DE5F-88BBA27AAF22}"/>
              </a:ext>
            </a:extLst>
          </p:cNvPr>
          <p:cNvSpPr txBox="1"/>
          <p:nvPr/>
        </p:nvSpPr>
        <p:spPr>
          <a:xfrm>
            <a:off x="864704" y="2216426"/>
            <a:ext cx="3071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number: T1529-3</a:t>
            </a:r>
          </a:p>
          <a:p>
            <a:r>
              <a:rPr lang="en-US" dirty="0"/>
              <a:t>Test name: System Shutdown/Reboot</a:t>
            </a:r>
          </a:p>
          <a:p>
            <a:r>
              <a:rPr lang="en-US" dirty="0"/>
              <a:t>Result: Permission denied</a:t>
            </a:r>
            <a:endParaRPr lang="en-DE" dirty="0"/>
          </a:p>
        </p:txBody>
      </p:sp>
      <p:pic>
        <p:nvPicPr>
          <p:cNvPr id="7" name="Picture 6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685C02F2-D4F3-318A-2A24-9BFD2FE00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597" y="2250281"/>
            <a:ext cx="7355381" cy="19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0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829A-22CD-9D3F-0F1F-5F8F9DC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6435-4D4C-83A2-659A-BF8721F2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0F3E-A2B3-4749-9B48-531D6F90694D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B821-D362-EDD6-E74E-41F52B66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2EDA-8914-14BE-F395-E9E2EB5B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E8F96BE-90CF-05A4-6D68-8E1A86132D62}"/>
              </a:ext>
            </a:extLst>
          </p:cNvPr>
          <p:cNvGrpSpPr/>
          <p:nvPr/>
        </p:nvGrpSpPr>
        <p:grpSpPr>
          <a:xfrm>
            <a:off x="616699" y="2210765"/>
            <a:ext cx="11165866" cy="3034767"/>
            <a:chOff x="599705" y="2095018"/>
            <a:chExt cx="11165866" cy="3034767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B71E970-A5ED-C2D4-0DFF-F032CBE5DE9E}"/>
                </a:ext>
              </a:extLst>
            </p:cNvPr>
            <p:cNvGrpSpPr/>
            <p:nvPr/>
          </p:nvGrpSpPr>
          <p:grpSpPr>
            <a:xfrm>
              <a:off x="776527" y="2372800"/>
              <a:ext cx="10989044" cy="2756985"/>
              <a:chOff x="648511" y="2328014"/>
              <a:chExt cx="10989044" cy="2756985"/>
            </a:xfrm>
          </p:grpSpPr>
          <p:pic>
            <p:nvPicPr>
              <p:cNvPr id="9" name="Content Placeholder 7" descr="Cell Tower with solid fill">
                <a:extLst>
                  <a:ext uri="{FF2B5EF4-FFF2-40B4-BE49-F238E27FC236}">
                    <a16:creationId xmlns:a16="http://schemas.microsoft.com/office/drawing/2014/main" id="{BA31B549-8E04-DDEF-94B4-F7DC58F16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5123" y="2610214"/>
                <a:ext cx="696184" cy="696184"/>
              </a:xfrm>
              <a:prstGeom prst="rect">
                <a:avLst/>
              </a:prstGeom>
            </p:spPr>
          </p:pic>
          <p:pic>
            <p:nvPicPr>
              <p:cNvPr id="10" name="Content Placeholder 7" descr="Cell Tower with solid fill">
                <a:extLst>
                  <a:ext uri="{FF2B5EF4-FFF2-40B4-BE49-F238E27FC236}">
                    <a16:creationId xmlns:a16="http://schemas.microsoft.com/office/drawing/2014/main" id="{F7457A4A-E526-F333-6CCB-8556C8D56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5123" y="3628572"/>
                <a:ext cx="655797" cy="655797"/>
              </a:xfrm>
              <a:prstGeom prst="rect">
                <a:avLst/>
              </a:prstGeom>
            </p:spPr>
          </p:pic>
          <p:pic>
            <p:nvPicPr>
              <p:cNvPr id="15" name="Graphic 14" descr="Smart Phone with solid fill">
                <a:extLst>
                  <a:ext uri="{FF2B5EF4-FFF2-40B4-BE49-F238E27FC236}">
                    <a16:creationId xmlns:a16="http://schemas.microsoft.com/office/drawing/2014/main" id="{87991387-A7B9-5D64-DAC5-611162577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8511" y="2699088"/>
                <a:ext cx="581261" cy="581261"/>
              </a:xfrm>
              <a:prstGeom prst="rect">
                <a:avLst/>
              </a:prstGeom>
            </p:spPr>
          </p:pic>
          <p:pic>
            <p:nvPicPr>
              <p:cNvPr id="17" name="Graphic 16" descr="Car with solid fill">
                <a:extLst>
                  <a:ext uri="{FF2B5EF4-FFF2-40B4-BE49-F238E27FC236}">
                    <a16:creationId xmlns:a16="http://schemas.microsoft.com/office/drawing/2014/main" id="{E17BB6F8-A1EE-3C9F-4301-36A4E851D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8511" y="3731283"/>
                <a:ext cx="724711" cy="724711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B5AE292-3EE0-ED77-8BBF-5A61702D7ED3}"/>
                  </a:ext>
                </a:extLst>
              </p:cNvPr>
              <p:cNvGrpSpPr/>
              <p:nvPr/>
            </p:nvGrpSpPr>
            <p:grpSpPr>
              <a:xfrm>
                <a:off x="3348466" y="2570817"/>
                <a:ext cx="1966155" cy="1859098"/>
                <a:chOff x="3236781" y="2538828"/>
                <a:chExt cx="1966155" cy="1859098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16F943A-CBB5-9348-9930-271A6E87F8B6}"/>
                    </a:ext>
                  </a:extLst>
                </p:cNvPr>
                <p:cNvSpPr/>
                <p:nvPr/>
              </p:nvSpPr>
              <p:spPr>
                <a:xfrm>
                  <a:off x="3236781" y="2538828"/>
                  <a:ext cx="1966155" cy="185909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CAF2968-7712-BA71-9BA6-00AE0E92883D}"/>
                    </a:ext>
                  </a:extLst>
                </p:cNvPr>
                <p:cNvSpPr/>
                <p:nvPr/>
              </p:nvSpPr>
              <p:spPr>
                <a:xfrm>
                  <a:off x="3501956" y="2740493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FD150AD-B33D-61ED-E16B-E4C7D55CF7B3}"/>
                    </a:ext>
                  </a:extLst>
                </p:cNvPr>
                <p:cNvSpPr txBox="1"/>
                <p:nvPr/>
              </p:nvSpPr>
              <p:spPr>
                <a:xfrm>
                  <a:off x="3514862" y="2725254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DU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0F8E555-1236-83B2-D95C-B6C2252A2389}"/>
                    </a:ext>
                  </a:extLst>
                </p:cNvPr>
                <p:cNvSpPr/>
                <p:nvPr/>
              </p:nvSpPr>
              <p:spPr>
                <a:xfrm>
                  <a:off x="3474379" y="374743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A95E0B-160E-C03F-D29B-C1B78168C678}"/>
                    </a:ext>
                  </a:extLst>
                </p:cNvPr>
                <p:cNvSpPr txBox="1"/>
                <p:nvPr/>
              </p:nvSpPr>
              <p:spPr>
                <a:xfrm>
                  <a:off x="3489960" y="3720532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</a:rPr>
                    <a:t>DU</a:t>
                  </a:r>
                  <a:endParaRPr lang="en-DE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0460D26-7C31-ABF5-0985-84514ABBC7C0}"/>
                    </a:ext>
                  </a:extLst>
                </p:cNvPr>
                <p:cNvSpPr/>
                <p:nvPr/>
              </p:nvSpPr>
              <p:spPr>
                <a:xfrm>
                  <a:off x="4407133" y="324462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81879A1-F2C8-FED6-921D-71E0F03923A8}"/>
                    </a:ext>
                  </a:extLst>
                </p:cNvPr>
                <p:cNvSpPr txBox="1"/>
                <p:nvPr/>
              </p:nvSpPr>
              <p:spPr>
                <a:xfrm>
                  <a:off x="4392070" y="3219323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</a:rPr>
                    <a:t>CU</a:t>
                  </a:r>
                  <a:endParaRPr lang="en-DE" b="1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D33535D-E28A-FBDC-B20F-E1916EA73B3F}"/>
                  </a:ext>
                </a:extLst>
              </p:cNvPr>
              <p:cNvGrpSpPr/>
              <p:nvPr/>
            </p:nvGrpSpPr>
            <p:grpSpPr>
              <a:xfrm>
                <a:off x="5922898" y="2538828"/>
                <a:ext cx="2980944" cy="1859098"/>
                <a:chOff x="5394960" y="2538828"/>
                <a:chExt cx="2980944" cy="1859098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B3F01BF-0FEA-D91A-1B0D-FD59F09A8A37}"/>
                    </a:ext>
                  </a:extLst>
                </p:cNvPr>
                <p:cNvSpPr/>
                <p:nvPr/>
              </p:nvSpPr>
              <p:spPr>
                <a:xfrm>
                  <a:off x="5394960" y="2538828"/>
                  <a:ext cx="2980944" cy="185909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AE567A7-C23A-989F-3FCD-142204BE9615}"/>
                    </a:ext>
                  </a:extLst>
                </p:cNvPr>
                <p:cNvSpPr/>
                <p:nvPr/>
              </p:nvSpPr>
              <p:spPr>
                <a:xfrm>
                  <a:off x="5703975" y="389173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A644FDE-F90D-7040-BE3E-B3B06BD55906}"/>
                    </a:ext>
                  </a:extLst>
                </p:cNvPr>
                <p:cNvSpPr/>
                <p:nvPr/>
              </p:nvSpPr>
              <p:spPr>
                <a:xfrm>
                  <a:off x="5711414" y="3342000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6F2621-70AB-022F-E223-06B21C9D3780}"/>
                    </a:ext>
                  </a:extLst>
                </p:cNvPr>
                <p:cNvSpPr/>
                <p:nvPr/>
              </p:nvSpPr>
              <p:spPr>
                <a:xfrm>
                  <a:off x="5723945" y="270182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66796D-640B-6746-5041-2455D016B070}"/>
                    </a:ext>
                  </a:extLst>
                </p:cNvPr>
                <p:cNvSpPr/>
                <p:nvPr/>
              </p:nvSpPr>
              <p:spPr>
                <a:xfrm>
                  <a:off x="6616118" y="2699088"/>
                  <a:ext cx="609285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8B2CD8C-01D8-7204-D02A-EB71F878FD6F}"/>
                    </a:ext>
                  </a:extLst>
                </p:cNvPr>
                <p:cNvSpPr/>
                <p:nvPr/>
              </p:nvSpPr>
              <p:spPr>
                <a:xfrm>
                  <a:off x="6584935" y="3323712"/>
                  <a:ext cx="692511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EEAA4DD-3391-A0B3-1EFC-7C1C732DC0FE}"/>
                    </a:ext>
                  </a:extLst>
                </p:cNvPr>
                <p:cNvSpPr/>
                <p:nvPr/>
              </p:nvSpPr>
              <p:spPr>
                <a:xfrm>
                  <a:off x="7563048" y="268871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3FC6AD0-AABC-8E9B-05C3-9B0E5CA6FBB8}"/>
                    </a:ext>
                  </a:extLst>
                </p:cNvPr>
                <p:cNvSpPr/>
                <p:nvPr/>
              </p:nvSpPr>
              <p:spPr>
                <a:xfrm>
                  <a:off x="7485171" y="3298950"/>
                  <a:ext cx="696489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4B68641-FCFF-E903-E1DC-9EF718A97099}"/>
                    </a:ext>
                  </a:extLst>
                </p:cNvPr>
                <p:cNvSpPr txBox="1"/>
                <p:nvPr/>
              </p:nvSpPr>
              <p:spPr>
                <a:xfrm>
                  <a:off x="5666327" y="2686586"/>
                  <a:ext cx="687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AMF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AFAAAB-353F-8C3A-CD94-68D259920C3F}"/>
                    </a:ext>
                  </a:extLst>
                </p:cNvPr>
                <p:cNvSpPr txBox="1"/>
                <p:nvPr/>
              </p:nvSpPr>
              <p:spPr>
                <a:xfrm>
                  <a:off x="5634324" y="3315700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SMF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616E927-9F5D-4585-2899-8E8AFF7AEAEF}"/>
                    </a:ext>
                  </a:extLst>
                </p:cNvPr>
                <p:cNvSpPr txBox="1"/>
                <p:nvPr/>
              </p:nvSpPr>
              <p:spPr>
                <a:xfrm>
                  <a:off x="5642657" y="3885972"/>
                  <a:ext cx="7186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UPF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F01717B-1186-4934-3044-285DBEC2FE3D}"/>
                    </a:ext>
                  </a:extLst>
                </p:cNvPr>
                <p:cNvSpPr txBox="1"/>
                <p:nvPr/>
              </p:nvSpPr>
              <p:spPr>
                <a:xfrm>
                  <a:off x="6563551" y="2699088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UDM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4653725-BC6E-E79B-F188-15279AE5F430}"/>
                    </a:ext>
                  </a:extLst>
                </p:cNvPr>
                <p:cNvSpPr txBox="1"/>
                <p:nvPr/>
              </p:nvSpPr>
              <p:spPr>
                <a:xfrm>
                  <a:off x="6541092" y="3333872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NRF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4E0B468-61D4-264B-528B-06A07F89C8FE}"/>
                    </a:ext>
                  </a:extLst>
                </p:cNvPr>
                <p:cNvSpPr txBox="1"/>
                <p:nvPr/>
              </p:nvSpPr>
              <p:spPr>
                <a:xfrm>
                  <a:off x="7448607" y="2686586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NEF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2010840-654A-3B3A-CEC9-A05313F02173}"/>
                    </a:ext>
                  </a:extLst>
                </p:cNvPr>
                <p:cNvSpPr txBox="1"/>
                <p:nvPr/>
              </p:nvSpPr>
              <p:spPr>
                <a:xfrm>
                  <a:off x="7439412" y="3298950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SEPP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4" name="Graphic 43" descr="Cloud outline">
                <a:extLst>
                  <a:ext uri="{FF2B5EF4-FFF2-40B4-BE49-F238E27FC236}">
                    <a16:creationId xmlns:a16="http://schemas.microsoft.com/office/drawing/2014/main" id="{A84E3951-F2E8-9ABB-5BDD-B163666614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58501" y="2328014"/>
                <a:ext cx="1078354" cy="1078354"/>
              </a:xfrm>
              <a:prstGeom prst="rect">
                <a:avLst/>
              </a:prstGeom>
            </p:spPr>
          </p:pic>
          <p:pic>
            <p:nvPicPr>
              <p:cNvPr id="45" name="Graphic 44" descr="Cloud outline">
                <a:extLst>
                  <a:ext uri="{FF2B5EF4-FFF2-40B4-BE49-F238E27FC236}">
                    <a16:creationId xmlns:a16="http://schemas.microsoft.com/office/drawing/2014/main" id="{BA8B1969-61BB-2B68-9DA1-3CAC300CC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3325" y="3482975"/>
                <a:ext cx="1118616" cy="1118616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E919393-B08C-96EC-C270-A5F459D3890D}"/>
                  </a:ext>
                </a:extLst>
              </p:cNvPr>
              <p:cNvSpPr/>
              <p:nvPr/>
            </p:nvSpPr>
            <p:spPr>
              <a:xfrm>
                <a:off x="3348466" y="4429915"/>
                <a:ext cx="1966155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Kubernetes</a:t>
                </a:r>
                <a:endParaRPr lang="en-DE" sz="1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2D471BB-073C-D685-51A2-D70000734CBF}"/>
                  </a:ext>
                </a:extLst>
              </p:cNvPr>
              <p:cNvSpPr/>
              <p:nvPr/>
            </p:nvSpPr>
            <p:spPr>
              <a:xfrm>
                <a:off x="5931042" y="4397926"/>
                <a:ext cx="2972800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72C229-C572-30AD-4A82-C0026B215330}"/>
                  </a:ext>
                </a:extLst>
              </p:cNvPr>
              <p:cNvSpPr/>
              <p:nvPr/>
            </p:nvSpPr>
            <p:spPr>
              <a:xfrm>
                <a:off x="3348466" y="4744227"/>
                <a:ext cx="1966155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OS</a:t>
                </a:r>
                <a:endParaRPr lang="en-DE" sz="16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7525BD1-E496-7BE7-EB94-4393D6D33430}"/>
                  </a:ext>
                </a:extLst>
              </p:cNvPr>
              <p:cNvSpPr/>
              <p:nvPr/>
            </p:nvSpPr>
            <p:spPr>
              <a:xfrm>
                <a:off x="5922898" y="4697328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4A9848E-8281-1F0C-B414-DF7E2B2F7403}"/>
                  </a:ext>
                </a:extLst>
              </p:cNvPr>
              <p:cNvSpPr/>
              <p:nvPr/>
            </p:nvSpPr>
            <p:spPr>
              <a:xfrm>
                <a:off x="5922898" y="4398449"/>
                <a:ext cx="2989088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Kubernetes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6938B50-2577-DFB5-2CC2-801CB840616A}"/>
                  </a:ext>
                </a:extLst>
              </p:cNvPr>
              <p:cNvSpPr/>
              <p:nvPr/>
            </p:nvSpPr>
            <p:spPr>
              <a:xfrm>
                <a:off x="5931042" y="4715094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27914E-19F0-BEC5-B930-2280841B924C}"/>
                  </a:ext>
                </a:extLst>
              </p:cNvPr>
              <p:cNvSpPr txBox="1"/>
              <p:nvPr/>
            </p:nvSpPr>
            <p:spPr>
              <a:xfrm>
                <a:off x="1978917" y="323410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20EF67C-51AB-6200-FEAB-350356A1009F}"/>
                  </a:ext>
                </a:extLst>
              </p:cNvPr>
              <p:cNvSpPr txBox="1"/>
              <p:nvPr/>
            </p:nvSpPr>
            <p:spPr>
              <a:xfrm>
                <a:off x="2002743" y="4337981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8E00DE-ED3E-9734-0C1D-8F048C7C1D01}"/>
                  </a:ext>
                </a:extLst>
              </p:cNvPr>
              <p:cNvSpPr txBox="1"/>
              <p:nvPr/>
            </p:nvSpPr>
            <p:spPr>
              <a:xfrm>
                <a:off x="663118" y="324433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CA76B7-4C6C-A3C3-1D02-9A9A1C69FF0E}"/>
                  </a:ext>
                </a:extLst>
              </p:cNvPr>
              <p:cNvSpPr txBox="1"/>
              <p:nvPr/>
            </p:nvSpPr>
            <p:spPr>
              <a:xfrm>
                <a:off x="657020" y="4327996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9" name="Graphic 58" descr="Wi-Fi outline">
                <a:extLst>
                  <a:ext uri="{FF2B5EF4-FFF2-40B4-BE49-F238E27FC236}">
                    <a16:creationId xmlns:a16="http://schemas.microsoft.com/office/drawing/2014/main" id="{BADAED2E-AAB1-3E9D-6CE1-385C4B2FF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235091">
                <a:off x="960389" y="2651719"/>
                <a:ext cx="620449" cy="620449"/>
              </a:xfrm>
              <a:prstGeom prst="rect">
                <a:avLst/>
              </a:prstGeom>
            </p:spPr>
          </p:pic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31070D-7E73-EC70-5FC8-B2463C714125}"/>
                  </a:ext>
                </a:extLst>
              </p:cNvPr>
              <p:cNvCxnSpPr>
                <a:cxnSpLocks/>
                <a:stCxn id="9" idx="3"/>
                <a:endCxn id="19" idx="1"/>
              </p:cNvCxnSpPr>
              <p:nvPr/>
            </p:nvCxnSpPr>
            <p:spPr>
              <a:xfrm flipV="1">
                <a:off x="2581307" y="2941909"/>
                <a:ext cx="1045240" cy="163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99AA339-048E-F5F1-62F5-E6CF22962CEE}"/>
                  </a:ext>
                </a:extLst>
              </p:cNvPr>
              <p:cNvCxnSpPr>
                <a:cxnSpLocks/>
                <a:stCxn id="10" idx="3"/>
                <a:endCxn id="20" idx="1"/>
              </p:cNvCxnSpPr>
              <p:nvPr/>
            </p:nvCxnSpPr>
            <p:spPr>
              <a:xfrm flipV="1">
                <a:off x="2540920" y="3935401"/>
                <a:ext cx="1060725" cy="210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FBC3ED2-A860-462F-F361-3243C8C5E743}"/>
                  </a:ext>
                </a:extLst>
              </p:cNvPr>
              <p:cNvCxnSpPr>
                <a:cxnSpLocks/>
                <a:stCxn id="19" idx="3"/>
                <a:endCxn id="21" idx="0"/>
              </p:cNvCxnSpPr>
              <p:nvPr/>
            </p:nvCxnSpPr>
            <p:spPr>
              <a:xfrm>
                <a:off x="4175187" y="2941909"/>
                <a:ext cx="602888" cy="3094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E2CE9F-AE99-ED77-487D-F6F4A4E9A463}"/>
                  </a:ext>
                </a:extLst>
              </p:cNvPr>
              <p:cNvCxnSpPr>
                <a:cxnSpLocks/>
                <a:stCxn id="20" idx="3"/>
                <a:endCxn id="21" idx="2"/>
              </p:cNvCxnSpPr>
              <p:nvPr/>
            </p:nvCxnSpPr>
            <p:spPr>
              <a:xfrm flipV="1">
                <a:off x="4150285" y="3617072"/>
                <a:ext cx="627790" cy="3183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DCDED0A-8BD3-AC19-813E-B33084B21ABE}"/>
                  </a:ext>
                </a:extLst>
              </p:cNvPr>
              <p:cNvCxnSpPr>
                <a:cxnSpLocks/>
                <a:stCxn id="21" idx="3"/>
                <a:endCxn id="25" idx="1"/>
              </p:cNvCxnSpPr>
              <p:nvPr/>
            </p:nvCxnSpPr>
            <p:spPr>
              <a:xfrm flipV="1">
                <a:off x="5052395" y="2871252"/>
                <a:ext cx="1141870" cy="562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E9BA526-A9E5-420F-8270-B11941C610C3}"/>
                  </a:ext>
                </a:extLst>
              </p:cNvPr>
              <p:cNvCxnSpPr>
                <a:cxnSpLocks/>
                <a:stCxn id="35" idx="3"/>
                <a:endCxn id="27" idx="1"/>
              </p:cNvCxnSpPr>
              <p:nvPr/>
            </p:nvCxnSpPr>
            <p:spPr>
              <a:xfrm>
                <a:off x="5067458" y="3446045"/>
                <a:ext cx="1103137" cy="6245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96FE40E-0FCE-255B-9E6B-B63A79B6D217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780553" y="4042283"/>
                <a:ext cx="3082772" cy="361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7B7893E-FA81-5714-D413-9EF240EDD815}"/>
                  </a:ext>
                </a:extLst>
              </p:cNvPr>
              <p:cNvSpPr txBox="1"/>
              <p:nvPr/>
            </p:nvSpPr>
            <p:spPr>
              <a:xfrm>
                <a:off x="9912096" y="4440950"/>
                <a:ext cx="1259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Internet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C246496-B9AC-BB73-CF9F-607D9B0EF2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2868" y="3188741"/>
                <a:ext cx="1847680" cy="1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1B16F40-3D17-DCB4-AE0A-61B356259C94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8639626" y="2865161"/>
                <a:ext cx="1218875" cy="2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C824B7A-F823-4B3F-512E-A0EF3391D257}"/>
                  </a:ext>
                </a:extLst>
              </p:cNvPr>
              <p:cNvSpPr txBox="1"/>
              <p:nvPr/>
            </p:nvSpPr>
            <p:spPr>
              <a:xfrm>
                <a:off x="9512119" y="3160262"/>
                <a:ext cx="2125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Private Network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A155F8F-F32D-31C2-C23E-92A9C3EE646D}"/>
                  </a:ext>
                </a:extLst>
              </p:cNvPr>
              <p:cNvCxnSpPr>
                <a:cxnSpLocks/>
                <a:stCxn id="25" idx="2"/>
                <a:endCxn id="26" idx="0"/>
              </p:cNvCxnSpPr>
              <p:nvPr/>
            </p:nvCxnSpPr>
            <p:spPr>
              <a:xfrm flipH="1">
                <a:off x="6529903" y="3055918"/>
                <a:ext cx="8332" cy="2597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09A4D06-2460-ECE6-8A80-D92612B5A007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529902" y="3685032"/>
                <a:ext cx="1" cy="200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5645535-D23F-BFF5-B220-4B2542B99601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>
                <a:off x="7459130" y="3068420"/>
                <a:ext cx="3903" cy="2654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CFE7331-63F2-B257-06B1-284FAEBE1A4D}"/>
                  </a:ext>
                </a:extLst>
              </p:cNvPr>
              <p:cNvCxnSpPr>
                <a:cxnSpLocks/>
                <a:stCxn id="31" idx="2"/>
                <a:endCxn id="32" idx="0"/>
              </p:cNvCxnSpPr>
              <p:nvPr/>
            </p:nvCxnSpPr>
            <p:spPr>
              <a:xfrm flipH="1">
                <a:off x="8361353" y="3055918"/>
                <a:ext cx="9195" cy="243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8826768-1D99-1C1C-4416-9702B9B4208E}"/>
                </a:ext>
              </a:extLst>
            </p:cNvPr>
            <p:cNvSpPr/>
            <p:nvPr/>
          </p:nvSpPr>
          <p:spPr>
            <a:xfrm>
              <a:off x="599705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Users</a:t>
              </a:r>
              <a:endParaRPr lang="en-DE" b="1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71CF96D-C0D1-081C-AFEE-844D1B360EA3}"/>
                </a:ext>
              </a:extLst>
            </p:cNvPr>
            <p:cNvSpPr/>
            <p:nvPr/>
          </p:nvSpPr>
          <p:spPr>
            <a:xfrm>
              <a:off x="1947991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Cell site</a:t>
              </a:r>
              <a:endParaRPr lang="en-DE" b="1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8615196-B9F4-0B23-3A2C-4E22F2838970}"/>
                </a:ext>
              </a:extLst>
            </p:cNvPr>
            <p:cNvSpPr/>
            <p:nvPr/>
          </p:nvSpPr>
          <p:spPr>
            <a:xfrm>
              <a:off x="3858768" y="2098711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RAN</a:t>
              </a:r>
              <a:endParaRPr lang="en-DE" b="1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33BCF1E-6899-259D-23A0-7728B8DA1560}"/>
                </a:ext>
              </a:extLst>
            </p:cNvPr>
            <p:cNvSpPr/>
            <p:nvPr/>
          </p:nvSpPr>
          <p:spPr>
            <a:xfrm>
              <a:off x="6855046" y="2097156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Core</a:t>
              </a:r>
              <a:endParaRPr lang="en-DE" b="1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1F412CA-6C67-25F1-995A-E9E89D7A215C}"/>
                </a:ext>
              </a:extLst>
            </p:cNvPr>
            <p:cNvSpPr/>
            <p:nvPr/>
          </p:nvSpPr>
          <p:spPr>
            <a:xfrm>
              <a:off x="9186599" y="2095018"/>
              <a:ext cx="2575502" cy="3593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External Network</a:t>
              </a:r>
              <a:endParaRPr lang="en-DE" b="1" dirty="0"/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1C25A981-F9E1-DEE7-F34F-69FCCD9931D7}"/>
              </a:ext>
            </a:extLst>
          </p:cNvPr>
          <p:cNvSpPr/>
          <p:nvPr/>
        </p:nvSpPr>
        <p:spPr>
          <a:xfrm>
            <a:off x="-3232977" y="-4391262"/>
            <a:ext cx="15424977" cy="16428719"/>
          </a:xfrm>
          <a:prstGeom prst="frame">
            <a:avLst>
              <a:gd name="adj1" fmla="val 41282"/>
            </a:avLst>
          </a:prstGeom>
          <a:solidFill>
            <a:schemeClr val="tx2">
              <a:lumMod val="90000"/>
              <a:lumOff val="1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515C57-0328-14E7-58FF-F010C3972995}"/>
              </a:ext>
            </a:extLst>
          </p:cNvPr>
          <p:cNvSpPr/>
          <p:nvPr/>
        </p:nvSpPr>
        <p:spPr>
          <a:xfrm>
            <a:off x="3492861" y="2715032"/>
            <a:ext cx="1992566" cy="1877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1308C7-F2E1-8554-E63D-E93A064A5EB8}"/>
              </a:ext>
            </a:extLst>
          </p:cNvPr>
          <p:cNvSpPr/>
          <p:nvPr/>
        </p:nvSpPr>
        <p:spPr>
          <a:xfrm>
            <a:off x="5506320" y="3429000"/>
            <a:ext cx="479659" cy="433139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6A10DB-7F84-A307-E335-EFB82D4FB68C}"/>
              </a:ext>
            </a:extLst>
          </p:cNvPr>
          <p:cNvSpPr/>
          <p:nvPr/>
        </p:nvSpPr>
        <p:spPr>
          <a:xfrm>
            <a:off x="6023123" y="1614795"/>
            <a:ext cx="4595846" cy="4048788"/>
          </a:xfrm>
          <a:prstGeom prst="rect">
            <a:avLst/>
          </a:prstGeom>
          <a:solidFill>
            <a:schemeClr val="bg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BC9ABE6D-111A-2D65-88CB-6FC185AF3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009406"/>
              </p:ext>
            </p:extLst>
          </p:nvPr>
        </p:nvGraphicFramePr>
        <p:xfrm>
          <a:off x="5543787" y="1740651"/>
          <a:ext cx="5424746" cy="3776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B20675F4-4F1B-820C-2F4C-BE7C6BE37993}"/>
              </a:ext>
            </a:extLst>
          </p:cNvPr>
          <p:cNvSpPr txBox="1"/>
          <p:nvPr/>
        </p:nvSpPr>
        <p:spPr>
          <a:xfrm>
            <a:off x="7244997" y="1073000"/>
            <a:ext cx="1912372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RAN</a:t>
            </a:r>
            <a:endParaRPr lang="en-D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6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829A-22CD-9D3F-0F1F-5F8F9DC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6435-4D4C-83A2-659A-BF8721F2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0F3E-A2B3-4749-9B48-531D6F90694D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B821-D362-EDD6-E74E-41F52B66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2EDA-8914-14BE-F395-E9E2EB5B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E8F96BE-90CF-05A4-6D68-8E1A86132D62}"/>
              </a:ext>
            </a:extLst>
          </p:cNvPr>
          <p:cNvGrpSpPr/>
          <p:nvPr/>
        </p:nvGrpSpPr>
        <p:grpSpPr>
          <a:xfrm>
            <a:off x="616699" y="2210765"/>
            <a:ext cx="11165866" cy="3034767"/>
            <a:chOff x="599705" y="2095018"/>
            <a:chExt cx="11165866" cy="3034767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B71E970-A5ED-C2D4-0DFF-F032CBE5DE9E}"/>
                </a:ext>
              </a:extLst>
            </p:cNvPr>
            <p:cNvGrpSpPr/>
            <p:nvPr/>
          </p:nvGrpSpPr>
          <p:grpSpPr>
            <a:xfrm>
              <a:off x="776527" y="2372800"/>
              <a:ext cx="10989044" cy="2756985"/>
              <a:chOff x="648511" y="2328014"/>
              <a:chExt cx="10989044" cy="2756985"/>
            </a:xfrm>
          </p:grpSpPr>
          <p:pic>
            <p:nvPicPr>
              <p:cNvPr id="9" name="Content Placeholder 7" descr="Cell Tower with solid fill">
                <a:extLst>
                  <a:ext uri="{FF2B5EF4-FFF2-40B4-BE49-F238E27FC236}">
                    <a16:creationId xmlns:a16="http://schemas.microsoft.com/office/drawing/2014/main" id="{BA31B549-8E04-DDEF-94B4-F7DC58F16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5123" y="2610214"/>
                <a:ext cx="696184" cy="696184"/>
              </a:xfrm>
              <a:prstGeom prst="rect">
                <a:avLst/>
              </a:prstGeom>
            </p:spPr>
          </p:pic>
          <p:pic>
            <p:nvPicPr>
              <p:cNvPr id="10" name="Content Placeholder 7" descr="Cell Tower with solid fill">
                <a:extLst>
                  <a:ext uri="{FF2B5EF4-FFF2-40B4-BE49-F238E27FC236}">
                    <a16:creationId xmlns:a16="http://schemas.microsoft.com/office/drawing/2014/main" id="{F7457A4A-E526-F333-6CCB-8556C8D56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5123" y="3628572"/>
                <a:ext cx="655797" cy="655797"/>
              </a:xfrm>
              <a:prstGeom prst="rect">
                <a:avLst/>
              </a:prstGeom>
            </p:spPr>
          </p:pic>
          <p:pic>
            <p:nvPicPr>
              <p:cNvPr id="15" name="Graphic 14" descr="Smart Phone with solid fill">
                <a:extLst>
                  <a:ext uri="{FF2B5EF4-FFF2-40B4-BE49-F238E27FC236}">
                    <a16:creationId xmlns:a16="http://schemas.microsoft.com/office/drawing/2014/main" id="{87991387-A7B9-5D64-DAC5-611162577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8511" y="2699088"/>
                <a:ext cx="581261" cy="581261"/>
              </a:xfrm>
              <a:prstGeom prst="rect">
                <a:avLst/>
              </a:prstGeom>
            </p:spPr>
          </p:pic>
          <p:pic>
            <p:nvPicPr>
              <p:cNvPr id="17" name="Graphic 16" descr="Car with solid fill">
                <a:extLst>
                  <a:ext uri="{FF2B5EF4-FFF2-40B4-BE49-F238E27FC236}">
                    <a16:creationId xmlns:a16="http://schemas.microsoft.com/office/drawing/2014/main" id="{E17BB6F8-A1EE-3C9F-4301-36A4E851D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8511" y="3731283"/>
                <a:ext cx="724711" cy="724711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B5AE292-3EE0-ED77-8BBF-5A61702D7ED3}"/>
                  </a:ext>
                </a:extLst>
              </p:cNvPr>
              <p:cNvGrpSpPr/>
              <p:nvPr/>
            </p:nvGrpSpPr>
            <p:grpSpPr>
              <a:xfrm>
                <a:off x="3348466" y="2570817"/>
                <a:ext cx="1966155" cy="1859098"/>
                <a:chOff x="3236781" y="2538828"/>
                <a:chExt cx="1966155" cy="1859098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16F943A-CBB5-9348-9930-271A6E87F8B6}"/>
                    </a:ext>
                  </a:extLst>
                </p:cNvPr>
                <p:cNvSpPr/>
                <p:nvPr/>
              </p:nvSpPr>
              <p:spPr>
                <a:xfrm>
                  <a:off x="3236781" y="2538828"/>
                  <a:ext cx="1966155" cy="185909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CAF2968-7712-BA71-9BA6-00AE0E92883D}"/>
                    </a:ext>
                  </a:extLst>
                </p:cNvPr>
                <p:cNvSpPr/>
                <p:nvPr/>
              </p:nvSpPr>
              <p:spPr>
                <a:xfrm>
                  <a:off x="3501956" y="2740493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FD150AD-B33D-61ED-E16B-E4C7D55CF7B3}"/>
                    </a:ext>
                  </a:extLst>
                </p:cNvPr>
                <p:cNvSpPr txBox="1"/>
                <p:nvPr/>
              </p:nvSpPr>
              <p:spPr>
                <a:xfrm>
                  <a:off x="3514862" y="2725254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DU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0F8E555-1236-83B2-D95C-B6C2252A2389}"/>
                    </a:ext>
                  </a:extLst>
                </p:cNvPr>
                <p:cNvSpPr/>
                <p:nvPr/>
              </p:nvSpPr>
              <p:spPr>
                <a:xfrm>
                  <a:off x="3474379" y="374743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A95E0B-160E-C03F-D29B-C1B78168C678}"/>
                    </a:ext>
                  </a:extLst>
                </p:cNvPr>
                <p:cNvSpPr txBox="1"/>
                <p:nvPr/>
              </p:nvSpPr>
              <p:spPr>
                <a:xfrm>
                  <a:off x="3489960" y="3720532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</a:rPr>
                    <a:t>DU</a:t>
                  </a:r>
                  <a:endParaRPr lang="en-DE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0460D26-7C31-ABF5-0985-84514ABBC7C0}"/>
                    </a:ext>
                  </a:extLst>
                </p:cNvPr>
                <p:cNvSpPr/>
                <p:nvPr/>
              </p:nvSpPr>
              <p:spPr>
                <a:xfrm>
                  <a:off x="4407133" y="324462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81879A1-F2C8-FED6-921D-71E0F03923A8}"/>
                    </a:ext>
                  </a:extLst>
                </p:cNvPr>
                <p:cNvSpPr txBox="1"/>
                <p:nvPr/>
              </p:nvSpPr>
              <p:spPr>
                <a:xfrm>
                  <a:off x="4392070" y="3219323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</a:rPr>
                    <a:t>CU</a:t>
                  </a:r>
                  <a:endParaRPr lang="en-DE" b="1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D33535D-E28A-FBDC-B20F-E1916EA73B3F}"/>
                  </a:ext>
                </a:extLst>
              </p:cNvPr>
              <p:cNvGrpSpPr/>
              <p:nvPr/>
            </p:nvGrpSpPr>
            <p:grpSpPr>
              <a:xfrm>
                <a:off x="5922898" y="2538828"/>
                <a:ext cx="2980944" cy="1859098"/>
                <a:chOff x="5394960" y="2538828"/>
                <a:chExt cx="2980944" cy="1859098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B3F01BF-0FEA-D91A-1B0D-FD59F09A8A37}"/>
                    </a:ext>
                  </a:extLst>
                </p:cNvPr>
                <p:cNvSpPr/>
                <p:nvPr/>
              </p:nvSpPr>
              <p:spPr>
                <a:xfrm>
                  <a:off x="5394960" y="2538828"/>
                  <a:ext cx="2980944" cy="185909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AE567A7-C23A-989F-3FCD-142204BE9615}"/>
                    </a:ext>
                  </a:extLst>
                </p:cNvPr>
                <p:cNvSpPr/>
                <p:nvPr/>
              </p:nvSpPr>
              <p:spPr>
                <a:xfrm>
                  <a:off x="5703975" y="389173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A644FDE-F90D-7040-BE3E-B3B06BD55906}"/>
                    </a:ext>
                  </a:extLst>
                </p:cNvPr>
                <p:cNvSpPr/>
                <p:nvPr/>
              </p:nvSpPr>
              <p:spPr>
                <a:xfrm>
                  <a:off x="5711414" y="3342000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6F2621-70AB-022F-E223-06B21C9D3780}"/>
                    </a:ext>
                  </a:extLst>
                </p:cNvPr>
                <p:cNvSpPr/>
                <p:nvPr/>
              </p:nvSpPr>
              <p:spPr>
                <a:xfrm>
                  <a:off x="5723945" y="270182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66796D-640B-6746-5041-2455D016B070}"/>
                    </a:ext>
                  </a:extLst>
                </p:cNvPr>
                <p:cNvSpPr/>
                <p:nvPr/>
              </p:nvSpPr>
              <p:spPr>
                <a:xfrm>
                  <a:off x="6616118" y="2699088"/>
                  <a:ext cx="609285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8B2CD8C-01D8-7204-D02A-EB71F878FD6F}"/>
                    </a:ext>
                  </a:extLst>
                </p:cNvPr>
                <p:cNvSpPr/>
                <p:nvPr/>
              </p:nvSpPr>
              <p:spPr>
                <a:xfrm>
                  <a:off x="6584935" y="3323712"/>
                  <a:ext cx="692511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EEAA4DD-3391-A0B3-1EFC-7C1C732DC0FE}"/>
                    </a:ext>
                  </a:extLst>
                </p:cNvPr>
                <p:cNvSpPr/>
                <p:nvPr/>
              </p:nvSpPr>
              <p:spPr>
                <a:xfrm>
                  <a:off x="7563048" y="268871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3FC6AD0-AABC-8E9B-05C3-9B0E5CA6FBB8}"/>
                    </a:ext>
                  </a:extLst>
                </p:cNvPr>
                <p:cNvSpPr/>
                <p:nvPr/>
              </p:nvSpPr>
              <p:spPr>
                <a:xfrm>
                  <a:off x="7485171" y="3298950"/>
                  <a:ext cx="696489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4B68641-FCFF-E903-E1DC-9EF718A97099}"/>
                    </a:ext>
                  </a:extLst>
                </p:cNvPr>
                <p:cNvSpPr txBox="1"/>
                <p:nvPr/>
              </p:nvSpPr>
              <p:spPr>
                <a:xfrm>
                  <a:off x="5666327" y="2686586"/>
                  <a:ext cx="687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AMF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AFAAAB-353F-8C3A-CD94-68D259920C3F}"/>
                    </a:ext>
                  </a:extLst>
                </p:cNvPr>
                <p:cNvSpPr txBox="1"/>
                <p:nvPr/>
              </p:nvSpPr>
              <p:spPr>
                <a:xfrm>
                  <a:off x="5634324" y="3315700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SMF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616E927-9F5D-4585-2899-8E8AFF7AEAEF}"/>
                    </a:ext>
                  </a:extLst>
                </p:cNvPr>
                <p:cNvSpPr txBox="1"/>
                <p:nvPr/>
              </p:nvSpPr>
              <p:spPr>
                <a:xfrm>
                  <a:off x="5642657" y="3885972"/>
                  <a:ext cx="7186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UPF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F01717B-1186-4934-3044-285DBEC2FE3D}"/>
                    </a:ext>
                  </a:extLst>
                </p:cNvPr>
                <p:cNvSpPr txBox="1"/>
                <p:nvPr/>
              </p:nvSpPr>
              <p:spPr>
                <a:xfrm>
                  <a:off x="6563551" y="2699088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UDM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4653725-BC6E-E79B-F188-15279AE5F430}"/>
                    </a:ext>
                  </a:extLst>
                </p:cNvPr>
                <p:cNvSpPr txBox="1"/>
                <p:nvPr/>
              </p:nvSpPr>
              <p:spPr>
                <a:xfrm>
                  <a:off x="6541092" y="3333872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NRF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4E0B468-61D4-264B-528B-06A07F89C8FE}"/>
                    </a:ext>
                  </a:extLst>
                </p:cNvPr>
                <p:cNvSpPr txBox="1"/>
                <p:nvPr/>
              </p:nvSpPr>
              <p:spPr>
                <a:xfrm>
                  <a:off x="7448607" y="2686586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NEF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2010840-654A-3B3A-CEC9-A05313F02173}"/>
                    </a:ext>
                  </a:extLst>
                </p:cNvPr>
                <p:cNvSpPr txBox="1"/>
                <p:nvPr/>
              </p:nvSpPr>
              <p:spPr>
                <a:xfrm>
                  <a:off x="7439412" y="3298950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SEPP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4" name="Graphic 43" descr="Cloud outline">
                <a:extLst>
                  <a:ext uri="{FF2B5EF4-FFF2-40B4-BE49-F238E27FC236}">
                    <a16:creationId xmlns:a16="http://schemas.microsoft.com/office/drawing/2014/main" id="{A84E3951-F2E8-9ABB-5BDD-B163666614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58501" y="2328014"/>
                <a:ext cx="1078354" cy="1078354"/>
              </a:xfrm>
              <a:prstGeom prst="rect">
                <a:avLst/>
              </a:prstGeom>
            </p:spPr>
          </p:pic>
          <p:pic>
            <p:nvPicPr>
              <p:cNvPr id="45" name="Graphic 44" descr="Cloud outline">
                <a:extLst>
                  <a:ext uri="{FF2B5EF4-FFF2-40B4-BE49-F238E27FC236}">
                    <a16:creationId xmlns:a16="http://schemas.microsoft.com/office/drawing/2014/main" id="{BA8B1969-61BB-2B68-9DA1-3CAC300CC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3325" y="3482975"/>
                <a:ext cx="1118616" cy="1118616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E919393-B08C-96EC-C270-A5F459D3890D}"/>
                  </a:ext>
                </a:extLst>
              </p:cNvPr>
              <p:cNvSpPr/>
              <p:nvPr/>
            </p:nvSpPr>
            <p:spPr>
              <a:xfrm>
                <a:off x="3348466" y="4429915"/>
                <a:ext cx="1966155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Kubernetes</a:t>
                </a:r>
                <a:endParaRPr lang="en-DE" sz="1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2D471BB-073C-D685-51A2-D70000734CBF}"/>
                  </a:ext>
                </a:extLst>
              </p:cNvPr>
              <p:cNvSpPr/>
              <p:nvPr/>
            </p:nvSpPr>
            <p:spPr>
              <a:xfrm>
                <a:off x="5931042" y="4397926"/>
                <a:ext cx="2972800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72C229-C572-30AD-4A82-C0026B215330}"/>
                  </a:ext>
                </a:extLst>
              </p:cNvPr>
              <p:cNvSpPr/>
              <p:nvPr/>
            </p:nvSpPr>
            <p:spPr>
              <a:xfrm>
                <a:off x="3348466" y="4744227"/>
                <a:ext cx="1966155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OS</a:t>
                </a:r>
                <a:endParaRPr lang="en-DE" sz="16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7525BD1-E496-7BE7-EB94-4393D6D33430}"/>
                  </a:ext>
                </a:extLst>
              </p:cNvPr>
              <p:cNvSpPr/>
              <p:nvPr/>
            </p:nvSpPr>
            <p:spPr>
              <a:xfrm>
                <a:off x="5922898" y="4697328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4A9848E-8281-1F0C-B414-DF7E2B2F7403}"/>
                  </a:ext>
                </a:extLst>
              </p:cNvPr>
              <p:cNvSpPr/>
              <p:nvPr/>
            </p:nvSpPr>
            <p:spPr>
              <a:xfrm>
                <a:off x="5922898" y="4398449"/>
                <a:ext cx="2989088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Kubernetes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6938B50-2577-DFB5-2CC2-801CB840616A}"/>
                  </a:ext>
                </a:extLst>
              </p:cNvPr>
              <p:cNvSpPr/>
              <p:nvPr/>
            </p:nvSpPr>
            <p:spPr>
              <a:xfrm>
                <a:off x="5931042" y="4715094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27914E-19F0-BEC5-B930-2280841B924C}"/>
                  </a:ext>
                </a:extLst>
              </p:cNvPr>
              <p:cNvSpPr txBox="1"/>
              <p:nvPr/>
            </p:nvSpPr>
            <p:spPr>
              <a:xfrm>
                <a:off x="1978917" y="323410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20EF67C-51AB-6200-FEAB-350356A1009F}"/>
                  </a:ext>
                </a:extLst>
              </p:cNvPr>
              <p:cNvSpPr txBox="1"/>
              <p:nvPr/>
            </p:nvSpPr>
            <p:spPr>
              <a:xfrm>
                <a:off x="2002743" y="4337981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8E00DE-ED3E-9734-0C1D-8F048C7C1D01}"/>
                  </a:ext>
                </a:extLst>
              </p:cNvPr>
              <p:cNvSpPr txBox="1"/>
              <p:nvPr/>
            </p:nvSpPr>
            <p:spPr>
              <a:xfrm>
                <a:off x="663118" y="324433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CA76B7-4C6C-A3C3-1D02-9A9A1C69FF0E}"/>
                  </a:ext>
                </a:extLst>
              </p:cNvPr>
              <p:cNvSpPr txBox="1"/>
              <p:nvPr/>
            </p:nvSpPr>
            <p:spPr>
              <a:xfrm>
                <a:off x="657020" y="4327996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9" name="Graphic 58" descr="Wi-Fi outline">
                <a:extLst>
                  <a:ext uri="{FF2B5EF4-FFF2-40B4-BE49-F238E27FC236}">
                    <a16:creationId xmlns:a16="http://schemas.microsoft.com/office/drawing/2014/main" id="{BADAED2E-AAB1-3E9D-6CE1-385C4B2FF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235091">
                <a:off x="960389" y="2651719"/>
                <a:ext cx="620449" cy="620449"/>
              </a:xfrm>
              <a:prstGeom prst="rect">
                <a:avLst/>
              </a:prstGeom>
            </p:spPr>
          </p:pic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31070D-7E73-EC70-5FC8-B2463C714125}"/>
                  </a:ext>
                </a:extLst>
              </p:cNvPr>
              <p:cNvCxnSpPr>
                <a:cxnSpLocks/>
                <a:stCxn id="9" idx="3"/>
                <a:endCxn id="19" idx="1"/>
              </p:cNvCxnSpPr>
              <p:nvPr/>
            </p:nvCxnSpPr>
            <p:spPr>
              <a:xfrm flipV="1">
                <a:off x="2581307" y="2941909"/>
                <a:ext cx="1045240" cy="163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99AA339-048E-F5F1-62F5-E6CF22962CEE}"/>
                  </a:ext>
                </a:extLst>
              </p:cNvPr>
              <p:cNvCxnSpPr>
                <a:cxnSpLocks/>
                <a:stCxn id="10" idx="3"/>
                <a:endCxn id="20" idx="1"/>
              </p:cNvCxnSpPr>
              <p:nvPr/>
            </p:nvCxnSpPr>
            <p:spPr>
              <a:xfrm flipV="1">
                <a:off x="2540920" y="3935401"/>
                <a:ext cx="1060725" cy="210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FBC3ED2-A860-462F-F361-3243C8C5E743}"/>
                  </a:ext>
                </a:extLst>
              </p:cNvPr>
              <p:cNvCxnSpPr>
                <a:cxnSpLocks/>
                <a:stCxn id="19" idx="3"/>
                <a:endCxn id="21" idx="0"/>
              </p:cNvCxnSpPr>
              <p:nvPr/>
            </p:nvCxnSpPr>
            <p:spPr>
              <a:xfrm>
                <a:off x="4175187" y="2941909"/>
                <a:ext cx="602888" cy="3094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E2CE9F-AE99-ED77-487D-F6F4A4E9A463}"/>
                  </a:ext>
                </a:extLst>
              </p:cNvPr>
              <p:cNvCxnSpPr>
                <a:cxnSpLocks/>
                <a:stCxn id="20" idx="3"/>
                <a:endCxn id="21" idx="2"/>
              </p:cNvCxnSpPr>
              <p:nvPr/>
            </p:nvCxnSpPr>
            <p:spPr>
              <a:xfrm flipV="1">
                <a:off x="4150285" y="3617072"/>
                <a:ext cx="627790" cy="3183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DCDED0A-8BD3-AC19-813E-B33084B21ABE}"/>
                  </a:ext>
                </a:extLst>
              </p:cNvPr>
              <p:cNvCxnSpPr>
                <a:cxnSpLocks/>
                <a:stCxn id="21" idx="3"/>
                <a:endCxn id="25" idx="1"/>
              </p:cNvCxnSpPr>
              <p:nvPr/>
            </p:nvCxnSpPr>
            <p:spPr>
              <a:xfrm flipV="1">
                <a:off x="5052395" y="2871252"/>
                <a:ext cx="1141870" cy="562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E9BA526-A9E5-420F-8270-B11941C610C3}"/>
                  </a:ext>
                </a:extLst>
              </p:cNvPr>
              <p:cNvCxnSpPr>
                <a:cxnSpLocks/>
                <a:stCxn id="35" idx="3"/>
                <a:endCxn id="27" idx="1"/>
              </p:cNvCxnSpPr>
              <p:nvPr/>
            </p:nvCxnSpPr>
            <p:spPr>
              <a:xfrm>
                <a:off x="5067458" y="3446045"/>
                <a:ext cx="1103137" cy="6245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96FE40E-0FCE-255B-9E6B-B63A79B6D217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780553" y="4042283"/>
                <a:ext cx="3082772" cy="361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7B7893E-FA81-5714-D413-9EF240EDD815}"/>
                  </a:ext>
                </a:extLst>
              </p:cNvPr>
              <p:cNvSpPr txBox="1"/>
              <p:nvPr/>
            </p:nvSpPr>
            <p:spPr>
              <a:xfrm>
                <a:off x="9912096" y="4440950"/>
                <a:ext cx="1259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Internet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C246496-B9AC-BB73-CF9F-607D9B0EF2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2868" y="3188741"/>
                <a:ext cx="1847680" cy="1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1B16F40-3D17-DCB4-AE0A-61B356259C94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8639626" y="2865161"/>
                <a:ext cx="1218875" cy="2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C824B7A-F823-4B3F-512E-A0EF3391D257}"/>
                  </a:ext>
                </a:extLst>
              </p:cNvPr>
              <p:cNvSpPr txBox="1"/>
              <p:nvPr/>
            </p:nvSpPr>
            <p:spPr>
              <a:xfrm>
                <a:off x="9512119" y="3160262"/>
                <a:ext cx="2125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Private Network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A155F8F-F32D-31C2-C23E-92A9C3EE646D}"/>
                  </a:ext>
                </a:extLst>
              </p:cNvPr>
              <p:cNvCxnSpPr>
                <a:cxnSpLocks/>
                <a:stCxn id="25" idx="2"/>
                <a:endCxn id="26" idx="0"/>
              </p:cNvCxnSpPr>
              <p:nvPr/>
            </p:nvCxnSpPr>
            <p:spPr>
              <a:xfrm flipH="1">
                <a:off x="6529903" y="3055918"/>
                <a:ext cx="8332" cy="2597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09A4D06-2460-ECE6-8A80-D92612B5A007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529902" y="3685032"/>
                <a:ext cx="1" cy="200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5645535-D23F-BFF5-B220-4B2542B99601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>
                <a:off x="7459130" y="3068420"/>
                <a:ext cx="3903" cy="2654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CFE7331-63F2-B257-06B1-284FAEBE1A4D}"/>
                  </a:ext>
                </a:extLst>
              </p:cNvPr>
              <p:cNvCxnSpPr>
                <a:cxnSpLocks/>
                <a:stCxn id="31" idx="2"/>
                <a:endCxn id="32" idx="0"/>
              </p:cNvCxnSpPr>
              <p:nvPr/>
            </p:nvCxnSpPr>
            <p:spPr>
              <a:xfrm flipH="1">
                <a:off x="8361353" y="3055918"/>
                <a:ext cx="9195" cy="243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8826768-1D99-1C1C-4416-9702B9B4208E}"/>
                </a:ext>
              </a:extLst>
            </p:cNvPr>
            <p:cNvSpPr/>
            <p:nvPr/>
          </p:nvSpPr>
          <p:spPr>
            <a:xfrm>
              <a:off x="599705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Users</a:t>
              </a:r>
              <a:endParaRPr lang="en-DE" b="1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71CF96D-C0D1-081C-AFEE-844D1B360EA3}"/>
                </a:ext>
              </a:extLst>
            </p:cNvPr>
            <p:cNvSpPr/>
            <p:nvPr/>
          </p:nvSpPr>
          <p:spPr>
            <a:xfrm>
              <a:off x="1947991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Cell site</a:t>
              </a:r>
              <a:endParaRPr lang="en-DE" b="1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8615196-B9F4-0B23-3A2C-4E22F2838970}"/>
                </a:ext>
              </a:extLst>
            </p:cNvPr>
            <p:cNvSpPr/>
            <p:nvPr/>
          </p:nvSpPr>
          <p:spPr>
            <a:xfrm>
              <a:off x="3858768" y="2098711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RAN</a:t>
              </a:r>
              <a:endParaRPr lang="en-DE" b="1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33BCF1E-6899-259D-23A0-7728B8DA1560}"/>
                </a:ext>
              </a:extLst>
            </p:cNvPr>
            <p:cNvSpPr/>
            <p:nvPr/>
          </p:nvSpPr>
          <p:spPr>
            <a:xfrm>
              <a:off x="6855046" y="2097156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Core</a:t>
              </a:r>
              <a:endParaRPr lang="en-DE" b="1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1F412CA-6C67-25F1-995A-E9E89D7A215C}"/>
                </a:ext>
              </a:extLst>
            </p:cNvPr>
            <p:cNvSpPr/>
            <p:nvPr/>
          </p:nvSpPr>
          <p:spPr>
            <a:xfrm>
              <a:off x="9186599" y="2095018"/>
              <a:ext cx="2575502" cy="3593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External Network</a:t>
              </a:r>
              <a:endParaRPr lang="en-DE" b="1" dirty="0"/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1C25A981-F9E1-DEE7-F34F-69FCCD9931D7}"/>
              </a:ext>
            </a:extLst>
          </p:cNvPr>
          <p:cNvSpPr/>
          <p:nvPr/>
        </p:nvSpPr>
        <p:spPr>
          <a:xfrm>
            <a:off x="-3232977" y="-4391262"/>
            <a:ext cx="15424977" cy="16428719"/>
          </a:xfrm>
          <a:prstGeom prst="frame">
            <a:avLst>
              <a:gd name="adj1" fmla="val 41282"/>
            </a:avLst>
          </a:prstGeom>
          <a:solidFill>
            <a:schemeClr val="tx2">
              <a:lumMod val="90000"/>
              <a:lumOff val="1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515C57-0328-14E7-58FF-F010C3972995}"/>
              </a:ext>
            </a:extLst>
          </p:cNvPr>
          <p:cNvSpPr/>
          <p:nvPr/>
        </p:nvSpPr>
        <p:spPr>
          <a:xfrm>
            <a:off x="3492861" y="2715032"/>
            <a:ext cx="1992566" cy="1877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1308C7-F2E1-8554-E63D-E93A064A5EB8}"/>
              </a:ext>
            </a:extLst>
          </p:cNvPr>
          <p:cNvSpPr/>
          <p:nvPr/>
        </p:nvSpPr>
        <p:spPr>
          <a:xfrm>
            <a:off x="5506320" y="3429000"/>
            <a:ext cx="479659" cy="433139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6A10DB-7F84-A307-E335-EFB82D4FB68C}"/>
              </a:ext>
            </a:extLst>
          </p:cNvPr>
          <p:cNvSpPr/>
          <p:nvPr/>
        </p:nvSpPr>
        <p:spPr>
          <a:xfrm>
            <a:off x="6023122" y="1614795"/>
            <a:ext cx="5890095" cy="3663242"/>
          </a:xfrm>
          <a:prstGeom prst="rect">
            <a:avLst/>
          </a:prstGeom>
          <a:solidFill>
            <a:schemeClr val="bg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0675F4-4F1B-820C-2F4C-BE7C6BE37993}"/>
              </a:ext>
            </a:extLst>
          </p:cNvPr>
          <p:cNvSpPr txBox="1"/>
          <p:nvPr/>
        </p:nvSpPr>
        <p:spPr>
          <a:xfrm>
            <a:off x="7244997" y="1073000"/>
            <a:ext cx="1912372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RAN</a:t>
            </a:r>
            <a:endParaRPr lang="en-D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0FA939-97B7-6A10-C4C6-428B2706E3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0507" y="1690452"/>
            <a:ext cx="5756680" cy="3552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FE68E6-CB62-9900-C79A-BF4987EB825B}"/>
              </a:ext>
            </a:extLst>
          </p:cNvPr>
          <p:cNvSpPr txBox="1"/>
          <p:nvPr/>
        </p:nvSpPr>
        <p:spPr>
          <a:xfrm>
            <a:off x="8854566" y="5386355"/>
            <a:ext cx="898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[1]</a:t>
            </a:r>
            <a:endParaRPr lang="en-D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5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829A-22CD-9D3F-0F1F-5F8F9DC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6435-4D4C-83A2-659A-BF8721F2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0F3E-A2B3-4749-9B48-531D6F90694D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B821-D362-EDD6-E74E-41F52B66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2EDA-8914-14BE-F395-E9E2EB5B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E8F96BE-90CF-05A4-6D68-8E1A86132D62}"/>
              </a:ext>
            </a:extLst>
          </p:cNvPr>
          <p:cNvGrpSpPr/>
          <p:nvPr/>
        </p:nvGrpSpPr>
        <p:grpSpPr>
          <a:xfrm>
            <a:off x="616699" y="2210765"/>
            <a:ext cx="11165866" cy="3034767"/>
            <a:chOff x="599705" y="2095018"/>
            <a:chExt cx="11165866" cy="3034767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B71E970-A5ED-C2D4-0DFF-F032CBE5DE9E}"/>
                </a:ext>
              </a:extLst>
            </p:cNvPr>
            <p:cNvGrpSpPr/>
            <p:nvPr/>
          </p:nvGrpSpPr>
          <p:grpSpPr>
            <a:xfrm>
              <a:off x="776527" y="2372800"/>
              <a:ext cx="10989044" cy="2756985"/>
              <a:chOff x="648511" y="2328014"/>
              <a:chExt cx="10989044" cy="2756985"/>
            </a:xfrm>
          </p:grpSpPr>
          <p:pic>
            <p:nvPicPr>
              <p:cNvPr id="9" name="Content Placeholder 7" descr="Cell Tower with solid fill">
                <a:extLst>
                  <a:ext uri="{FF2B5EF4-FFF2-40B4-BE49-F238E27FC236}">
                    <a16:creationId xmlns:a16="http://schemas.microsoft.com/office/drawing/2014/main" id="{BA31B549-8E04-DDEF-94B4-F7DC58F16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5123" y="2610214"/>
                <a:ext cx="696184" cy="696184"/>
              </a:xfrm>
              <a:prstGeom prst="rect">
                <a:avLst/>
              </a:prstGeom>
            </p:spPr>
          </p:pic>
          <p:pic>
            <p:nvPicPr>
              <p:cNvPr id="10" name="Content Placeholder 7" descr="Cell Tower with solid fill">
                <a:extLst>
                  <a:ext uri="{FF2B5EF4-FFF2-40B4-BE49-F238E27FC236}">
                    <a16:creationId xmlns:a16="http://schemas.microsoft.com/office/drawing/2014/main" id="{F7457A4A-E526-F333-6CCB-8556C8D56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85123" y="3628572"/>
                <a:ext cx="655797" cy="655797"/>
              </a:xfrm>
              <a:prstGeom prst="rect">
                <a:avLst/>
              </a:prstGeom>
            </p:spPr>
          </p:pic>
          <p:pic>
            <p:nvPicPr>
              <p:cNvPr id="15" name="Graphic 14" descr="Smart Phone with solid fill">
                <a:extLst>
                  <a:ext uri="{FF2B5EF4-FFF2-40B4-BE49-F238E27FC236}">
                    <a16:creationId xmlns:a16="http://schemas.microsoft.com/office/drawing/2014/main" id="{87991387-A7B9-5D64-DAC5-611162577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8511" y="2699088"/>
                <a:ext cx="581261" cy="581261"/>
              </a:xfrm>
              <a:prstGeom prst="rect">
                <a:avLst/>
              </a:prstGeom>
            </p:spPr>
          </p:pic>
          <p:pic>
            <p:nvPicPr>
              <p:cNvPr id="17" name="Graphic 16" descr="Car with solid fill">
                <a:extLst>
                  <a:ext uri="{FF2B5EF4-FFF2-40B4-BE49-F238E27FC236}">
                    <a16:creationId xmlns:a16="http://schemas.microsoft.com/office/drawing/2014/main" id="{E17BB6F8-A1EE-3C9F-4301-36A4E851D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8511" y="3731283"/>
                <a:ext cx="724711" cy="724711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B5AE292-3EE0-ED77-8BBF-5A61702D7ED3}"/>
                  </a:ext>
                </a:extLst>
              </p:cNvPr>
              <p:cNvGrpSpPr/>
              <p:nvPr/>
            </p:nvGrpSpPr>
            <p:grpSpPr>
              <a:xfrm>
                <a:off x="3348466" y="2570817"/>
                <a:ext cx="1966155" cy="1859098"/>
                <a:chOff x="3236781" y="2538828"/>
                <a:chExt cx="1966155" cy="1859098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16F943A-CBB5-9348-9930-271A6E87F8B6}"/>
                    </a:ext>
                  </a:extLst>
                </p:cNvPr>
                <p:cNvSpPr/>
                <p:nvPr/>
              </p:nvSpPr>
              <p:spPr>
                <a:xfrm>
                  <a:off x="3236781" y="2538828"/>
                  <a:ext cx="1966155" cy="185909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CAF2968-7712-BA71-9BA6-00AE0E92883D}"/>
                    </a:ext>
                  </a:extLst>
                </p:cNvPr>
                <p:cNvSpPr/>
                <p:nvPr/>
              </p:nvSpPr>
              <p:spPr>
                <a:xfrm>
                  <a:off x="3501956" y="2740493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FD150AD-B33D-61ED-E16B-E4C7D55CF7B3}"/>
                    </a:ext>
                  </a:extLst>
                </p:cNvPr>
                <p:cNvSpPr txBox="1"/>
                <p:nvPr/>
              </p:nvSpPr>
              <p:spPr>
                <a:xfrm>
                  <a:off x="3514862" y="2725254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DU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0F8E555-1236-83B2-D95C-B6C2252A2389}"/>
                    </a:ext>
                  </a:extLst>
                </p:cNvPr>
                <p:cNvSpPr/>
                <p:nvPr/>
              </p:nvSpPr>
              <p:spPr>
                <a:xfrm>
                  <a:off x="3474379" y="374743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A95E0B-160E-C03F-D29B-C1B78168C678}"/>
                    </a:ext>
                  </a:extLst>
                </p:cNvPr>
                <p:cNvSpPr txBox="1"/>
                <p:nvPr/>
              </p:nvSpPr>
              <p:spPr>
                <a:xfrm>
                  <a:off x="3489960" y="3720532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</a:rPr>
                    <a:t>DU</a:t>
                  </a:r>
                  <a:endParaRPr lang="en-DE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0460D26-7C31-ABF5-0985-84514ABBC7C0}"/>
                    </a:ext>
                  </a:extLst>
                </p:cNvPr>
                <p:cNvSpPr/>
                <p:nvPr/>
              </p:nvSpPr>
              <p:spPr>
                <a:xfrm>
                  <a:off x="4407133" y="324462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81879A1-F2C8-FED6-921D-71E0F03923A8}"/>
                    </a:ext>
                  </a:extLst>
                </p:cNvPr>
                <p:cNvSpPr txBox="1"/>
                <p:nvPr/>
              </p:nvSpPr>
              <p:spPr>
                <a:xfrm>
                  <a:off x="4392070" y="3219323"/>
                  <a:ext cx="548640" cy="365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</a:rPr>
                    <a:t>CU</a:t>
                  </a:r>
                  <a:endParaRPr lang="en-DE" b="1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D33535D-E28A-FBDC-B20F-E1916EA73B3F}"/>
                  </a:ext>
                </a:extLst>
              </p:cNvPr>
              <p:cNvGrpSpPr/>
              <p:nvPr/>
            </p:nvGrpSpPr>
            <p:grpSpPr>
              <a:xfrm>
                <a:off x="5922898" y="2538828"/>
                <a:ext cx="2980944" cy="1859098"/>
                <a:chOff x="5394960" y="2538828"/>
                <a:chExt cx="2980944" cy="1859098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B3F01BF-0FEA-D91A-1B0D-FD59F09A8A37}"/>
                    </a:ext>
                  </a:extLst>
                </p:cNvPr>
                <p:cNvSpPr/>
                <p:nvPr/>
              </p:nvSpPr>
              <p:spPr>
                <a:xfrm>
                  <a:off x="5394960" y="2538828"/>
                  <a:ext cx="2980944" cy="185909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AE567A7-C23A-989F-3FCD-142204BE9615}"/>
                    </a:ext>
                  </a:extLst>
                </p:cNvPr>
                <p:cNvSpPr/>
                <p:nvPr/>
              </p:nvSpPr>
              <p:spPr>
                <a:xfrm>
                  <a:off x="5703975" y="389173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A644FDE-F90D-7040-BE3E-B3B06BD55906}"/>
                    </a:ext>
                  </a:extLst>
                </p:cNvPr>
                <p:cNvSpPr/>
                <p:nvPr/>
              </p:nvSpPr>
              <p:spPr>
                <a:xfrm>
                  <a:off x="5711414" y="3342000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6F2621-70AB-022F-E223-06B21C9D3780}"/>
                    </a:ext>
                  </a:extLst>
                </p:cNvPr>
                <p:cNvSpPr/>
                <p:nvPr/>
              </p:nvSpPr>
              <p:spPr>
                <a:xfrm>
                  <a:off x="5723945" y="2701826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66796D-640B-6746-5041-2455D016B070}"/>
                    </a:ext>
                  </a:extLst>
                </p:cNvPr>
                <p:cNvSpPr/>
                <p:nvPr/>
              </p:nvSpPr>
              <p:spPr>
                <a:xfrm>
                  <a:off x="6616118" y="2699088"/>
                  <a:ext cx="609285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8B2CD8C-01D8-7204-D02A-EB71F878FD6F}"/>
                    </a:ext>
                  </a:extLst>
                </p:cNvPr>
                <p:cNvSpPr/>
                <p:nvPr/>
              </p:nvSpPr>
              <p:spPr>
                <a:xfrm>
                  <a:off x="6584935" y="3323712"/>
                  <a:ext cx="692511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EEAA4DD-3391-A0B3-1EFC-7C1C732DC0FE}"/>
                    </a:ext>
                  </a:extLst>
                </p:cNvPr>
                <p:cNvSpPr/>
                <p:nvPr/>
              </p:nvSpPr>
              <p:spPr>
                <a:xfrm>
                  <a:off x="7563048" y="2688719"/>
                  <a:ext cx="548640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3FC6AD0-AABC-8E9B-05C3-9B0E5CA6FBB8}"/>
                    </a:ext>
                  </a:extLst>
                </p:cNvPr>
                <p:cNvSpPr/>
                <p:nvPr/>
              </p:nvSpPr>
              <p:spPr>
                <a:xfrm>
                  <a:off x="7485171" y="3298950"/>
                  <a:ext cx="696489" cy="33885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4B68641-FCFF-E903-E1DC-9EF718A97099}"/>
                    </a:ext>
                  </a:extLst>
                </p:cNvPr>
                <p:cNvSpPr txBox="1"/>
                <p:nvPr/>
              </p:nvSpPr>
              <p:spPr>
                <a:xfrm>
                  <a:off x="5666327" y="2686586"/>
                  <a:ext cx="687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AMF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AFAAAB-353F-8C3A-CD94-68D259920C3F}"/>
                    </a:ext>
                  </a:extLst>
                </p:cNvPr>
                <p:cNvSpPr txBox="1"/>
                <p:nvPr/>
              </p:nvSpPr>
              <p:spPr>
                <a:xfrm>
                  <a:off x="5634324" y="3315700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SMF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616E927-9F5D-4585-2899-8E8AFF7AEAEF}"/>
                    </a:ext>
                  </a:extLst>
                </p:cNvPr>
                <p:cNvSpPr txBox="1"/>
                <p:nvPr/>
              </p:nvSpPr>
              <p:spPr>
                <a:xfrm>
                  <a:off x="5642657" y="3885972"/>
                  <a:ext cx="7186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UPF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F01717B-1186-4934-3044-285DBEC2FE3D}"/>
                    </a:ext>
                  </a:extLst>
                </p:cNvPr>
                <p:cNvSpPr txBox="1"/>
                <p:nvPr/>
              </p:nvSpPr>
              <p:spPr>
                <a:xfrm>
                  <a:off x="6563551" y="2699088"/>
                  <a:ext cx="735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UDM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4653725-BC6E-E79B-F188-15279AE5F430}"/>
                    </a:ext>
                  </a:extLst>
                </p:cNvPr>
                <p:cNvSpPr txBox="1"/>
                <p:nvPr/>
              </p:nvSpPr>
              <p:spPr>
                <a:xfrm>
                  <a:off x="6541092" y="3333872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NRF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4E0B468-61D4-264B-528B-06A07F89C8FE}"/>
                    </a:ext>
                  </a:extLst>
                </p:cNvPr>
                <p:cNvSpPr txBox="1"/>
                <p:nvPr/>
              </p:nvSpPr>
              <p:spPr>
                <a:xfrm>
                  <a:off x="7448607" y="2686586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NEF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2010840-654A-3B3A-CEC9-A05313F02173}"/>
                    </a:ext>
                  </a:extLst>
                </p:cNvPr>
                <p:cNvSpPr txBox="1"/>
                <p:nvPr/>
              </p:nvSpPr>
              <p:spPr>
                <a:xfrm>
                  <a:off x="7439412" y="3298950"/>
                  <a:ext cx="788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SEPP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</a:t>
                  </a:r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4" name="Graphic 43" descr="Cloud outline">
                <a:extLst>
                  <a:ext uri="{FF2B5EF4-FFF2-40B4-BE49-F238E27FC236}">
                    <a16:creationId xmlns:a16="http://schemas.microsoft.com/office/drawing/2014/main" id="{A84E3951-F2E8-9ABB-5BDD-B163666614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58501" y="2328014"/>
                <a:ext cx="1078354" cy="1078354"/>
              </a:xfrm>
              <a:prstGeom prst="rect">
                <a:avLst/>
              </a:prstGeom>
            </p:spPr>
          </p:pic>
          <p:pic>
            <p:nvPicPr>
              <p:cNvPr id="45" name="Graphic 44" descr="Cloud outline">
                <a:extLst>
                  <a:ext uri="{FF2B5EF4-FFF2-40B4-BE49-F238E27FC236}">
                    <a16:creationId xmlns:a16="http://schemas.microsoft.com/office/drawing/2014/main" id="{BA8B1969-61BB-2B68-9DA1-3CAC300CC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3325" y="3482975"/>
                <a:ext cx="1118616" cy="1118616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E919393-B08C-96EC-C270-A5F459D3890D}"/>
                  </a:ext>
                </a:extLst>
              </p:cNvPr>
              <p:cNvSpPr/>
              <p:nvPr/>
            </p:nvSpPr>
            <p:spPr>
              <a:xfrm>
                <a:off x="3348466" y="4429915"/>
                <a:ext cx="1966155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Kubernetes</a:t>
                </a:r>
                <a:endParaRPr lang="en-DE" sz="1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2D471BB-073C-D685-51A2-D70000734CBF}"/>
                  </a:ext>
                </a:extLst>
              </p:cNvPr>
              <p:cNvSpPr/>
              <p:nvPr/>
            </p:nvSpPr>
            <p:spPr>
              <a:xfrm>
                <a:off x="5931042" y="4397926"/>
                <a:ext cx="2972800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72C229-C572-30AD-4A82-C0026B215330}"/>
                  </a:ext>
                </a:extLst>
              </p:cNvPr>
              <p:cNvSpPr/>
              <p:nvPr/>
            </p:nvSpPr>
            <p:spPr>
              <a:xfrm>
                <a:off x="3348466" y="4744227"/>
                <a:ext cx="1966155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OS</a:t>
                </a:r>
                <a:endParaRPr lang="en-DE" sz="16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7525BD1-E496-7BE7-EB94-4393D6D33430}"/>
                  </a:ext>
                </a:extLst>
              </p:cNvPr>
              <p:cNvSpPr/>
              <p:nvPr/>
            </p:nvSpPr>
            <p:spPr>
              <a:xfrm>
                <a:off x="5922898" y="4697328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4A9848E-8281-1F0C-B414-DF7E2B2F7403}"/>
                  </a:ext>
                </a:extLst>
              </p:cNvPr>
              <p:cNvSpPr/>
              <p:nvPr/>
            </p:nvSpPr>
            <p:spPr>
              <a:xfrm>
                <a:off x="5922898" y="4398449"/>
                <a:ext cx="2989088" cy="3143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Kubernetes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6938B50-2577-DFB5-2CC2-801CB840616A}"/>
                  </a:ext>
                </a:extLst>
              </p:cNvPr>
              <p:cNvSpPr/>
              <p:nvPr/>
            </p:nvSpPr>
            <p:spPr>
              <a:xfrm>
                <a:off x="5931042" y="4715094"/>
                <a:ext cx="2989088" cy="3407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OS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27914E-19F0-BEC5-B930-2280841B924C}"/>
                  </a:ext>
                </a:extLst>
              </p:cNvPr>
              <p:cNvSpPr txBox="1"/>
              <p:nvPr/>
            </p:nvSpPr>
            <p:spPr>
              <a:xfrm>
                <a:off x="1978917" y="323410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20EF67C-51AB-6200-FEAB-350356A1009F}"/>
                  </a:ext>
                </a:extLst>
              </p:cNvPr>
              <p:cNvSpPr txBox="1"/>
              <p:nvPr/>
            </p:nvSpPr>
            <p:spPr>
              <a:xfrm>
                <a:off x="2002743" y="4337981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8E00DE-ED3E-9734-0C1D-8F048C7C1D01}"/>
                  </a:ext>
                </a:extLst>
              </p:cNvPr>
              <p:cNvSpPr txBox="1"/>
              <p:nvPr/>
            </p:nvSpPr>
            <p:spPr>
              <a:xfrm>
                <a:off x="663118" y="324433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CA76B7-4C6C-A3C3-1D02-9A9A1C69FF0E}"/>
                  </a:ext>
                </a:extLst>
              </p:cNvPr>
              <p:cNvSpPr txBox="1"/>
              <p:nvPr/>
            </p:nvSpPr>
            <p:spPr>
              <a:xfrm>
                <a:off x="657020" y="4327996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UE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9" name="Graphic 58" descr="Wi-Fi outline">
                <a:extLst>
                  <a:ext uri="{FF2B5EF4-FFF2-40B4-BE49-F238E27FC236}">
                    <a16:creationId xmlns:a16="http://schemas.microsoft.com/office/drawing/2014/main" id="{BADAED2E-AAB1-3E9D-6CE1-385C4B2FF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235091">
                <a:off x="960389" y="2651719"/>
                <a:ext cx="620449" cy="620449"/>
              </a:xfrm>
              <a:prstGeom prst="rect">
                <a:avLst/>
              </a:prstGeom>
            </p:spPr>
          </p:pic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31070D-7E73-EC70-5FC8-B2463C714125}"/>
                  </a:ext>
                </a:extLst>
              </p:cNvPr>
              <p:cNvCxnSpPr>
                <a:cxnSpLocks/>
                <a:stCxn id="9" idx="3"/>
                <a:endCxn id="19" idx="1"/>
              </p:cNvCxnSpPr>
              <p:nvPr/>
            </p:nvCxnSpPr>
            <p:spPr>
              <a:xfrm flipV="1">
                <a:off x="2581307" y="2941909"/>
                <a:ext cx="1045240" cy="163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99AA339-048E-F5F1-62F5-E6CF22962CEE}"/>
                  </a:ext>
                </a:extLst>
              </p:cNvPr>
              <p:cNvCxnSpPr>
                <a:cxnSpLocks/>
                <a:stCxn id="10" idx="3"/>
                <a:endCxn id="20" idx="1"/>
              </p:cNvCxnSpPr>
              <p:nvPr/>
            </p:nvCxnSpPr>
            <p:spPr>
              <a:xfrm flipV="1">
                <a:off x="2540920" y="3935401"/>
                <a:ext cx="1060725" cy="210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FBC3ED2-A860-462F-F361-3243C8C5E743}"/>
                  </a:ext>
                </a:extLst>
              </p:cNvPr>
              <p:cNvCxnSpPr>
                <a:cxnSpLocks/>
                <a:stCxn id="19" idx="3"/>
                <a:endCxn id="21" idx="0"/>
              </p:cNvCxnSpPr>
              <p:nvPr/>
            </p:nvCxnSpPr>
            <p:spPr>
              <a:xfrm>
                <a:off x="4175187" y="2941909"/>
                <a:ext cx="602888" cy="3094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E2CE9F-AE99-ED77-487D-F6F4A4E9A463}"/>
                  </a:ext>
                </a:extLst>
              </p:cNvPr>
              <p:cNvCxnSpPr>
                <a:cxnSpLocks/>
                <a:stCxn id="20" idx="3"/>
                <a:endCxn id="21" idx="2"/>
              </p:cNvCxnSpPr>
              <p:nvPr/>
            </p:nvCxnSpPr>
            <p:spPr>
              <a:xfrm flipV="1">
                <a:off x="4150285" y="3617072"/>
                <a:ext cx="627790" cy="3183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DCDED0A-8BD3-AC19-813E-B33084B21ABE}"/>
                  </a:ext>
                </a:extLst>
              </p:cNvPr>
              <p:cNvCxnSpPr>
                <a:cxnSpLocks/>
                <a:stCxn id="21" idx="3"/>
                <a:endCxn id="25" idx="1"/>
              </p:cNvCxnSpPr>
              <p:nvPr/>
            </p:nvCxnSpPr>
            <p:spPr>
              <a:xfrm flipV="1">
                <a:off x="5052395" y="2871252"/>
                <a:ext cx="1141870" cy="562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E9BA526-A9E5-420F-8270-B11941C610C3}"/>
                  </a:ext>
                </a:extLst>
              </p:cNvPr>
              <p:cNvCxnSpPr>
                <a:cxnSpLocks/>
                <a:stCxn id="35" idx="3"/>
                <a:endCxn id="27" idx="1"/>
              </p:cNvCxnSpPr>
              <p:nvPr/>
            </p:nvCxnSpPr>
            <p:spPr>
              <a:xfrm>
                <a:off x="5067458" y="3446045"/>
                <a:ext cx="1103137" cy="6245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96FE40E-0FCE-255B-9E6B-B63A79B6D217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780553" y="4042283"/>
                <a:ext cx="3082772" cy="361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7B7893E-FA81-5714-D413-9EF240EDD815}"/>
                  </a:ext>
                </a:extLst>
              </p:cNvPr>
              <p:cNvSpPr txBox="1"/>
              <p:nvPr/>
            </p:nvSpPr>
            <p:spPr>
              <a:xfrm>
                <a:off x="9912096" y="4440950"/>
                <a:ext cx="1259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Internet</a:t>
                </a: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C246496-B9AC-BB73-CF9F-607D9B0EF2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2868" y="3188741"/>
                <a:ext cx="1847680" cy="1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1B16F40-3D17-DCB4-AE0A-61B356259C94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8639626" y="2865161"/>
                <a:ext cx="1218875" cy="2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C824B7A-F823-4B3F-512E-A0EF3391D257}"/>
                  </a:ext>
                </a:extLst>
              </p:cNvPr>
              <p:cNvSpPr txBox="1"/>
              <p:nvPr/>
            </p:nvSpPr>
            <p:spPr>
              <a:xfrm>
                <a:off x="9512119" y="3160262"/>
                <a:ext cx="2125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Private Network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A155F8F-F32D-31C2-C23E-92A9C3EE646D}"/>
                  </a:ext>
                </a:extLst>
              </p:cNvPr>
              <p:cNvCxnSpPr>
                <a:cxnSpLocks/>
                <a:stCxn id="25" idx="2"/>
                <a:endCxn id="26" idx="0"/>
              </p:cNvCxnSpPr>
              <p:nvPr/>
            </p:nvCxnSpPr>
            <p:spPr>
              <a:xfrm flipH="1">
                <a:off x="6529903" y="3055918"/>
                <a:ext cx="8332" cy="2597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09A4D06-2460-ECE6-8A80-D92612B5A007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529902" y="3685032"/>
                <a:ext cx="1" cy="2009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5645535-D23F-BFF5-B220-4B2542B99601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>
                <a:off x="7459130" y="3068420"/>
                <a:ext cx="3903" cy="2654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CFE7331-63F2-B257-06B1-284FAEBE1A4D}"/>
                  </a:ext>
                </a:extLst>
              </p:cNvPr>
              <p:cNvCxnSpPr>
                <a:cxnSpLocks/>
                <a:stCxn id="31" idx="2"/>
                <a:endCxn id="32" idx="0"/>
              </p:cNvCxnSpPr>
              <p:nvPr/>
            </p:nvCxnSpPr>
            <p:spPr>
              <a:xfrm flipH="1">
                <a:off x="8361353" y="3055918"/>
                <a:ext cx="9195" cy="243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8826768-1D99-1C1C-4416-9702B9B4208E}"/>
                </a:ext>
              </a:extLst>
            </p:cNvPr>
            <p:cNvSpPr/>
            <p:nvPr/>
          </p:nvSpPr>
          <p:spPr>
            <a:xfrm>
              <a:off x="599705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Users</a:t>
              </a:r>
              <a:endParaRPr lang="en-DE" b="1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71CF96D-C0D1-081C-AFEE-844D1B360EA3}"/>
                </a:ext>
              </a:extLst>
            </p:cNvPr>
            <p:cNvSpPr/>
            <p:nvPr/>
          </p:nvSpPr>
          <p:spPr>
            <a:xfrm>
              <a:off x="1947991" y="2095018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Cell site</a:t>
              </a:r>
              <a:endParaRPr lang="en-DE" b="1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8615196-B9F4-0B23-3A2C-4E22F2838970}"/>
                </a:ext>
              </a:extLst>
            </p:cNvPr>
            <p:cNvSpPr/>
            <p:nvPr/>
          </p:nvSpPr>
          <p:spPr>
            <a:xfrm>
              <a:off x="3858768" y="2098711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RAN</a:t>
              </a:r>
              <a:endParaRPr lang="en-DE" b="1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33BCF1E-6899-259D-23A0-7728B8DA1560}"/>
                </a:ext>
              </a:extLst>
            </p:cNvPr>
            <p:cNvSpPr/>
            <p:nvPr/>
          </p:nvSpPr>
          <p:spPr>
            <a:xfrm>
              <a:off x="6855046" y="2097156"/>
              <a:ext cx="1078354" cy="3155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Core</a:t>
              </a:r>
              <a:endParaRPr lang="en-DE" b="1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1F412CA-6C67-25F1-995A-E9E89D7A215C}"/>
                </a:ext>
              </a:extLst>
            </p:cNvPr>
            <p:cNvSpPr/>
            <p:nvPr/>
          </p:nvSpPr>
          <p:spPr>
            <a:xfrm>
              <a:off x="9186599" y="2095018"/>
              <a:ext cx="2575502" cy="3593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External Network</a:t>
              </a:r>
              <a:endParaRPr lang="en-DE" b="1" dirty="0"/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1C25A981-F9E1-DEE7-F34F-69FCCD9931D7}"/>
              </a:ext>
            </a:extLst>
          </p:cNvPr>
          <p:cNvSpPr/>
          <p:nvPr/>
        </p:nvSpPr>
        <p:spPr>
          <a:xfrm>
            <a:off x="-3232977" y="-4391262"/>
            <a:ext cx="15424977" cy="16428719"/>
          </a:xfrm>
          <a:prstGeom prst="frame">
            <a:avLst>
              <a:gd name="adj1" fmla="val 41282"/>
            </a:avLst>
          </a:prstGeom>
          <a:solidFill>
            <a:schemeClr val="tx2">
              <a:lumMod val="90000"/>
              <a:lumOff val="1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515C57-0328-14E7-58FF-F010C3972995}"/>
              </a:ext>
            </a:extLst>
          </p:cNvPr>
          <p:cNvSpPr/>
          <p:nvPr/>
        </p:nvSpPr>
        <p:spPr>
          <a:xfrm>
            <a:off x="3492861" y="2715032"/>
            <a:ext cx="1992566" cy="1877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1308C7-F2E1-8554-E63D-E93A064A5EB8}"/>
              </a:ext>
            </a:extLst>
          </p:cNvPr>
          <p:cNvSpPr/>
          <p:nvPr/>
        </p:nvSpPr>
        <p:spPr>
          <a:xfrm>
            <a:off x="5506320" y="3429000"/>
            <a:ext cx="479659" cy="433139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6A10DB-7F84-A307-E335-EFB82D4FB68C}"/>
              </a:ext>
            </a:extLst>
          </p:cNvPr>
          <p:cNvSpPr/>
          <p:nvPr/>
        </p:nvSpPr>
        <p:spPr>
          <a:xfrm>
            <a:off x="6001924" y="1565138"/>
            <a:ext cx="4052308" cy="479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E850BC-38EA-53E9-A2A6-2E1333F5ED5A}"/>
              </a:ext>
            </a:extLst>
          </p:cNvPr>
          <p:cNvSpPr txBox="1"/>
          <p:nvPr/>
        </p:nvSpPr>
        <p:spPr>
          <a:xfrm>
            <a:off x="6683245" y="991467"/>
            <a:ext cx="2473769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RAN (ORAN)</a:t>
            </a:r>
            <a:endParaRPr lang="en-D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6AF460-49BF-57FD-4E20-9AB06C506B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38144" y="1616299"/>
            <a:ext cx="3976276" cy="46930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F4A8FC-07E7-15E0-EED8-1D060FD7754A}"/>
              </a:ext>
            </a:extLst>
          </p:cNvPr>
          <p:cNvSpPr txBox="1"/>
          <p:nvPr/>
        </p:nvSpPr>
        <p:spPr>
          <a:xfrm>
            <a:off x="8010838" y="6393002"/>
            <a:ext cx="898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[2]</a:t>
            </a:r>
            <a:endParaRPr lang="en-D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0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829A-22CD-9D3F-0F1F-5F8F9DC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RAN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6435-4D4C-83A2-659A-BF8721F2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6F4B-0169-42AF-9CE8-F9877E83F86E}" type="datetime4">
              <a:rPr lang="en-US" smtClean="0"/>
              <a:t>June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B821-D362-EDD6-E74E-41F52B66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Project, MCSN, TH Köln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2EDA-8914-14BE-F395-E9E2EB5B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B8EE1-55FC-F8BB-4B02-97B49590D7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3909" y="1245328"/>
            <a:ext cx="6889787" cy="47315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F7E2100-0D51-336E-7A63-EFB9EFF1D7FA}"/>
              </a:ext>
            </a:extLst>
          </p:cNvPr>
          <p:cNvSpPr txBox="1"/>
          <p:nvPr/>
        </p:nvSpPr>
        <p:spPr>
          <a:xfrm>
            <a:off x="576072" y="2057124"/>
            <a:ext cx="3575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multi-supplier RAN solution that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for the separation - or disaggregation - between hardware and software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open interfaces and virtualization, hosting software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Components: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 Real-time RIC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Non-real-time RIC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A1 interface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E2 simulator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A9E50A02-2AFF-B08E-4AF6-C756A4CD2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057" y="615962"/>
            <a:ext cx="1527745" cy="56204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C141F8-C7E6-24D2-094D-00B629F95689}"/>
              </a:ext>
            </a:extLst>
          </p:cNvPr>
          <p:cNvSpPr txBox="1"/>
          <p:nvPr/>
        </p:nvSpPr>
        <p:spPr>
          <a:xfrm>
            <a:off x="6940062" y="5806140"/>
            <a:ext cx="898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[3]</a:t>
            </a:r>
            <a:endParaRPr lang="en-DE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E3104-3CFF-F755-AF2A-BEBEDC79C389}"/>
              </a:ext>
            </a:extLst>
          </p:cNvPr>
          <p:cNvSpPr txBox="1"/>
          <p:nvPr/>
        </p:nvSpPr>
        <p:spPr>
          <a:xfrm>
            <a:off x="7704030" y="742735"/>
            <a:ext cx="898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[3]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368235681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3369</Words>
  <Application>Microsoft Office PowerPoint</Application>
  <PresentationFormat>Widescreen</PresentationFormat>
  <Paragraphs>937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Courier New</vt:lpstr>
      <vt:lpstr>Neue Haas Grotesk Text Pro</vt:lpstr>
      <vt:lpstr>tahoma</vt:lpstr>
      <vt:lpstr>Wingdings</vt:lpstr>
      <vt:lpstr>AccentBoxVTI</vt:lpstr>
      <vt:lpstr>Evaluation of Attack Tools against       Open RAN Simulation Environments</vt:lpstr>
      <vt:lpstr>Contents</vt:lpstr>
      <vt:lpstr>Objectives</vt:lpstr>
      <vt:lpstr>5G Architecture</vt:lpstr>
      <vt:lpstr>PowerPoint Presentation</vt:lpstr>
      <vt:lpstr>PowerPoint Presentation</vt:lpstr>
      <vt:lpstr>PowerPoint Presentation</vt:lpstr>
      <vt:lpstr>PowerPoint Presentation</vt:lpstr>
      <vt:lpstr>Open RAN</vt:lpstr>
      <vt:lpstr>Open RAN</vt:lpstr>
      <vt:lpstr>PowerPoint Presentation</vt:lpstr>
      <vt:lpstr>CVE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Attack Tools        - Evaluation and Comparison</vt:lpstr>
      <vt:lpstr>Attack Tools        - Evaluation and Comparison</vt:lpstr>
      <vt:lpstr>Attack Tools        - Evaluation and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Practical Work                                  - Proposed Attack Architecture</vt:lpstr>
      <vt:lpstr>Practical Work</vt:lpstr>
      <vt:lpstr>Practical Work</vt:lpstr>
      <vt:lpstr>Practical Work</vt:lpstr>
      <vt:lpstr>Mapping between CVE and MITRE                                     - Phase 1</vt:lpstr>
      <vt:lpstr>Mapping between CVE and MITRE                                     - Phase 1</vt:lpstr>
      <vt:lpstr>Mapping between CVE and MITRE                                     - Phase 1</vt:lpstr>
      <vt:lpstr>Mapping between CVE and MITRE                                     - Phase 1</vt:lpstr>
      <vt:lpstr>Mapping between CVE and MITRE                                     - Phase 1</vt:lpstr>
      <vt:lpstr>Mapping between CVE and MITRE                                     - Phase 1</vt:lpstr>
      <vt:lpstr>Open RAN Implementation                                                      - Phase 2</vt:lpstr>
      <vt:lpstr>Open RAN Implementation                                                      - Phase 2</vt:lpstr>
      <vt:lpstr>Atomic Attack Implementation                                                      - Phase 3</vt:lpstr>
      <vt:lpstr>Atomic Attack Implementation                                                      - Phase 3</vt:lpstr>
      <vt:lpstr>Atomic Attack Implementation                                                      - Phase 3</vt:lpstr>
      <vt:lpstr>Atomic Attack Implementation                                                      - Phase 3</vt:lpstr>
      <vt:lpstr>Atomic Attack Implementation                                                      - Phase 3</vt:lpstr>
      <vt:lpstr>Result Analysis                        - Atomic test report</vt:lpstr>
      <vt:lpstr>Result Analysis                        - Atomic test report</vt:lpstr>
      <vt:lpstr>Result Analysis                        - Atomic test report</vt:lpstr>
      <vt:lpstr>Result Analysis                        - Atomic test report summary</vt:lpstr>
      <vt:lpstr>Conclusion</vt:lpstr>
      <vt:lpstr>Future Works</vt:lpstr>
      <vt:lpstr>References</vt:lpstr>
      <vt:lpstr>PowerPoint Presentation</vt:lpstr>
      <vt:lpstr>Extra slides - MITRE ID </vt:lpstr>
      <vt:lpstr>Atomic tests</vt:lpstr>
      <vt:lpstr>Atomic tests</vt:lpstr>
      <vt:lpstr>Atomic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and Vulnerability analysis in 5G Open RAN</dc:title>
  <dc:creator>Arnova Abdullah (aabdull1)</dc:creator>
  <cp:lastModifiedBy>Arnova Abdullah (aabdull1)</cp:lastModifiedBy>
  <cp:revision>36</cp:revision>
  <dcterms:created xsi:type="dcterms:W3CDTF">2023-03-05T20:18:07Z</dcterms:created>
  <dcterms:modified xsi:type="dcterms:W3CDTF">2023-06-28T10:39:28Z</dcterms:modified>
</cp:coreProperties>
</file>