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A79D-187F-D88F-6C00-863DD4509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24BFB-FDB5-2919-89C4-4B05A4B9D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F17E-9FC6-DF31-92AA-45C0B4EB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7CF78-DEE8-EF56-10D4-976246BD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27BFF-C6CD-0A7E-D836-5B0DC971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3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8EDF-7E5F-74C4-7965-FD2B88E7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1B713-928E-2EC1-A89C-D141C234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D961-2348-0B85-229B-173B0758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2C52-DF35-F4C8-814E-D18796A0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A392C-9075-866C-AADE-C72CABA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137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C3E7D-B5B4-BB4F-5450-680FE85E4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44C1A-F2B6-9BBD-239D-A9156682C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6036-D47F-ECFF-1BC5-24398E60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821E-6144-A336-D98F-2EAB59BF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252B-3584-95FC-3073-1F67454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6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1077-9623-2DBB-5E9B-3BE97E25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5C3A-F030-A541-43E4-B0CC7CFF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5C46-992D-3278-25CC-556B67A6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396E-4B80-D262-A10B-F9DDD2F9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0B9B-74BC-29CD-F764-E6F6CCAC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312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6F9D-027D-D3D5-B2BA-F7B13AE5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69540-60E7-DE59-4CA5-77CB4F6C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2668-04F1-6D10-974A-AD999EF9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6D0D-FEBA-055F-3333-39DB4510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E037-6D7A-C4F3-8520-839C6DAE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13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B6A5-FBAF-0DDF-ABC9-D3E47ADC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57A5-55DC-E3DC-9D3B-54FB607DF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1D68A-1C7C-9E73-AF06-00F6707E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BC7C-0FE7-5524-0775-B8675150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FFEC-4324-8DF9-2CE7-92111E01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5444-F6BA-2402-CAB2-DC83359F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103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D88E-DCF3-6982-B0A2-2976A906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8B1B-D350-F259-AAB6-C394714A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6C65D-1C54-CB16-48CB-B1C3C51B7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3268B-BD9F-FD32-0820-672D9A724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D691F-33A1-EE09-7C81-A654BDDE0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9B3ED-CBBA-C9A5-CBAF-59EDD263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0DEC5-0546-3F2C-B974-4FD7C993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39BF3-9DDA-E51F-8EBF-E3B7A4A7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636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D350-5692-55CD-A4BC-B5AFA1C6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C79C0-7BF5-8F4E-4305-EA52858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5D1B2-FD68-24D3-B49D-9A36B710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1542F-9C97-E12F-AE72-CB4AEA91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49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8D94C-898D-D9BD-40A8-6CB70004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276AB-ADB6-E5C5-2189-3785B588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65E2C-FD96-E9BE-4F6E-E696A3BF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609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45FB-AFF4-939B-4602-A24C5DFB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076B-361B-E4E1-7BB4-3BFEF72F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9F7DC-FA4A-0764-057B-8E1EDBAA6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2CA29-0FB8-3E32-DA43-25AF6D27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B66F3-B476-E489-0FB8-3F8B2A39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9C03F-3330-F8EF-2841-74C80360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802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66D8-B09E-E47B-EB3A-E471B3C5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6DE46-9AC9-CA6E-4206-DCB4BA954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70A6C-FD26-F452-778D-F46EB4FB3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F2B94-B38F-1432-5DF2-3CCF5A7E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5AAFE-71A9-5F4E-6A9E-5A9A65C2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A601F-BBAB-BC91-4F2F-7CBE4AB7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132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CE74A-0786-8ADA-FA3A-864E1BEE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4CC52-0679-B080-7523-0D0A2BDA7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EE27-74D1-1201-E9CC-5C774F8E6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A41E-F8D6-417D-BC0A-2949CCD5B2A6}" type="datetimeFigureOut">
              <a:rPr lang="en-DE" smtClean="0"/>
              <a:t>15/04/2023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6601-96B6-EF17-E102-F13162A39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E715-5775-64E3-0355-0A6C39B2E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481A-3713-4807-81AD-BE576644BE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38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E07AF-9750-7CB6-3E7A-805AEE4D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33" y="1910636"/>
            <a:ext cx="9780293" cy="24899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508FBB-E10E-A771-B6A9-B4A90E8E8428}"/>
              </a:ext>
            </a:extLst>
          </p:cNvPr>
          <p:cNvSpPr/>
          <p:nvPr/>
        </p:nvSpPr>
        <p:spPr>
          <a:xfrm>
            <a:off x="1390650" y="2305050"/>
            <a:ext cx="6781800" cy="1123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95F7D64-E3E3-95BA-AF0E-0A93E27C9D39}"/>
              </a:ext>
            </a:extLst>
          </p:cNvPr>
          <p:cNvSpPr/>
          <p:nvPr/>
        </p:nvSpPr>
        <p:spPr>
          <a:xfrm>
            <a:off x="2656936" y="1699404"/>
            <a:ext cx="232914" cy="605646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728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524F0-CB87-636D-5A20-AB912AC5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3" y="647459"/>
            <a:ext cx="10783234" cy="55630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68F782-1EF6-6350-7708-E5A65D049B9F}"/>
              </a:ext>
            </a:extLst>
          </p:cNvPr>
          <p:cNvSpPr/>
          <p:nvPr/>
        </p:nvSpPr>
        <p:spPr>
          <a:xfrm>
            <a:off x="631525" y="647459"/>
            <a:ext cx="5464475" cy="163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304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3DCB9-AA2C-F116-5283-1AD705B6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" y="2051538"/>
            <a:ext cx="12076981" cy="1097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34F101-35F9-4B8C-CC12-B5D9AB348EF9}"/>
              </a:ext>
            </a:extLst>
          </p:cNvPr>
          <p:cNvSpPr/>
          <p:nvPr/>
        </p:nvSpPr>
        <p:spPr>
          <a:xfrm>
            <a:off x="57508" y="2734575"/>
            <a:ext cx="11950461" cy="241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420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2E4A4-A17E-8271-5041-4F8576E6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" y="853217"/>
            <a:ext cx="10684166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8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52A81-BE7E-104B-02A0-E673BE57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9" y="1457179"/>
            <a:ext cx="11143502" cy="366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Arnova Abdullah (aabdull1)</dc:creator>
  <cp:lastModifiedBy>Arnova Abdullah (aabdull1)</cp:lastModifiedBy>
  <cp:revision>1</cp:revision>
  <dcterms:created xsi:type="dcterms:W3CDTF">2023-04-15T09:28:48Z</dcterms:created>
  <dcterms:modified xsi:type="dcterms:W3CDTF">2023-04-16T10:26:55Z</dcterms:modified>
</cp:coreProperties>
</file>